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3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>
          <a:xfrm>
            <a:off x="0" y="1005381"/>
            <a:ext cx="12192000" cy="419379"/>
          </a:xfrm>
        </p:spPr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B5C0AFA5-7813-4721-BF8C-C5C1950F4748}"/>
              </a:ext>
            </a:extLst>
          </p:cNvPr>
          <p:cNvGrpSpPr/>
          <p:nvPr/>
        </p:nvGrpSpPr>
        <p:grpSpPr>
          <a:xfrm>
            <a:off x="3936607" y="1860701"/>
            <a:ext cx="2088000" cy="4161513"/>
            <a:chOff x="2855950" y="1834323"/>
            <a:chExt cx="1698488" cy="4161513"/>
          </a:xfrm>
        </p:grpSpPr>
        <p:sp>
          <p:nvSpPr>
            <p:cNvPr id="245" name="Pentagon 2">
              <a:extLst>
                <a:ext uri="{FF2B5EF4-FFF2-40B4-BE49-F238E27FC236}">
                  <a16:creationId xmlns:a16="http://schemas.microsoft.com/office/drawing/2014/main" id="{27BAFB1F-6D7A-4D05-8301-67879053880E}"/>
                </a:ext>
              </a:extLst>
            </p:cNvPr>
            <p:cNvSpPr/>
            <p:nvPr/>
          </p:nvSpPr>
          <p:spPr>
            <a:xfrm rot="10800000">
              <a:off x="2855950" y="1834323"/>
              <a:ext cx="1698488" cy="95871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6" name="Pentagon 3">
              <a:extLst>
                <a:ext uri="{FF2B5EF4-FFF2-40B4-BE49-F238E27FC236}">
                  <a16:creationId xmlns:a16="http://schemas.microsoft.com/office/drawing/2014/main" id="{ED5B858A-9B54-4A9B-AEF7-9931F99759C4}"/>
                </a:ext>
              </a:extLst>
            </p:cNvPr>
            <p:cNvSpPr/>
            <p:nvPr/>
          </p:nvSpPr>
          <p:spPr>
            <a:xfrm rot="10800000">
              <a:off x="2855950" y="2901921"/>
              <a:ext cx="1698488" cy="95871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7" name="Pentagon 4">
              <a:extLst>
                <a:ext uri="{FF2B5EF4-FFF2-40B4-BE49-F238E27FC236}">
                  <a16:creationId xmlns:a16="http://schemas.microsoft.com/office/drawing/2014/main" id="{11EBA733-EA9B-4550-A820-2CD5EB0F0A5E}"/>
                </a:ext>
              </a:extLst>
            </p:cNvPr>
            <p:cNvSpPr/>
            <p:nvPr/>
          </p:nvSpPr>
          <p:spPr>
            <a:xfrm rot="10800000">
              <a:off x="2855950" y="3969519"/>
              <a:ext cx="1698488" cy="95871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8" name="Pentagon 5">
              <a:extLst>
                <a:ext uri="{FF2B5EF4-FFF2-40B4-BE49-F238E27FC236}">
                  <a16:creationId xmlns:a16="http://schemas.microsoft.com/office/drawing/2014/main" id="{15C6C4DD-699C-4601-8B5A-903FBA1C4D36}"/>
                </a:ext>
              </a:extLst>
            </p:cNvPr>
            <p:cNvSpPr/>
            <p:nvPr/>
          </p:nvSpPr>
          <p:spPr>
            <a:xfrm rot="10800000">
              <a:off x="2855950" y="5037117"/>
              <a:ext cx="1698488" cy="95871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8C38E3DB-1FEE-4482-9336-1627F97EF642}"/>
              </a:ext>
            </a:extLst>
          </p:cNvPr>
          <p:cNvGrpSpPr/>
          <p:nvPr/>
        </p:nvGrpSpPr>
        <p:grpSpPr>
          <a:xfrm>
            <a:off x="6182341" y="1860702"/>
            <a:ext cx="2088000" cy="4161513"/>
            <a:chOff x="4556745" y="1834324"/>
            <a:chExt cx="1698488" cy="4161513"/>
          </a:xfrm>
        </p:grpSpPr>
        <p:sp>
          <p:nvSpPr>
            <p:cNvPr id="250" name="Pentagon 7">
              <a:extLst>
                <a:ext uri="{FF2B5EF4-FFF2-40B4-BE49-F238E27FC236}">
                  <a16:creationId xmlns:a16="http://schemas.microsoft.com/office/drawing/2014/main" id="{8668529C-D2A5-4F1C-8C26-17E655B660FC}"/>
                </a:ext>
              </a:extLst>
            </p:cNvPr>
            <p:cNvSpPr/>
            <p:nvPr/>
          </p:nvSpPr>
          <p:spPr>
            <a:xfrm>
              <a:off x="4556745" y="1834324"/>
              <a:ext cx="1698488" cy="95871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1" name="Pentagon 8">
              <a:extLst>
                <a:ext uri="{FF2B5EF4-FFF2-40B4-BE49-F238E27FC236}">
                  <a16:creationId xmlns:a16="http://schemas.microsoft.com/office/drawing/2014/main" id="{8EC69D73-31B3-4593-93C1-C6DB1FD2633B}"/>
                </a:ext>
              </a:extLst>
            </p:cNvPr>
            <p:cNvSpPr/>
            <p:nvPr/>
          </p:nvSpPr>
          <p:spPr>
            <a:xfrm>
              <a:off x="4556745" y="2901922"/>
              <a:ext cx="1698488" cy="95871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2" name="Pentagon 9">
              <a:extLst>
                <a:ext uri="{FF2B5EF4-FFF2-40B4-BE49-F238E27FC236}">
                  <a16:creationId xmlns:a16="http://schemas.microsoft.com/office/drawing/2014/main" id="{75D1F3FA-CB07-4745-9206-5A75DDA7C259}"/>
                </a:ext>
              </a:extLst>
            </p:cNvPr>
            <p:cNvSpPr/>
            <p:nvPr/>
          </p:nvSpPr>
          <p:spPr>
            <a:xfrm>
              <a:off x="4556745" y="3969520"/>
              <a:ext cx="1698488" cy="95871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3" name="Pentagon 10">
              <a:extLst>
                <a:ext uri="{FF2B5EF4-FFF2-40B4-BE49-F238E27FC236}">
                  <a16:creationId xmlns:a16="http://schemas.microsoft.com/office/drawing/2014/main" id="{19AB21EA-9166-4A67-935B-B0DE487CF559}"/>
                </a:ext>
              </a:extLst>
            </p:cNvPr>
            <p:cNvSpPr/>
            <p:nvPr/>
          </p:nvSpPr>
          <p:spPr>
            <a:xfrm>
              <a:off x="4556745" y="5037118"/>
              <a:ext cx="1698488" cy="95871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69F05AA4-48CB-4535-82C3-182E1A88DCC5}"/>
              </a:ext>
            </a:extLst>
          </p:cNvPr>
          <p:cNvGrpSpPr/>
          <p:nvPr/>
        </p:nvGrpSpPr>
        <p:grpSpPr>
          <a:xfrm>
            <a:off x="5511246" y="1977956"/>
            <a:ext cx="1133894" cy="724211"/>
            <a:chOff x="5149418" y="3771149"/>
            <a:chExt cx="932782" cy="595761"/>
          </a:xfrm>
        </p:grpSpPr>
        <p:sp>
          <p:nvSpPr>
            <p:cNvPr id="255" name="Rounded Rectangle 13">
              <a:extLst>
                <a:ext uri="{FF2B5EF4-FFF2-40B4-BE49-F238E27FC236}">
                  <a16:creationId xmlns:a16="http://schemas.microsoft.com/office/drawing/2014/main" id="{A9127772-A4F1-4E58-8558-741470FA3ABB}"/>
                </a:ext>
              </a:extLst>
            </p:cNvPr>
            <p:cNvSpPr/>
            <p:nvPr/>
          </p:nvSpPr>
          <p:spPr>
            <a:xfrm rot="2700000">
              <a:off x="5149419" y="3771148"/>
              <a:ext cx="595760" cy="595762"/>
            </a:xfrm>
            <a:prstGeom prst="roundRect">
              <a:avLst>
                <a:gd name="adj" fmla="val 900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6" name="Rounded Rectangle 14">
              <a:extLst>
                <a:ext uri="{FF2B5EF4-FFF2-40B4-BE49-F238E27FC236}">
                  <a16:creationId xmlns:a16="http://schemas.microsoft.com/office/drawing/2014/main" id="{E0B6767D-F966-4107-9480-682B944C8112}"/>
                </a:ext>
              </a:extLst>
            </p:cNvPr>
            <p:cNvSpPr/>
            <p:nvPr/>
          </p:nvSpPr>
          <p:spPr>
            <a:xfrm rot="2700000">
              <a:off x="5486439" y="3771148"/>
              <a:ext cx="595760" cy="595762"/>
            </a:xfrm>
            <a:prstGeom prst="roundRect">
              <a:avLst>
                <a:gd name="adj" fmla="val 900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7" name="Rounded Rectangle 15">
              <a:extLst>
                <a:ext uri="{FF2B5EF4-FFF2-40B4-BE49-F238E27FC236}">
                  <a16:creationId xmlns:a16="http://schemas.microsoft.com/office/drawing/2014/main" id="{D920742A-1EEE-40EE-B9D7-3FB55A317AFD}"/>
                </a:ext>
              </a:extLst>
            </p:cNvPr>
            <p:cNvSpPr/>
            <p:nvPr/>
          </p:nvSpPr>
          <p:spPr>
            <a:xfrm rot="2700000">
              <a:off x="5317929" y="3771149"/>
              <a:ext cx="595760" cy="595761"/>
            </a:xfrm>
            <a:prstGeom prst="roundRect">
              <a:avLst>
                <a:gd name="adj" fmla="val 9009"/>
              </a:avLst>
            </a:prstGeom>
            <a:solidFill>
              <a:schemeClr val="bg1">
                <a:lumMod val="95000"/>
              </a:schemeClr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C0A51FDE-D997-4016-B2BB-1D5141DA15C9}"/>
              </a:ext>
            </a:extLst>
          </p:cNvPr>
          <p:cNvGrpSpPr/>
          <p:nvPr/>
        </p:nvGrpSpPr>
        <p:grpSpPr>
          <a:xfrm>
            <a:off x="5511246" y="3045554"/>
            <a:ext cx="1133894" cy="724211"/>
            <a:chOff x="5149418" y="3771149"/>
            <a:chExt cx="932782" cy="595761"/>
          </a:xfrm>
        </p:grpSpPr>
        <p:sp>
          <p:nvSpPr>
            <p:cNvPr id="259" name="Rounded Rectangle 17">
              <a:extLst>
                <a:ext uri="{FF2B5EF4-FFF2-40B4-BE49-F238E27FC236}">
                  <a16:creationId xmlns:a16="http://schemas.microsoft.com/office/drawing/2014/main" id="{FDCD36E7-4C81-458C-8CD2-ED91C5079CB3}"/>
                </a:ext>
              </a:extLst>
            </p:cNvPr>
            <p:cNvSpPr/>
            <p:nvPr/>
          </p:nvSpPr>
          <p:spPr>
            <a:xfrm rot="2700000">
              <a:off x="5149419" y="3771148"/>
              <a:ext cx="595760" cy="595762"/>
            </a:xfrm>
            <a:prstGeom prst="roundRect">
              <a:avLst>
                <a:gd name="adj" fmla="val 900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0" name="Rounded Rectangle 18">
              <a:extLst>
                <a:ext uri="{FF2B5EF4-FFF2-40B4-BE49-F238E27FC236}">
                  <a16:creationId xmlns:a16="http://schemas.microsoft.com/office/drawing/2014/main" id="{D280111B-7899-4836-9672-1241741EC959}"/>
                </a:ext>
              </a:extLst>
            </p:cNvPr>
            <p:cNvSpPr/>
            <p:nvPr/>
          </p:nvSpPr>
          <p:spPr>
            <a:xfrm rot="2700000">
              <a:off x="5486439" y="3771148"/>
              <a:ext cx="595760" cy="595762"/>
            </a:xfrm>
            <a:prstGeom prst="roundRect">
              <a:avLst>
                <a:gd name="adj" fmla="val 900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1" name="Rounded Rectangle 19">
              <a:extLst>
                <a:ext uri="{FF2B5EF4-FFF2-40B4-BE49-F238E27FC236}">
                  <a16:creationId xmlns:a16="http://schemas.microsoft.com/office/drawing/2014/main" id="{FE33CB55-99B5-43F0-AE5B-3BC2E9485579}"/>
                </a:ext>
              </a:extLst>
            </p:cNvPr>
            <p:cNvSpPr/>
            <p:nvPr/>
          </p:nvSpPr>
          <p:spPr>
            <a:xfrm rot="2700000">
              <a:off x="5317929" y="3771149"/>
              <a:ext cx="595760" cy="595761"/>
            </a:xfrm>
            <a:prstGeom prst="roundRect">
              <a:avLst>
                <a:gd name="adj" fmla="val 9009"/>
              </a:avLst>
            </a:prstGeom>
            <a:solidFill>
              <a:schemeClr val="bg1">
                <a:lumMod val="95000"/>
              </a:schemeClr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67084D1C-8A33-46DE-A2EF-E9F320A4F0A0}"/>
              </a:ext>
            </a:extLst>
          </p:cNvPr>
          <p:cNvGrpSpPr/>
          <p:nvPr/>
        </p:nvGrpSpPr>
        <p:grpSpPr>
          <a:xfrm>
            <a:off x="5511246" y="4113152"/>
            <a:ext cx="1133894" cy="724211"/>
            <a:chOff x="5149418" y="3771149"/>
            <a:chExt cx="932782" cy="595761"/>
          </a:xfrm>
        </p:grpSpPr>
        <p:sp>
          <p:nvSpPr>
            <p:cNvPr id="263" name="Rounded Rectangle 21">
              <a:extLst>
                <a:ext uri="{FF2B5EF4-FFF2-40B4-BE49-F238E27FC236}">
                  <a16:creationId xmlns:a16="http://schemas.microsoft.com/office/drawing/2014/main" id="{7FB951EA-86CA-4C02-B724-1D48E7F70FEE}"/>
                </a:ext>
              </a:extLst>
            </p:cNvPr>
            <p:cNvSpPr/>
            <p:nvPr/>
          </p:nvSpPr>
          <p:spPr>
            <a:xfrm rot="2700000">
              <a:off x="5149419" y="3771148"/>
              <a:ext cx="595760" cy="595762"/>
            </a:xfrm>
            <a:prstGeom prst="roundRect">
              <a:avLst>
                <a:gd name="adj" fmla="val 900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4" name="Rounded Rectangle 22">
              <a:extLst>
                <a:ext uri="{FF2B5EF4-FFF2-40B4-BE49-F238E27FC236}">
                  <a16:creationId xmlns:a16="http://schemas.microsoft.com/office/drawing/2014/main" id="{C32B9D88-97B2-43E4-88BA-BBAC59F54535}"/>
                </a:ext>
              </a:extLst>
            </p:cNvPr>
            <p:cNvSpPr/>
            <p:nvPr/>
          </p:nvSpPr>
          <p:spPr>
            <a:xfrm rot="2700000">
              <a:off x="5486439" y="3771148"/>
              <a:ext cx="595760" cy="595762"/>
            </a:xfrm>
            <a:prstGeom prst="roundRect">
              <a:avLst>
                <a:gd name="adj" fmla="val 900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5" name="Rounded Rectangle 23">
              <a:extLst>
                <a:ext uri="{FF2B5EF4-FFF2-40B4-BE49-F238E27FC236}">
                  <a16:creationId xmlns:a16="http://schemas.microsoft.com/office/drawing/2014/main" id="{69B61E85-6568-44D8-82E7-A6E22DDFD252}"/>
                </a:ext>
              </a:extLst>
            </p:cNvPr>
            <p:cNvSpPr/>
            <p:nvPr/>
          </p:nvSpPr>
          <p:spPr>
            <a:xfrm rot="2700000">
              <a:off x="5317929" y="3771149"/>
              <a:ext cx="595760" cy="595761"/>
            </a:xfrm>
            <a:prstGeom prst="roundRect">
              <a:avLst>
                <a:gd name="adj" fmla="val 9009"/>
              </a:avLst>
            </a:prstGeom>
            <a:solidFill>
              <a:schemeClr val="bg1">
                <a:lumMod val="95000"/>
              </a:schemeClr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D83DD14C-DD94-4C68-840E-D0836AD66169}"/>
              </a:ext>
            </a:extLst>
          </p:cNvPr>
          <p:cNvGrpSpPr/>
          <p:nvPr/>
        </p:nvGrpSpPr>
        <p:grpSpPr>
          <a:xfrm>
            <a:off x="5511246" y="5180750"/>
            <a:ext cx="1133894" cy="724211"/>
            <a:chOff x="5149418" y="3771149"/>
            <a:chExt cx="932782" cy="595761"/>
          </a:xfrm>
        </p:grpSpPr>
        <p:sp>
          <p:nvSpPr>
            <p:cNvPr id="267" name="Rounded Rectangle 25">
              <a:extLst>
                <a:ext uri="{FF2B5EF4-FFF2-40B4-BE49-F238E27FC236}">
                  <a16:creationId xmlns:a16="http://schemas.microsoft.com/office/drawing/2014/main" id="{1476219A-47B1-4564-80CB-19101B2D5740}"/>
                </a:ext>
              </a:extLst>
            </p:cNvPr>
            <p:cNvSpPr/>
            <p:nvPr/>
          </p:nvSpPr>
          <p:spPr>
            <a:xfrm rot="2700000">
              <a:off x="5149419" y="3771148"/>
              <a:ext cx="595760" cy="595762"/>
            </a:xfrm>
            <a:prstGeom prst="roundRect">
              <a:avLst>
                <a:gd name="adj" fmla="val 900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8" name="Rounded Rectangle 26">
              <a:extLst>
                <a:ext uri="{FF2B5EF4-FFF2-40B4-BE49-F238E27FC236}">
                  <a16:creationId xmlns:a16="http://schemas.microsoft.com/office/drawing/2014/main" id="{F7825C4A-56C8-47F9-9C99-CB9A1E4D9B51}"/>
                </a:ext>
              </a:extLst>
            </p:cNvPr>
            <p:cNvSpPr/>
            <p:nvPr/>
          </p:nvSpPr>
          <p:spPr>
            <a:xfrm rot="2700000">
              <a:off x="5486439" y="3771148"/>
              <a:ext cx="595760" cy="595762"/>
            </a:xfrm>
            <a:prstGeom prst="roundRect">
              <a:avLst>
                <a:gd name="adj" fmla="val 900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9" name="Rounded Rectangle 27">
              <a:extLst>
                <a:ext uri="{FF2B5EF4-FFF2-40B4-BE49-F238E27FC236}">
                  <a16:creationId xmlns:a16="http://schemas.microsoft.com/office/drawing/2014/main" id="{D29CDA49-2BE0-4478-BF5B-1E3EE63DC7AE}"/>
                </a:ext>
              </a:extLst>
            </p:cNvPr>
            <p:cNvSpPr/>
            <p:nvPr/>
          </p:nvSpPr>
          <p:spPr>
            <a:xfrm rot="2700000">
              <a:off x="5317929" y="3771149"/>
              <a:ext cx="595760" cy="595761"/>
            </a:xfrm>
            <a:prstGeom prst="roundRect">
              <a:avLst>
                <a:gd name="adj" fmla="val 9009"/>
              </a:avLst>
            </a:prstGeom>
            <a:solidFill>
              <a:schemeClr val="bg1">
                <a:lumMod val="95000"/>
              </a:schemeClr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7B37B6F6-2EB4-43E9-BA48-4C49BF135CFF}"/>
              </a:ext>
            </a:extLst>
          </p:cNvPr>
          <p:cNvSpPr txBox="1"/>
          <p:nvPr/>
        </p:nvSpPr>
        <p:spPr>
          <a:xfrm>
            <a:off x="5757088" y="2047674"/>
            <a:ext cx="6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DBF21D98-223A-4F96-AE84-45C107776DB9}"/>
              </a:ext>
            </a:extLst>
          </p:cNvPr>
          <p:cNvSpPr txBox="1"/>
          <p:nvPr/>
        </p:nvSpPr>
        <p:spPr>
          <a:xfrm>
            <a:off x="5757088" y="3115270"/>
            <a:ext cx="6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D85B43CA-99DF-402C-9303-3874A3129915}"/>
              </a:ext>
            </a:extLst>
          </p:cNvPr>
          <p:cNvSpPr txBox="1"/>
          <p:nvPr/>
        </p:nvSpPr>
        <p:spPr>
          <a:xfrm>
            <a:off x="5757088" y="4182866"/>
            <a:ext cx="6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98DA47D0-A314-4679-B905-FE6D8B950309}"/>
              </a:ext>
            </a:extLst>
          </p:cNvPr>
          <p:cNvSpPr txBox="1"/>
          <p:nvPr/>
        </p:nvSpPr>
        <p:spPr>
          <a:xfrm>
            <a:off x="5757088" y="5250468"/>
            <a:ext cx="6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0F068645-AB9A-463F-B580-A93692FD31A1}"/>
              </a:ext>
            </a:extLst>
          </p:cNvPr>
          <p:cNvGrpSpPr/>
          <p:nvPr/>
        </p:nvGrpSpPr>
        <p:grpSpPr>
          <a:xfrm>
            <a:off x="804273" y="2980189"/>
            <a:ext cx="2988000" cy="875705"/>
            <a:chOff x="3017859" y="4330939"/>
            <a:chExt cx="1890849" cy="875705"/>
          </a:xfrm>
        </p:grpSpPr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C9985528-4C7B-4167-BBFA-427275B14A04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41619456-1AEF-485D-9622-C1800D380D3E}"/>
                </a:ext>
              </a:extLst>
            </p:cNvPr>
            <p:cNvSpPr txBox="1"/>
            <p:nvPr/>
          </p:nvSpPr>
          <p:spPr>
            <a:xfrm>
              <a:off x="3017859" y="433093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FFAF151-1EB8-4705-A75F-577DCB9258C2}"/>
              </a:ext>
            </a:extLst>
          </p:cNvPr>
          <p:cNvGrpSpPr/>
          <p:nvPr/>
        </p:nvGrpSpPr>
        <p:grpSpPr>
          <a:xfrm>
            <a:off x="804273" y="1911549"/>
            <a:ext cx="2988000" cy="875705"/>
            <a:chOff x="3017859" y="4330939"/>
            <a:chExt cx="1890849" cy="875705"/>
          </a:xfrm>
        </p:grpSpPr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2850DDC7-643F-4B2F-A0B5-BFD569090717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95B3CD1A-774E-4AE1-8FF0-21CE5DAF726D}"/>
                </a:ext>
              </a:extLst>
            </p:cNvPr>
            <p:cNvSpPr txBox="1"/>
            <p:nvPr/>
          </p:nvSpPr>
          <p:spPr>
            <a:xfrm>
              <a:off x="3017859" y="433093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AF003BE0-CCA6-43DA-AFA2-C05A29C1868F}"/>
              </a:ext>
            </a:extLst>
          </p:cNvPr>
          <p:cNvGrpSpPr/>
          <p:nvPr/>
        </p:nvGrpSpPr>
        <p:grpSpPr>
          <a:xfrm>
            <a:off x="804273" y="4048827"/>
            <a:ext cx="2988000" cy="875705"/>
            <a:chOff x="3017859" y="4330939"/>
            <a:chExt cx="1890849" cy="875705"/>
          </a:xfrm>
        </p:grpSpPr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81B83ED1-3C99-413D-A5C4-39CC1DADF324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CC990559-487A-4B45-85C7-B67D1802E3A5}"/>
                </a:ext>
              </a:extLst>
            </p:cNvPr>
            <p:cNvSpPr txBox="1"/>
            <p:nvPr/>
          </p:nvSpPr>
          <p:spPr>
            <a:xfrm>
              <a:off x="3017859" y="433093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47970E2B-B200-43FA-8D91-627DA12226FD}"/>
              </a:ext>
            </a:extLst>
          </p:cNvPr>
          <p:cNvGrpSpPr/>
          <p:nvPr/>
        </p:nvGrpSpPr>
        <p:grpSpPr>
          <a:xfrm>
            <a:off x="804273" y="5117467"/>
            <a:ext cx="2988000" cy="875705"/>
            <a:chOff x="3017859" y="4330939"/>
            <a:chExt cx="1890849" cy="875705"/>
          </a:xfrm>
        </p:grpSpPr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DF505B09-4428-438F-B787-5BCEFB6A8D02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C2258CA4-3928-49FD-892A-EEFCC43A120A}"/>
                </a:ext>
              </a:extLst>
            </p:cNvPr>
            <p:cNvSpPr txBox="1"/>
            <p:nvPr/>
          </p:nvSpPr>
          <p:spPr>
            <a:xfrm>
              <a:off x="3017859" y="433093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444810CE-2272-4DB4-93C8-BBE30422B51A}"/>
              </a:ext>
            </a:extLst>
          </p:cNvPr>
          <p:cNvGrpSpPr/>
          <p:nvPr/>
        </p:nvGrpSpPr>
        <p:grpSpPr>
          <a:xfrm>
            <a:off x="8412678" y="2980189"/>
            <a:ext cx="2988000" cy="875705"/>
            <a:chOff x="3017859" y="4330939"/>
            <a:chExt cx="1890849" cy="875705"/>
          </a:xfrm>
        </p:grpSpPr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A32513CB-3328-43F1-B383-DF8F019C715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1265E8B4-3DA0-485A-96D8-2B60FFD400BF}"/>
                </a:ext>
              </a:extLst>
            </p:cNvPr>
            <p:cNvSpPr txBox="1"/>
            <p:nvPr/>
          </p:nvSpPr>
          <p:spPr>
            <a:xfrm>
              <a:off x="3017859" y="433093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27E338FB-26AF-47F6-A517-0ADF7D2A81C2}"/>
              </a:ext>
            </a:extLst>
          </p:cNvPr>
          <p:cNvGrpSpPr/>
          <p:nvPr/>
        </p:nvGrpSpPr>
        <p:grpSpPr>
          <a:xfrm>
            <a:off x="8412678" y="1911549"/>
            <a:ext cx="2988000" cy="875705"/>
            <a:chOff x="3017859" y="4330939"/>
            <a:chExt cx="1890849" cy="875705"/>
          </a:xfrm>
        </p:grpSpPr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2B86BB7B-117B-4374-A95D-AB5DB7F908DC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3B141492-83F9-4C2D-8DCA-BAFE65A82FB3}"/>
                </a:ext>
              </a:extLst>
            </p:cNvPr>
            <p:cNvSpPr txBox="1"/>
            <p:nvPr/>
          </p:nvSpPr>
          <p:spPr>
            <a:xfrm>
              <a:off x="3017859" y="433093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DB459D11-9BB5-41B4-BD35-A113311214A2}"/>
              </a:ext>
            </a:extLst>
          </p:cNvPr>
          <p:cNvGrpSpPr/>
          <p:nvPr/>
        </p:nvGrpSpPr>
        <p:grpSpPr>
          <a:xfrm>
            <a:off x="8412678" y="4048827"/>
            <a:ext cx="2988000" cy="875705"/>
            <a:chOff x="3017859" y="4330939"/>
            <a:chExt cx="1890849" cy="875705"/>
          </a:xfrm>
        </p:grpSpPr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3B24704D-308D-43A0-87A0-E1BC1536EC5F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EEB1465B-DCF2-4774-983C-0EAC3E921341}"/>
                </a:ext>
              </a:extLst>
            </p:cNvPr>
            <p:cNvSpPr txBox="1"/>
            <p:nvPr/>
          </p:nvSpPr>
          <p:spPr>
            <a:xfrm>
              <a:off x="3017859" y="433093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54B525CD-4A78-4D69-BF33-12624A3FFDA0}"/>
              </a:ext>
            </a:extLst>
          </p:cNvPr>
          <p:cNvGrpSpPr/>
          <p:nvPr/>
        </p:nvGrpSpPr>
        <p:grpSpPr>
          <a:xfrm>
            <a:off x="8412678" y="5117467"/>
            <a:ext cx="2988000" cy="875705"/>
            <a:chOff x="3017859" y="4330939"/>
            <a:chExt cx="1890849" cy="875705"/>
          </a:xfrm>
        </p:grpSpPr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B8639A30-DD55-40A8-A4F7-57071ABD05EA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DB1DF5D5-C876-4219-9AC1-0E78AF8AE72B}"/>
                </a:ext>
              </a:extLst>
            </p:cNvPr>
            <p:cNvSpPr txBox="1"/>
            <p:nvPr/>
          </p:nvSpPr>
          <p:spPr>
            <a:xfrm>
              <a:off x="3017859" y="433093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8" name="Rounded Rectangle 5">
            <a:extLst>
              <a:ext uri="{FF2B5EF4-FFF2-40B4-BE49-F238E27FC236}">
                <a16:creationId xmlns:a16="http://schemas.microsoft.com/office/drawing/2014/main" id="{BF5CC2F7-7C03-4CFE-9B05-9483B680FF62}"/>
              </a:ext>
            </a:extLst>
          </p:cNvPr>
          <p:cNvSpPr/>
          <p:nvPr/>
        </p:nvSpPr>
        <p:spPr>
          <a:xfrm flipH="1">
            <a:off x="7338432" y="3247400"/>
            <a:ext cx="461789" cy="380948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9" name="Teardrop 1">
            <a:extLst>
              <a:ext uri="{FF2B5EF4-FFF2-40B4-BE49-F238E27FC236}">
                <a16:creationId xmlns:a16="http://schemas.microsoft.com/office/drawing/2014/main" id="{2B7E276A-162B-489A-B305-5466D83BB800}"/>
              </a:ext>
            </a:extLst>
          </p:cNvPr>
          <p:cNvSpPr/>
          <p:nvPr/>
        </p:nvSpPr>
        <p:spPr>
          <a:xfrm rot="18805991">
            <a:off x="7347167" y="2131065"/>
            <a:ext cx="444316" cy="43968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0" name="Round Same Side Corner Rectangle 11">
            <a:extLst>
              <a:ext uri="{FF2B5EF4-FFF2-40B4-BE49-F238E27FC236}">
                <a16:creationId xmlns:a16="http://schemas.microsoft.com/office/drawing/2014/main" id="{B7D4EF3B-DE0B-4657-87A9-F7020BF99DDD}"/>
              </a:ext>
            </a:extLst>
          </p:cNvPr>
          <p:cNvSpPr>
            <a:spLocks noChangeAspect="1"/>
          </p:cNvSpPr>
          <p:nvPr/>
        </p:nvSpPr>
        <p:spPr>
          <a:xfrm rot="9900000">
            <a:off x="4404739" y="3283896"/>
            <a:ext cx="466879" cy="396524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1" name="Rectangle 36">
            <a:extLst>
              <a:ext uri="{FF2B5EF4-FFF2-40B4-BE49-F238E27FC236}">
                <a16:creationId xmlns:a16="http://schemas.microsoft.com/office/drawing/2014/main" id="{225EC45A-D77E-42DE-B146-8E8F6B01A03E}"/>
              </a:ext>
            </a:extLst>
          </p:cNvPr>
          <p:cNvSpPr/>
          <p:nvPr/>
        </p:nvSpPr>
        <p:spPr>
          <a:xfrm>
            <a:off x="7345770" y="4282868"/>
            <a:ext cx="447113" cy="37375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2" name="Rounded Rectangle 27">
            <a:extLst>
              <a:ext uri="{FF2B5EF4-FFF2-40B4-BE49-F238E27FC236}">
                <a16:creationId xmlns:a16="http://schemas.microsoft.com/office/drawing/2014/main" id="{4DEF31A3-4332-42A4-B3D7-3ABC11C313B3}"/>
              </a:ext>
            </a:extLst>
          </p:cNvPr>
          <p:cNvSpPr/>
          <p:nvPr/>
        </p:nvSpPr>
        <p:spPr>
          <a:xfrm>
            <a:off x="4433980" y="2158796"/>
            <a:ext cx="408397" cy="31370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3" name="Chord 15">
            <a:extLst>
              <a:ext uri="{FF2B5EF4-FFF2-40B4-BE49-F238E27FC236}">
                <a16:creationId xmlns:a16="http://schemas.microsoft.com/office/drawing/2014/main" id="{FE41E1F9-898D-4F0A-986A-475122B906E4}"/>
              </a:ext>
            </a:extLst>
          </p:cNvPr>
          <p:cNvSpPr/>
          <p:nvPr/>
        </p:nvSpPr>
        <p:spPr>
          <a:xfrm>
            <a:off x="7451942" y="5241232"/>
            <a:ext cx="234766" cy="511853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4" name="Rectangle 16">
            <a:extLst>
              <a:ext uri="{FF2B5EF4-FFF2-40B4-BE49-F238E27FC236}">
                <a16:creationId xmlns:a16="http://schemas.microsoft.com/office/drawing/2014/main" id="{9C28101E-CB5A-4731-B7BC-304CDD1A37CA}"/>
              </a:ext>
            </a:extLst>
          </p:cNvPr>
          <p:cNvSpPr/>
          <p:nvPr/>
        </p:nvSpPr>
        <p:spPr>
          <a:xfrm>
            <a:off x="4405848" y="5396200"/>
            <a:ext cx="464661" cy="305382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5" name="Oval 21">
            <a:extLst>
              <a:ext uri="{FF2B5EF4-FFF2-40B4-BE49-F238E27FC236}">
                <a16:creationId xmlns:a16="http://schemas.microsoft.com/office/drawing/2014/main" id="{DA5E395C-5583-4D76-A31C-70D706818674}"/>
              </a:ext>
            </a:extLst>
          </p:cNvPr>
          <p:cNvSpPr>
            <a:spLocks noChangeAspect="1"/>
          </p:cNvSpPr>
          <p:nvPr/>
        </p:nvSpPr>
        <p:spPr>
          <a:xfrm>
            <a:off x="4429099" y="4292105"/>
            <a:ext cx="418159" cy="42165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11213</TotalTime>
  <Words>184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Allppt.com</cp:lastModifiedBy>
  <cp:revision>16</cp:revision>
  <dcterms:created xsi:type="dcterms:W3CDTF">2018-02-18T19:39:47Z</dcterms:created>
  <dcterms:modified xsi:type="dcterms:W3CDTF">2018-12-18T07:22:32Z</dcterms:modified>
</cp:coreProperties>
</file>