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49" name="Group 3">
            <a:extLst>
              <a:ext uri="{FF2B5EF4-FFF2-40B4-BE49-F238E27FC236}">
                <a16:creationId xmlns:a16="http://schemas.microsoft.com/office/drawing/2014/main" id="{75C9A65E-E433-4FBE-BF0B-B6D2879CACE0}"/>
              </a:ext>
            </a:extLst>
          </p:cNvPr>
          <p:cNvGrpSpPr/>
          <p:nvPr/>
        </p:nvGrpSpPr>
        <p:grpSpPr>
          <a:xfrm>
            <a:off x="743297" y="1793005"/>
            <a:ext cx="4043549" cy="728318"/>
            <a:chOff x="467544" y="1628800"/>
            <a:chExt cx="2795302" cy="728318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F981548-77FD-442A-B751-14DEEDD6D072}"/>
                </a:ext>
              </a:extLst>
            </p:cNvPr>
            <p:cNvSpPr txBox="1"/>
            <p:nvPr/>
          </p:nvSpPr>
          <p:spPr>
            <a:xfrm>
              <a:off x="467544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6A5CBC-B71C-4170-875F-F320725D6815}"/>
                </a:ext>
              </a:extLst>
            </p:cNvPr>
            <p:cNvSpPr txBox="1"/>
            <p:nvPr/>
          </p:nvSpPr>
          <p:spPr>
            <a:xfrm>
              <a:off x="467544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2" name="Group 4">
            <a:extLst>
              <a:ext uri="{FF2B5EF4-FFF2-40B4-BE49-F238E27FC236}">
                <a16:creationId xmlns:a16="http://schemas.microsoft.com/office/drawing/2014/main" id="{C5C9E6B1-7EC5-43F1-9D21-11841B087DF1}"/>
              </a:ext>
            </a:extLst>
          </p:cNvPr>
          <p:cNvGrpSpPr/>
          <p:nvPr/>
        </p:nvGrpSpPr>
        <p:grpSpPr>
          <a:xfrm>
            <a:off x="743297" y="5440321"/>
            <a:ext cx="4043549" cy="728318"/>
            <a:chOff x="467544" y="5498541"/>
            <a:chExt cx="2795302" cy="728318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4C2B241-EC5C-453B-9AB6-2C8F218E0193}"/>
                </a:ext>
              </a:extLst>
            </p:cNvPr>
            <p:cNvSpPr txBox="1"/>
            <p:nvPr/>
          </p:nvSpPr>
          <p:spPr>
            <a:xfrm>
              <a:off x="467544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61845E-9BCC-4FD7-9CE1-E3D76061E5FB}"/>
                </a:ext>
              </a:extLst>
            </p:cNvPr>
            <p:cNvSpPr txBox="1"/>
            <p:nvPr/>
          </p:nvSpPr>
          <p:spPr>
            <a:xfrm>
              <a:off x="467544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5" name="Freeform 32">
            <a:extLst>
              <a:ext uri="{FF2B5EF4-FFF2-40B4-BE49-F238E27FC236}">
                <a16:creationId xmlns:a16="http://schemas.microsoft.com/office/drawing/2014/main" id="{29B99CC3-D89B-461D-9854-35ED6E8FA1AC}"/>
              </a:ext>
            </a:extLst>
          </p:cNvPr>
          <p:cNvSpPr/>
          <p:nvPr/>
        </p:nvSpPr>
        <p:spPr>
          <a:xfrm>
            <a:off x="4814153" y="4343618"/>
            <a:ext cx="260767" cy="1270863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Freeform 99">
            <a:extLst>
              <a:ext uri="{FF2B5EF4-FFF2-40B4-BE49-F238E27FC236}">
                <a16:creationId xmlns:a16="http://schemas.microsoft.com/office/drawing/2014/main" id="{2EF6E838-827D-4DAA-9C03-821EEF3C4422}"/>
              </a:ext>
            </a:extLst>
          </p:cNvPr>
          <p:cNvSpPr/>
          <p:nvPr/>
        </p:nvSpPr>
        <p:spPr>
          <a:xfrm flipH="1">
            <a:off x="7014587" y="4343620"/>
            <a:ext cx="264639" cy="1270861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Freeform 33">
            <a:extLst>
              <a:ext uri="{FF2B5EF4-FFF2-40B4-BE49-F238E27FC236}">
                <a16:creationId xmlns:a16="http://schemas.microsoft.com/office/drawing/2014/main" id="{BE496250-64F3-490F-BDF7-BF7BC7FFF4FC}"/>
              </a:ext>
            </a:extLst>
          </p:cNvPr>
          <p:cNvSpPr/>
          <p:nvPr/>
        </p:nvSpPr>
        <p:spPr>
          <a:xfrm>
            <a:off x="4251960" y="1965305"/>
            <a:ext cx="925448" cy="1187367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Freeform 100">
            <a:extLst>
              <a:ext uri="{FF2B5EF4-FFF2-40B4-BE49-F238E27FC236}">
                <a16:creationId xmlns:a16="http://schemas.microsoft.com/office/drawing/2014/main" id="{17B8A6CD-C212-4E19-993F-E1A565FA07FA}"/>
              </a:ext>
            </a:extLst>
          </p:cNvPr>
          <p:cNvSpPr/>
          <p:nvPr/>
        </p:nvSpPr>
        <p:spPr>
          <a:xfrm flipH="1">
            <a:off x="6953698" y="1961890"/>
            <a:ext cx="1015666" cy="1190781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9" name="Group 5">
            <a:extLst>
              <a:ext uri="{FF2B5EF4-FFF2-40B4-BE49-F238E27FC236}">
                <a16:creationId xmlns:a16="http://schemas.microsoft.com/office/drawing/2014/main" id="{899824F7-25DD-4E20-B2B3-1AD545B1D5A8}"/>
              </a:ext>
            </a:extLst>
          </p:cNvPr>
          <p:cNvGrpSpPr/>
          <p:nvPr/>
        </p:nvGrpSpPr>
        <p:grpSpPr>
          <a:xfrm>
            <a:off x="7365855" y="1793005"/>
            <a:ext cx="4043549" cy="728318"/>
            <a:chOff x="5841856" y="1628800"/>
            <a:chExt cx="2795302" cy="72831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B880DB4-446B-4058-A600-9BD344CE1713}"/>
                </a:ext>
              </a:extLst>
            </p:cNvPr>
            <p:cNvSpPr txBox="1"/>
            <p:nvPr/>
          </p:nvSpPr>
          <p:spPr>
            <a:xfrm>
              <a:off x="5841856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1256A27-6F8E-4650-8C80-8CDE55782E2F}"/>
                </a:ext>
              </a:extLst>
            </p:cNvPr>
            <p:cNvSpPr txBox="1"/>
            <p:nvPr/>
          </p:nvSpPr>
          <p:spPr>
            <a:xfrm>
              <a:off x="5841856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2" name="Group 6">
            <a:extLst>
              <a:ext uri="{FF2B5EF4-FFF2-40B4-BE49-F238E27FC236}">
                <a16:creationId xmlns:a16="http://schemas.microsoft.com/office/drawing/2014/main" id="{E163EDCC-339E-4124-B3E7-34CC332D6F2F}"/>
              </a:ext>
            </a:extLst>
          </p:cNvPr>
          <p:cNvGrpSpPr/>
          <p:nvPr/>
        </p:nvGrpSpPr>
        <p:grpSpPr>
          <a:xfrm>
            <a:off x="7365855" y="5440321"/>
            <a:ext cx="4043549" cy="728318"/>
            <a:chOff x="5841856" y="5498541"/>
            <a:chExt cx="2795302" cy="728318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AFDC443-2F1C-42AC-A8E6-CB8CE26C3F02}"/>
                </a:ext>
              </a:extLst>
            </p:cNvPr>
            <p:cNvSpPr txBox="1"/>
            <p:nvPr/>
          </p:nvSpPr>
          <p:spPr>
            <a:xfrm>
              <a:off x="5841856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2BAE450-F64B-4865-A9B9-07AE77E6ED0C}"/>
                </a:ext>
              </a:extLst>
            </p:cNvPr>
            <p:cNvSpPr txBox="1"/>
            <p:nvPr/>
          </p:nvSpPr>
          <p:spPr>
            <a:xfrm>
              <a:off x="5841856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DB9D374-4117-46B9-8767-24EC6F9193AF}"/>
              </a:ext>
            </a:extLst>
          </p:cNvPr>
          <p:cNvSpPr txBox="1"/>
          <p:nvPr/>
        </p:nvSpPr>
        <p:spPr>
          <a:xfrm>
            <a:off x="5177408" y="2937638"/>
            <a:ext cx="1820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9D190F3-9822-48C9-B12E-619D5CC49B44}"/>
              </a:ext>
            </a:extLst>
          </p:cNvPr>
          <p:cNvSpPr txBox="1"/>
          <p:nvPr/>
        </p:nvSpPr>
        <p:spPr>
          <a:xfrm>
            <a:off x="5241271" y="4735839"/>
            <a:ext cx="1693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7" name="Group 35">
            <a:extLst>
              <a:ext uri="{FF2B5EF4-FFF2-40B4-BE49-F238E27FC236}">
                <a16:creationId xmlns:a16="http://schemas.microsoft.com/office/drawing/2014/main" id="{1C1154D1-A142-46FA-A4E8-388E7B82D3CE}"/>
              </a:ext>
            </a:extLst>
          </p:cNvPr>
          <p:cNvGrpSpPr/>
          <p:nvPr/>
        </p:nvGrpSpPr>
        <p:grpSpPr>
          <a:xfrm>
            <a:off x="2793158" y="3271271"/>
            <a:ext cx="6603881" cy="1310591"/>
            <a:chOff x="1746957" y="2369020"/>
            <a:chExt cx="5644433" cy="1120181"/>
          </a:xfrm>
        </p:grpSpPr>
        <p:sp>
          <p:nvSpPr>
            <p:cNvPr id="168" name="Rounded Rectangle 37">
              <a:extLst>
                <a:ext uri="{FF2B5EF4-FFF2-40B4-BE49-F238E27FC236}">
                  <a16:creationId xmlns:a16="http://schemas.microsoft.com/office/drawing/2014/main" id="{B25BABEF-A9DA-4CB4-AE72-3D48E00508C9}"/>
                </a:ext>
              </a:extLst>
            </p:cNvPr>
            <p:cNvSpPr/>
            <p:nvPr/>
          </p:nvSpPr>
          <p:spPr>
            <a:xfrm rot="18900000">
              <a:off x="1746957" y="2369020"/>
              <a:ext cx="1120181" cy="1120181"/>
            </a:xfrm>
            <a:prstGeom prst="roundRect">
              <a:avLst/>
            </a:prstGeom>
            <a:solidFill>
              <a:schemeClr val="accent3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Rounded Rectangle 39">
              <a:extLst>
                <a:ext uri="{FF2B5EF4-FFF2-40B4-BE49-F238E27FC236}">
                  <a16:creationId xmlns:a16="http://schemas.microsoft.com/office/drawing/2014/main" id="{3E531950-3D07-490C-A196-A8C4863D8AD9}"/>
                </a:ext>
              </a:extLst>
            </p:cNvPr>
            <p:cNvSpPr/>
            <p:nvPr/>
          </p:nvSpPr>
          <p:spPr>
            <a:xfrm rot="18900000">
              <a:off x="6271209" y="2369020"/>
              <a:ext cx="1120181" cy="1120181"/>
            </a:xfrm>
            <a:prstGeom prst="roundRect">
              <a:avLst/>
            </a:prstGeom>
            <a:solidFill>
              <a:schemeClr val="accent4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70" name="Group 36">
              <a:extLst>
                <a:ext uri="{FF2B5EF4-FFF2-40B4-BE49-F238E27FC236}">
                  <a16:creationId xmlns:a16="http://schemas.microsoft.com/office/drawing/2014/main" id="{C49154A2-594A-4555-930B-0B00E778373B}"/>
                </a:ext>
              </a:extLst>
            </p:cNvPr>
            <p:cNvGrpSpPr/>
            <p:nvPr/>
          </p:nvGrpSpPr>
          <p:grpSpPr>
            <a:xfrm>
              <a:off x="4182377" y="2551068"/>
              <a:ext cx="756084" cy="756084"/>
              <a:chOff x="4182377" y="2551068"/>
              <a:chExt cx="756084" cy="756084"/>
            </a:xfrm>
          </p:grpSpPr>
          <p:sp>
            <p:nvSpPr>
              <p:cNvPr id="175" name="Rounded Rectangle 43">
                <a:extLst>
                  <a:ext uri="{FF2B5EF4-FFF2-40B4-BE49-F238E27FC236}">
                    <a16:creationId xmlns:a16="http://schemas.microsoft.com/office/drawing/2014/main" id="{6D644074-1023-4EB0-B0F4-A752AFD88E58}"/>
                  </a:ext>
                </a:extLst>
              </p:cNvPr>
              <p:cNvSpPr/>
              <p:nvPr/>
            </p:nvSpPr>
            <p:spPr>
              <a:xfrm rot="18900000">
                <a:off x="4182377" y="2551068"/>
                <a:ext cx="756084" cy="756084"/>
              </a:xfrm>
              <a:prstGeom prst="roundRect">
                <a:avLst/>
              </a:prstGeom>
              <a:solidFill>
                <a:schemeClr val="accent5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6" name="Rounded Rectangle 44">
                <a:extLst>
                  <a:ext uri="{FF2B5EF4-FFF2-40B4-BE49-F238E27FC236}">
                    <a16:creationId xmlns:a16="http://schemas.microsoft.com/office/drawing/2014/main" id="{5AFAACEB-ABB9-4A05-A807-D40CC12C9332}"/>
                  </a:ext>
                </a:extLst>
              </p:cNvPr>
              <p:cNvSpPr/>
              <p:nvPr/>
            </p:nvSpPr>
            <p:spPr>
              <a:xfrm rot="18900000">
                <a:off x="4261107" y="2629798"/>
                <a:ext cx="598625" cy="598625"/>
              </a:xfrm>
              <a:prstGeom prst="roundRect">
                <a:avLst/>
              </a:prstGeom>
              <a:solidFill>
                <a:schemeClr val="accent5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71" name="Rounded Rectangle 47">
              <a:extLst>
                <a:ext uri="{FF2B5EF4-FFF2-40B4-BE49-F238E27FC236}">
                  <a16:creationId xmlns:a16="http://schemas.microsoft.com/office/drawing/2014/main" id="{E29D773B-F4A8-468E-B88D-ABB1ABC0857E}"/>
                </a:ext>
              </a:extLst>
            </p:cNvPr>
            <p:cNvSpPr/>
            <p:nvPr/>
          </p:nvSpPr>
          <p:spPr>
            <a:xfrm rot="8100000">
              <a:off x="5746976" y="2499103"/>
              <a:ext cx="860927" cy="860927"/>
            </a:xfrm>
            <a:custGeom>
              <a:avLst/>
              <a:gdLst/>
              <a:ahLst/>
              <a:cxnLst/>
              <a:rect l="l" t="t" r="r" b="b"/>
              <a:pathLst>
                <a:path w="860927" h="860927">
                  <a:moveTo>
                    <a:pt x="818900" y="42027"/>
                  </a:moveTo>
                  <a:cubicBezTo>
                    <a:pt x="844866" y="67994"/>
                    <a:pt x="860927" y="103867"/>
                    <a:pt x="860927" y="143491"/>
                  </a:cubicBezTo>
                  <a:lnTo>
                    <a:pt x="860927" y="488376"/>
                  </a:lnTo>
                  <a:lnTo>
                    <a:pt x="642643" y="488376"/>
                  </a:lnTo>
                  <a:cubicBezTo>
                    <a:pt x="563396" y="488376"/>
                    <a:pt x="499152" y="552619"/>
                    <a:pt x="499152" y="631867"/>
                  </a:cubicBezTo>
                  <a:lnTo>
                    <a:pt x="499152" y="860927"/>
                  </a:lnTo>
                  <a:lnTo>
                    <a:pt x="143491" y="860927"/>
                  </a:lnTo>
                  <a:cubicBezTo>
                    <a:pt x="64243" y="860927"/>
                    <a:pt x="0" y="796684"/>
                    <a:pt x="0" y="717436"/>
                  </a:cubicBezTo>
                  <a:lnTo>
                    <a:pt x="0" y="143491"/>
                  </a:lnTo>
                  <a:cubicBezTo>
                    <a:pt x="0" y="64243"/>
                    <a:pt x="64243" y="0"/>
                    <a:pt x="143491" y="0"/>
                  </a:cubicBezTo>
                  <a:lnTo>
                    <a:pt x="717436" y="0"/>
                  </a:lnTo>
                  <a:cubicBezTo>
                    <a:pt x="757060" y="0"/>
                    <a:pt x="792933" y="16061"/>
                    <a:pt x="818900" y="420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Chevron 40">
              <a:extLst>
                <a:ext uri="{FF2B5EF4-FFF2-40B4-BE49-F238E27FC236}">
                  <a16:creationId xmlns:a16="http://schemas.microsoft.com/office/drawing/2014/main" id="{838C022A-5C6C-402B-AC09-89A4AAB6552A}"/>
                </a:ext>
              </a:extLst>
            </p:cNvPr>
            <p:cNvSpPr/>
            <p:nvPr/>
          </p:nvSpPr>
          <p:spPr>
            <a:xfrm>
              <a:off x="5148064" y="2674238"/>
              <a:ext cx="365467" cy="504056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Chevron 41">
              <a:extLst>
                <a:ext uri="{FF2B5EF4-FFF2-40B4-BE49-F238E27FC236}">
                  <a16:creationId xmlns:a16="http://schemas.microsoft.com/office/drawing/2014/main" id="{FF7FCE2B-5785-4B55-B68C-B9A707F2F087}"/>
                </a:ext>
              </a:extLst>
            </p:cNvPr>
            <p:cNvSpPr/>
            <p:nvPr/>
          </p:nvSpPr>
          <p:spPr>
            <a:xfrm rot="10800000">
              <a:off x="3563889" y="2681848"/>
              <a:ext cx="365467" cy="504056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Rounded Rectangle 47">
              <a:extLst>
                <a:ext uri="{FF2B5EF4-FFF2-40B4-BE49-F238E27FC236}">
                  <a16:creationId xmlns:a16="http://schemas.microsoft.com/office/drawing/2014/main" id="{9632162E-FB91-4B8D-9280-6610911EC4D5}"/>
                </a:ext>
              </a:extLst>
            </p:cNvPr>
            <p:cNvSpPr/>
            <p:nvPr/>
          </p:nvSpPr>
          <p:spPr>
            <a:xfrm rot="18900000">
              <a:off x="2524657" y="2500121"/>
              <a:ext cx="860927" cy="860927"/>
            </a:xfrm>
            <a:custGeom>
              <a:avLst/>
              <a:gdLst/>
              <a:ahLst/>
              <a:cxnLst/>
              <a:rect l="l" t="t" r="r" b="b"/>
              <a:pathLst>
                <a:path w="860927" h="860927">
                  <a:moveTo>
                    <a:pt x="818900" y="42027"/>
                  </a:moveTo>
                  <a:cubicBezTo>
                    <a:pt x="844866" y="67994"/>
                    <a:pt x="860927" y="103867"/>
                    <a:pt x="860927" y="143491"/>
                  </a:cubicBezTo>
                  <a:lnTo>
                    <a:pt x="860927" y="488376"/>
                  </a:lnTo>
                  <a:lnTo>
                    <a:pt x="642643" y="488376"/>
                  </a:lnTo>
                  <a:cubicBezTo>
                    <a:pt x="563396" y="488376"/>
                    <a:pt x="499152" y="552619"/>
                    <a:pt x="499152" y="631867"/>
                  </a:cubicBezTo>
                  <a:lnTo>
                    <a:pt x="499152" y="860927"/>
                  </a:lnTo>
                  <a:lnTo>
                    <a:pt x="143491" y="860927"/>
                  </a:lnTo>
                  <a:cubicBezTo>
                    <a:pt x="64243" y="860927"/>
                    <a:pt x="0" y="796684"/>
                    <a:pt x="0" y="717436"/>
                  </a:cubicBezTo>
                  <a:lnTo>
                    <a:pt x="0" y="143491"/>
                  </a:lnTo>
                  <a:cubicBezTo>
                    <a:pt x="0" y="64243"/>
                    <a:pt x="64243" y="0"/>
                    <a:pt x="143491" y="0"/>
                  </a:cubicBezTo>
                  <a:lnTo>
                    <a:pt x="717436" y="0"/>
                  </a:lnTo>
                  <a:cubicBezTo>
                    <a:pt x="757060" y="0"/>
                    <a:pt x="792933" y="16061"/>
                    <a:pt x="818900" y="420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7" name="Parallelogram 15">
            <a:extLst>
              <a:ext uri="{FF2B5EF4-FFF2-40B4-BE49-F238E27FC236}">
                <a16:creationId xmlns:a16="http://schemas.microsoft.com/office/drawing/2014/main" id="{39F2724A-6B7A-4FBB-B394-85DF15453519}"/>
              </a:ext>
            </a:extLst>
          </p:cNvPr>
          <p:cNvSpPr/>
          <p:nvPr/>
        </p:nvSpPr>
        <p:spPr>
          <a:xfrm flipH="1">
            <a:off x="3851292" y="3760061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8" name="Rounded Rectangle 32">
            <a:extLst>
              <a:ext uri="{FF2B5EF4-FFF2-40B4-BE49-F238E27FC236}">
                <a16:creationId xmlns:a16="http://schemas.microsoft.com/office/drawing/2014/main" id="{A2B95347-3C42-4D63-A018-841189B09516}"/>
              </a:ext>
            </a:extLst>
          </p:cNvPr>
          <p:cNvSpPr/>
          <p:nvPr/>
        </p:nvSpPr>
        <p:spPr>
          <a:xfrm>
            <a:off x="3015815" y="3791136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9" name="Rectangle 9">
            <a:extLst>
              <a:ext uri="{FF2B5EF4-FFF2-40B4-BE49-F238E27FC236}">
                <a16:creationId xmlns:a16="http://schemas.microsoft.com/office/drawing/2014/main" id="{8246EDEE-29C5-47E5-A5F8-6C805D849DF0}"/>
              </a:ext>
            </a:extLst>
          </p:cNvPr>
          <p:cNvSpPr/>
          <p:nvPr/>
        </p:nvSpPr>
        <p:spPr>
          <a:xfrm>
            <a:off x="5904719" y="3742935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0" name="Chord 15">
            <a:extLst>
              <a:ext uri="{FF2B5EF4-FFF2-40B4-BE49-F238E27FC236}">
                <a16:creationId xmlns:a16="http://schemas.microsoft.com/office/drawing/2014/main" id="{5BECDEC8-0EC8-48E4-B38E-21EF0BEE2A5D}"/>
              </a:ext>
            </a:extLst>
          </p:cNvPr>
          <p:cNvSpPr/>
          <p:nvPr/>
        </p:nvSpPr>
        <p:spPr>
          <a:xfrm>
            <a:off x="8903022" y="3706165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1" name="Rectangle 16">
            <a:extLst>
              <a:ext uri="{FF2B5EF4-FFF2-40B4-BE49-F238E27FC236}">
                <a16:creationId xmlns:a16="http://schemas.microsoft.com/office/drawing/2014/main" id="{BD300FCB-0145-4E0E-AF63-B27217ED7C5F}"/>
              </a:ext>
            </a:extLst>
          </p:cNvPr>
          <p:cNvSpPr/>
          <p:nvPr/>
        </p:nvSpPr>
        <p:spPr>
          <a:xfrm>
            <a:off x="7969364" y="381316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11167</TotalTime>
  <Words>115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13</cp:revision>
  <dcterms:created xsi:type="dcterms:W3CDTF">2018-02-18T19:39:47Z</dcterms:created>
  <dcterms:modified xsi:type="dcterms:W3CDTF">2018-03-22T01:32:56Z</dcterms:modified>
</cp:coreProperties>
</file>