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8" name="Group 3">
            <a:extLst>
              <a:ext uri="{FF2B5EF4-FFF2-40B4-BE49-F238E27FC236}">
                <a16:creationId xmlns:a16="http://schemas.microsoft.com/office/drawing/2014/main" id="{5E565831-1681-4D17-B860-3AC20970C0E1}"/>
              </a:ext>
            </a:extLst>
          </p:cNvPr>
          <p:cNvGrpSpPr/>
          <p:nvPr/>
        </p:nvGrpSpPr>
        <p:grpSpPr>
          <a:xfrm>
            <a:off x="3503712" y="2273280"/>
            <a:ext cx="2448272" cy="3304273"/>
            <a:chOff x="1979712" y="2132856"/>
            <a:chExt cx="2448272" cy="3304273"/>
          </a:xfrm>
        </p:grpSpPr>
        <p:sp>
          <p:nvSpPr>
            <p:cNvPr id="39" name="Oval 2">
              <a:extLst>
                <a:ext uri="{FF2B5EF4-FFF2-40B4-BE49-F238E27FC236}">
                  <a16:creationId xmlns:a16="http://schemas.microsoft.com/office/drawing/2014/main" id="{14B22850-F99E-4A05-98C1-CADF06CC1CAE}"/>
                </a:ext>
              </a:extLst>
            </p:cNvPr>
            <p:cNvSpPr/>
            <p:nvPr/>
          </p:nvSpPr>
          <p:spPr>
            <a:xfrm>
              <a:off x="3059832" y="3105287"/>
              <a:ext cx="1368152" cy="1368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34">
              <a:extLst>
                <a:ext uri="{FF2B5EF4-FFF2-40B4-BE49-F238E27FC236}">
                  <a16:creationId xmlns:a16="http://schemas.microsoft.com/office/drawing/2014/main" id="{62C846CE-E172-440B-AE3C-061BF0FE5A6B}"/>
                </a:ext>
              </a:extLst>
            </p:cNvPr>
            <p:cNvSpPr/>
            <p:nvPr/>
          </p:nvSpPr>
          <p:spPr>
            <a:xfrm>
              <a:off x="2878990" y="2132856"/>
              <a:ext cx="856001" cy="856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35">
              <a:extLst>
                <a:ext uri="{FF2B5EF4-FFF2-40B4-BE49-F238E27FC236}">
                  <a16:creationId xmlns:a16="http://schemas.microsoft.com/office/drawing/2014/main" id="{C44754B8-7294-46EB-A87E-A3F3616F2CC5}"/>
                </a:ext>
              </a:extLst>
            </p:cNvPr>
            <p:cNvSpPr/>
            <p:nvPr/>
          </p:nvSpPr>
          <p:spPr>
            <a:xfrm>
              <a:off x="1979712" y="3356992"/>
              <a:ext cx="856001" cy="856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36">
              <a:extLst>
                <a:ext uri="{FF2B5EF4-FFF2-40B4-BE49-F238E27FC236}">
                  <a16:creationId xmlns:a16="http://schemas.microsoft.com/office/drawing/2014/main" id="{E24678CE-03C9-4860-8827-691B533642A2}"/>
                </a:ext>
              </a:extLst>
            </p:cNvPr>
            <p:cNvSpPr/>
            <p:nvPr/>
          </p:nvSpPr>
          <p:spPr>
            <a:xfrm>
              <a:off x="2878990" y="4581128"/>
              <a:ext cx="856001" cy="856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Group 38">
            <a:extLst>
              <a:ext uri="{FF2B5EF4-FFF2-40B4-BE49-F238E27FC236}">
                <a16:creationId xmlns:a16="http://schemas.microsoft.com/office/drawing/2014/main" id="{16BFE6CF-5691-4BE6-8D99-80F136DD47E9}"/>
              </a:ext>
            </a:extLst>
          </p:cNvPr>
          <p:cNvGrpSpPr/>
          <p:nvPr/>
        </p:nvGrpSpPr>
        <p:grpSpPr>
          <a:xfrm flipH="1">
            <a:off x="6229130" y="2273279"/>
            <a:ext cx="2448272" cy="3304273"/>
            <a:chOff x="1979712" y="2132856"/>
            <a:chExt cx="2448272" cy="3304273"/>
          </a:xfrm>
          <a:solidFill>
            <a:srgbClr val="F26D9A"/>
          </a:solidFill>
        </p:grpSpPr>
        <p:sp>
          <p:nvSpPr>
            <p:cNvPr id="44" name="Oval 39">
              <a:extLst>
                <a:ext uri="{FF2B5EF4-FFF2-40B4-BE49-F238E27FC236}">
                  <a16:creationId xmlns:a16="http://schemas.microsoft.com/office/drawing/2014/main" id="{F7D14EF8-2B0D-40CF-92F7-AD7AB5560B39}"/>
                </a:ext>
              </a:extLst>
            </p:cNvPr>
            <p:cNvSpPr/>
            <p:nvPr/>
          </p:nvSpPr>
          <p:spPr>
            <a:xfrm>
              <a:off x="3059832" y="3105287"/>
              <a:ext cx="1368152" cy="1368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Oval 40">
              <a:extLst>
                <a:ext uri="{FF2B5EF4-FFF2-40B4-BE49-F238E27FC236}">
                  <a16:creationId xmlns:a16="http://schemas.microsoft.com/office/drawing/2014/main" id="{6BAC3A5F-1BB1-4345-8DB7-E3003D517059}"/>
                </a:ext>
              </a:extLst>
            </p:cNvPr>
            <p:cNvSpPr/>
            <p:nvPr/>
          </p:nvSpPr>
          <p:spPr>
            <a:xfrm>
              <a:off x="2835713" y="2132856"/>
              <a:ext cx="856001" cy="8560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41">
              <a:extLst>
                <a:ext uri="{FF2B5EF4-FFF2-40B4-BE49-F238E27FC236}">
                  <a16:creationId xmlns:a16="http://schemas.microsoft.com/office/drawing/2014/main" id="{EAAEBAC2-AF26-449B-95CD-9643275B2E11}"/>
                </a:ext>
              </a:extLst>
            </p:cNvPr>
            <p:cNvSpPr/>
            <p:nvPr/>
          </p:nvSpPr>
          <p:spPr>
            <a:xfrm>
              <a:off x="1979712" y="3356992"/>
              <a:ext cx="856001" cy="8560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Oval 42">
              <a:extLst>
                <a:ext uri="{FF2B5EF4-FFF2-40B4-BE49-F238E27FC236}">
                  <a16:creationId xmlns:a16="http://schemas.microsoft.com/office/drawing/2014/main" id="{4142E6B7-4950-430B-99B3-7DD9BA87F52B}"/>
                </a:ext>
              </a:extLst>
            </p:cNvPr>
            <p:cNvSpPr/>
            <p:nvPr/>
          </p:nvSpPr>
          <p:spPr>
            <a:xfrm>
              <a:off x="2835713" y="4581128"/>
              <a:ext cx="856001" cy="8560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Arc 4">
            <a:extLst>
              <a:ext uri="{FF2B5EF4-FFF2-40B4-BE49-F238E27FC236}">
                <a16:creationId xmlns:a16="http://schemas.microsoft.com/office/drawing/2014/main" id="{9C68C92A-A84C-4AF9-9BF4-A96A2C0EE873}"/>
              </a:ext>
            </a:extLst>
          </p:cNvPr>
          <p:cNvSpPr/>
          <p:nvPr/>
        </p:nvSpPr>
        <p:spPr>
          <a:xfrm>
            <a:off x="4677798" y="1675628"/>
            <a:ext cx="2829900" cy="2829900"/>
          </a:xfrm>
          <a:prstGeom prst="arc">
            <a:avLst>
              <a:gd name="adj1" fmla="val 13081886"/>
              <a:gd name="adj2" fmla="val 192904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Arc 44">
            <a:extLst>
              <a:ext uri="{FF2B5EF4-FFF2-40B4-BE49-F238E27FC236}">
                <a16:creationId xmlns:a16="http://schemas.microsoft.com/office/drawing/2014/main" id="{D208F48D-9414-48A0-8C11-A1DCD7C61333}"/>
              </a:ext>
            </a:extLst>
          </p:cNvPr>
          <p:cNvSpPr/>
          <p:nvPr/>
        </p:nvSpPr>
        <p:spPr>
          <a:xfrm rot="10800000">
            <a:off x="4681050" y="3425407"/>
            <a:ext cx="2829900" cy="2829900"/>
          </a:xfrm>
          <a:prstGeom prst="arc">
            <a:avLst>
              <a:gd name="adj1" fmla="val 13081886"/>
              <a:gd name="adj2" fmla="val 192904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Group 45">
            <a:extLst>
              <a:ext uri="{FF2B5EF4-FFF2-40B4-BE49-F238E27FC236}">
                <a16:creationId xmlns:a16="http://schemas.microsoft.com/office/drawing/2014/main" id="{54EC875A-C789-4196-A892-9DCA5ABFA280}"/>
              </a:ext>
            </a:extLst>
          </p:cNvPr>
          <p:cNvGrpSpPr/>
          <p:nvPr/>
        </p:nvGrpSpPr>
        <p:grpSpPr>
          <a:xfrm>
            <a:off x="1648222" y="2244378"/>
            <a:ext cx="2654423" cy="911409"/>
            <a:chOff x="4965552" y="1736224"/>
            <a:chExt cx="1759674" cy="91140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01A54F2-8C00-4683-909A-935B63906040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10916F-7165-4D80-9727-9DBC47E5F3F9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48">
            <a:extLst>
              <a:ext uri="{FF2B5EF4-FFF2-40B4-BE49-F238E27FC236}">
                <a16:creationId xmlns:a16="http://schemas.microsoft.com/office/drawing/2014/main" id="{92A938DF-EF61-450C-9D7E-5120092611A3}"/>
              </a:ext>
            </a:extLst>
          </p:cNvPr>
          <p:cNvGrpSpPr/>
          <p:nvPr/>
        </p:nvGrpSpPr>
        <p:grpSpPr>
          <a:xfrm>
            <a:off x="736755" y="3468548"/>
            <a:ext cx="2654423" cy="911409"/>
            <a:chOff x="5325592" y="1736224"/>
            <a:chExt cx="1399634" cy="91140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B4CAC71-05CC-4DB1-AA8A-879502AB68EB}"/>
                </a:ext>
              </a:extLst>
            </p:cNvPr>
            <p:cNvSpPr txBox="1"/>
            <p:nvPr/>
          </p:nvSpPr>
          <p:spPr>
            <a:xfrm>
              <a:off x="5325592" y="2001302"/>
              <a:ext cx="1399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3506D7-FA0E-403E-B685-FD99737DA011}"/>
                </a:ext>
              </a:extLst>
            </p:cNvPr>
            <p:cNvSpPr txBox="1"/>
            <p:nvPr/>
          </p:nvSpPr>
          <p:spPr>
            <a:xfrm>
              <a:off x="5325592" y="1736224"/>
              <a:ext cx="1399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1">
            <a:extLst>
              <a:ext uri="{FF2B5EF4-FFF2-40B4-BE49-F238E27FC236}">
                <a16:creationId xmlns:a16="http://schemas.microsoft.com/office/drawing/2014/main" id="{118FB27D-08C6-43F3-810C-51516AB85609}"/>
              </a:ext>
            </a:extLst>
          </p:cNvPr>
          <p:cNvGrpSpPr/>
          <p:nvPr/>
        </p:nvGrpSpPr>
        <p:grpSpPr>
          <a:xfrm>
            <a:off x="1648222" y="4692718"/>
            <a:ext cx="2654423" cy="911409"/>
            <a:chOff x="4965552" y="1736224"/>
            <a:chExt cx="1759674" cy="91140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312EEA5-CFCD-43B7-BA89-121FB26BD085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7726DB2-A537-46ED-AAB5-999400B838F4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6">
            <a:extLst>
              <a:ext uri="{FF2B5EF4-FFF2-40B4-BE49-F238E27FC236}">
                <a16:creationId xmlns:a16="http://schemas.microsoft.com/office/drawing/2014/main" id="{A04F51DF-A8AB-4B8B-9E97-18BF8E46D90A}"/>
              </a:ext>
            </a:extLst>
          </p:cNvPr>
          <p:cNvGrpSpPr/>
          <p:nvPr/>
        </p:nvGrpSpPr>
        <p:grpSpPr>
          <a:xfrm>
            <a:off x="7933232" y="2244378"/>
            <a:ext cx="2667610" cy="911409"/>
            <a:chOff x="4965552" y="1736224"/>
            <a:chExt cx="1759674" cy="91140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EFE4142-1743-4582-9CE9-AD3C84C95817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D73B667-0FDA-489E-89E4-B333E6D53246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88">
            <a:extLst>
              <a:ext uri="{FF2B5EF4-FFF2-40B4-BE49-F238E27FC236}">
                <a16:creationId xmlns:a16="http://schemas.microsoft.com/office/drawing/2014/main" id="{DE14F1EB-3DB0-4445-8B27-1E295767201B}"/>
              </a:ext>
            </a:extLst>
          </p:cNvPr>
          <p:cNvGrpSpPr/>
          <p:nvPr/>
        </p:nvGrpSpPr>
        <p:grpSpPr>
          <a:xfrm>
            <a:off x="8771182" y="3468548"/>
            <a:ext cx="2667610" cy="911409"/>
            <a:chOff x="5325592" y="1736224"/>
            <a:chExt cx="1399634" cy="91140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8C1383-0BC2-45C9-8CAA-49D2A21572D7}"/>
                </a:ext>
              </a:extLst>
            </p:cNvPr>
            <p:cNvSpPr txBox="1"/>
            <p:nvPr/>
          </p:nvSpPr>
          <p:spPr>
            <a:xfrm>
              <a:off x="5325592" y="2001302"/>
              <a:ext cx="1399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5B169D6-AC2D-45CE-97EA-E9B6AED969BA}"/>
                </a:ext>
              </a:extLst>
            </p:cNvPr>
            <p:cNvSpPr txBox="1"/>
            <p:nvPr/>
          </p:nvSpPr>
          <p:spPr>
            <a:xfrm>
              <a:off x="5325592" y="1736224"/>
              <a:ext cx="1399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91">
            <a:extLst>
              <a:ext uri="{FF2B5EF4-FFF2-40B4-BE49-F238E27FC236}">
                <a16:creationId xmlns:a16="http://schemas.microsoft.com/office/drawing/2014/main" id="{3D8BEFBF-9CB7-4974-A854-B57B6E8AF358}"/>
              </a:ext>
            </a:extLst>
          </p:cNvPr>
          <p:cNvGrpSpPr/>
          <p:nvPr/>
        </p:nvGrpSpPr>
        <p:grpSpPr>
          <a:xfrm>
            <a:off x="7933232" y="4692718"/>
            <a:ext cx="2667610" cy="911409"/>
            <a:chOff x="4965552" y="1736224"/>
            <a:chExt cx="1759674" cy="91140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F884BF6-7959-4F58-B4CF-5A5A24D3818F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C7C46C5-C47A-4225-81CE-DF81A7183CA0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0" name="Rectangle 30">
            <a:extLst>
              <a:ext uri="{FF2B5EF4-FFF2-40B4-BE49-F238E27FC236}">
                <a16:creationId xmlns:a16="http://schemas.microsoft.com/office/drawing/2014/main" id="{E8D80C0C-3B6A-4E7C-B008-D7D43BBE1F0F}"/>
              </a:ext>
            </a:extLst>
          </p:cNvPr>
          <p:cNvSpPr/>
          <p:nvPr/>
        </p:nvSpPr>
        <p:spPr>
          <a:xfrm>
            <a:off x="4633140" y="2522868"/>
            <a:ext cx="349390" cy="34836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1" name="Rounded Rectangle 32">
            <a:extLst>
              <a:ext uri="{FF2B5EF4-FFF2-40B4-BE49-F238E27FC236}">
                <a16:creationId xmlns:a16="http://schemas.microsoft.com/office/drawing/2014/main" id="{F1D03DDC-09FC-4095-985E-BAE71E148AAF}"/>
              </a:ext>
            </a:extLst>
          </p:cNvPr>
          <p:cNvSpPr/>
          <p:nvPr/>
        </p:nvSpPr>
        <p:spPr>
          <a:xfrm>
            <a:off x="7207152" y="2509456"/>
            <a:ext cx="355368" cy="35536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2" name="Rectangle 16">
            <a:extLst>
              <a:ext uri="{FF2B5EF4-FFF2-40B4-BE49-F238E27FC236}">
                <a16:creationId xmlns:a16="http://schemas.microsoft.com/office/drawing/2014/main" id="{CC2AF361-F9D2-4AA9-9173-045AEE0F4DA1}"/>
              </a:ext>
            </a:extLst>
          </p:cNvPr>
          <p:cNvSpPr/>
          <p:nvPr/>
        </p:nvSpPr>
        <p:spPr>
          <a:xfrm rot="2700000">
            <a:off x="4686521" y="4899024"/>
            <a:ext cx="292897" cy="52511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3" name="Rectangle 9">
            <a:extLst>
              <a:ext uri="{FF2B5EF4-FFF2-40B4-BE49-F238E27FC236}">
                <a16:creationId xmlns:a16="http://schemas.microsoft.com/office/drawing/2014/main" id="{EDCFDD76-1608-49AC-887D-E745738E2F5E}"/>
              </a:ext>
            </a:extLst>
          </p:cNvPr>
          <p:cNvSpPr/>
          <p:nvPr/>
        </p:nvSpPr>
        <p:spPr>
          <a:xfrm>
            <a:off x="7245710" y="4986555"/>
            <a:ext cx="362886" cy="33969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4" name="Rectangle 36">
            <a:extLst>
              <a:ext uri="{FF2B5EF4-FFF2-40B4-BE49-F238E27FC236}">
                <a16:creationId xmlns:a16="http://schemas.microsoft.com/office/drawing/2014/main" id="{1CADBEB9-CCB2-4F5F-9AF6-BC5A3332B07C}"/>
              </a:ext>
            </a:extLst>
          </p:cNvPr>
          <p:cNvSpPr/>
          <p:nvPr/>
        </p:nvSpPr>
        <p:spPr>
          <a:xfrm>
            <a:off x="8059895" y="3754468"/>
            <a:ext cx="428871" cy="35850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5" name="Rounded Rectangle 27">
            <a:extLst>
              <a:ext uri="{FF2B5EF4-FFF2-40B4-BE49-F238E27FC236}">
                <a16:creationId xmlns:a16="http://schemas.microsoft.com/office/drawing/2014/main" id="{15691616-45B4-4E4C-9B3C-3A8C858971EE}"/>
              </a:ext>
            </a:extLst>
          </p:cNvPr>
          <p:cNvSpPr/>
          <p:nvPr/>
        </p:nvSpPr>
        <p:spPr>
          <a:xfrm>
            <a:off x="5009061" y="3712373"/>
            <a:ext cx="528007" cy="40558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4345F32D-D926-4247-A993-61ED7088322A}"/>
              </a:ext>
            </a:extLst>
          </p:cNvPr>
          <p:cNvSpPr/>
          <p:nvPr/>
        </p:nvSpPr>
        <p:spPr>
          <a:xfrm>
            <a:off x="6661807" y="3654687"/>
            <a:ext cx="536817" cy="46326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7" name="Rectangle 16">
            <a:extLst>
              <a:ext uri="{FF2B5EF4-FFF2-40B4-BE49-F238E27FC236}">
                <a16:creationId xmlns:a16="http://schemas.microsoft.com/office/drawing/2014/main" id="{0570929F-CF8B-4C75-A76F-72497D0E0027}"/>
              </a:ext>
            </a:extLst>
          </p:cNvPr>
          <p:cNvSpPr/>
          <p:nvPr/>
        </p:nvSpPr>
        <p:spPr>
          <a:xfrm>
            <a:off x="3734814" y="3803950"/>
            <a:ext cx="434102" cy="28529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11150</TotalTime>
  <Words>134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11</cp:revision>
  <dcterms:created xsi:type="dcterms:W3CDTF">2018-02-18T19:39:47Z</dcterms:created>
  <dcterms:modified xsi:type="dcterms:W3CDTF">2018-04-24T02:52:04Z</dcterms:modified>
</cp:coreProperties>
</file>