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2016" y="330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979CC536-905F-4BC1-8368-247EFACAA693}"/>
              </a:ext>
            </a:extLst>
          </p:cNvPr>
          <p:cNvSpPr/>
          <p:nvPr/>
        </p:nvSpPr>
        <p:spPr>
          <a:xfrm>
            <a:off x="4426654" y="3426053"/>
            <a:ext cx="1877569" cy="1719785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eeform 32">
            <a:extLst>
              <a:ext uri="{FF2B5EF4-FFF2-40B4-BE49-F238E27FC236}">
                <a16:creationId xmlns:a16="http://schemas.microsoft.com/office/drawing/2014/main" id="{9FC7D975-BD60-4E70-BE6F-0DD8D8AB73B9}"/>
              </a:ext>
            </a:extLst>
          </p:cNvPr>
          <p:cNvSpPr/>
          <p:nvPr/>
        </p:nvSpPr>
        <p:spPr>
          <a:xfrm flipH="1" flipV="1">
            <a:off x="5887777" y="2964847"/>
            <a:ext cx="1877569" cy="1719785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6" name="Group 9">
            <a:extLst>
              <a:ext uri="{FF2B5EF4-FFF2-40B4-BE49-F238E27FC236}">
                <a16:creationId xmlns:a16="http://schemas.microsoft.com/office/drawing/2014/main" id="{7AB19BB0-8105-400A-B06B-C26921050F4D}"/>
              </a:ext>
            </a:extLst>
          </p:cNvPr>
          <p:cNvGrpSpPr/>
          <p:nvPr/>
        </p:nvGrpSpPr>
        <p:grpSpPr>
          <a:xfrm>
            <a:off x="7621489" y="1984681"/>
            <a:ext cx="1253472" cy="3008333"/>
            <a:chOff x="6156176" y="2337994"/>
            <a:chExt cx="1080120" cy="2592288"/>
          </a:xfrm>
          <a:solidFill>
            <a:schemeClr val="accent3"/>
          </a:solidFill>
        </p:grpSpPr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D643135B-5960-47B4-9B30-7DC48836C19D}"/>
                </a:ext>
              </a:extLst>
            </p:cNvPr>
            <p:cNvSpPr/>
            <p:nvPr/>
          </p:nvSpPr>
          <p:spPr>
            <a:xfrm>
              <a:off x="6156176" y="2337994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66ED521-D711-40F8-912B-C350BB91162F}"/>
                </a:ext>
              </a:extLst>
            </p:cNvPr>
            <p:cNvSpPr/>
            <p:nvPr/>
          </p:nvSpPr>
          <p:spPr>
            <a:xfrm>
              <a:off x="6516216" y="3251954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62C51C1-2009-4DA6-8F10-A1CA018FF76E}"/>
                </a:ext>
              </a:extLst>
            </p:cNvPr>
            <p:cNvSpPr/>
            <p:nvPr/>
          </p:nvSpPr>
          <p:spPr>
            <a:xfrm>
              <a:off x="6156176" y="4210202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40">
            <a:extLst>
              <a:ext uri="{FF2B5EF4-FFF2-40B4-BE49-F238E27FC236}">
                <a16:creationId xmlns:a16="http://schemas.microsoft.com/office/drawing/2014/main" id="{695AA9AA-D3B9-4128-9F83-22EA2A78E912}"/>
              </a:ext>
            </a:extLst>
          </p:cNvPr>
          <p:cNvGrpSpPr/>
          <p:nvPr/>
        </p:nvGrpSpPr>
        <p:grpSpPr>
          <a:xfrm flipH="1">
            <a:off x="3413546" y="3204474"/>
            <a:ext cx="1253472" cy="2924768"/>
            <a:chOff x="6156176" y="2347590"/>
            <a:chExt cx="1080120" cy="2520280"/>
          </a:xfrm>
          <a:solidFill>
            <a:schemeClr val="accent4"/>
          </a:solidFill>
        </p:grpSpPr>
        <p:sp>
          <p:nvSpPr>
            <p:cNvPr id="41" name="Oval 41">
              <a:extLst>
                <a:ext uri="{FF2B5EF4-FFF2-40B4-BE49-F238E27FC236}">
                  <a16:creationId xmlns:a16="http://schemas.microsoft.com/office/drawing/2014/main" id="{0A310EF8-F2E0-4BDE-ABB4-0A4ED51DDE00}"/>
                </a:ext>
              </a:extLst>
            </p:cNvPr>
            <p:cNvSpPr/>
            <p:nvPr/>
          </p:nvSpPr>
          <p:spPr>
            <a:xfrm>
              <a:off x="6156176" y="2347590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Oval 42">
              <a:extLst>
                <a:ext uri="{FF2B5EF4-FFF2-40B4-BE49-F238E27FC236}">
                  <a16:creationId xmlns:a16="http://schemas.microsoft.com/office/drawing/2014/main" id="{DD79FE10-E6C9-4F2F-A372-EBF8C752DB7E}"/>
                </a:ext>
              </a:extLst>
            </p:cNvPr>
            <p:cNvSpPr/>
            <p:nvPr/>
          </p:nvSpPr>
          <p:spPr>
            <a:xfrm>
              <a:off x="6516216" y="3251954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3">
              <a:extLst>
                <a:ext uri="{FF2B5EF4-FFF2-40B4-BE49-F238E27FC236}">
                  <a16:creationId xmlns:a16="http://schemas.microsoft.com/office/drawing/2014/main" id="{F955212B-FC17-476F-BBD5-92D7E83BD4F6}"/>
                </a:ext>
              </a:extLst>
            </p:cNvPr>
            <p:cNvSpPr/>
            <p:nvPr/>
          </p:nvSpPr>
          <p:spPr>
            <a:xfrm>
              <a:off x="6156176" y="4147790"/>
              <a:ext cx="720080" cy="720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7F656F6-FF32-40FE-BD4C-48EF4DBD8549}"/>
              </a:ext>
            </a:extLst>
          </p:cNvPr>
          <p:cNvGrpSpPr/>
          <p:nvPr/>
        </p:nvGrpSpPr>
        <p:grpSpPr>
          <a:xfrm>
            <a:off x="1268079" y="3173831"/>
            <a:ext cx="2384981" cy="850432"/>
            <a:chOff x="2219009" y="2204864"/>
            <a:chExt cx="781194" cy="8504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3BE7481-7859-4B38-A29B-8174356E9B26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FC6FE74-DBE9-45AE-AB8A-85F81BF13288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51">
            <a:extLst>
              <a:ext uri="{FF2B5EF4-FFF2-40B4-BE49-F238E27FC236}">
                <a16:creationId xmlns:a16="http://schemas.microsoft.com/office/drawing/2014/main" id="{A17FC2AA-79A1-4EC2-8BBB-CEB78E33593A}"/>
              </a:ext>
            </a:extLst>
          </p:cNvPr>
          <p:cNvGrpSpPr/>
          <p:nvPr/>
        </p:nvGrpSpPr>
        <p:grpSpPr>
          <a:xfrm>
            <a:off x="785763" y="4230152"/>
            <a:ext cx="2384981" cy="850432"/>
            <a:chOff x="2219009" y="2204864"/>
            <a:chExt cx="781194" cy="8504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CC575F-3F43-4364-B505-4BDA117F009D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46B5C43-D560-4C1A-B0F7-A92F3639CCFA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56">
            <a:extLst>
              <a:ext uri="{FF2B5EF4-FFF2-40B4-BE49-F238E27FC236}">
                <a16:creationId xmlns:a16="http://schemas.microsoft.com/office/drawing/2014/main" id="{36A851E9-70D3-4152-B8EF-BB4A70973383}"/>
              </a:ext>
            </a:extLst>
          </p:cNvPr>
          <p:cNvGrpSpPr/>
          <p:nvPr/>
        </p:nvGrpSpPr>
        <p:grpSpPr>
          <a:xfrm>
            <a:off x="1250972" y="5286473"/>
            <a:ext cx="2384981" cy="850432"/>
            <a:chOff x="2219009" y="2204864"/>
            <a:chExt cx="781194" cy="8504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471C57-23E1-4C3E-9210-CC556EFA2EC9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DF4887-C909-422D-A3CA-ECFE43BF1672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9">
            <a:extLst>
              <a:ext uri="{FF2B5EF4-FFF2-40B4-BE49-F238E27FC236}">
                <a16:creationId xmlns:a16="http://schemas.microsoft.com/office/drawing/2014/main" id="{1470CFAC-E88E-4543-AAC8-3EEFCDDB86BC}"/>
              </a:ext>
            </a:extLst>
          </p:cNvPr>
          <p:cNvGrpSpPr/>
          <p:nvPr/>
        </p:nvGrpSpPr>
        <p:grpSpPr>
          <a:xfrm>
            <a:off x="8654936" y="1993577"/>
            <a:ext cx="2311243" cy="850432"/>
            <a:chOff x="2219009" y="2204864"/>
            <a:chExt cx="781194" cy="8504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8E20F69-EF7E-42F5-A132-B3D62FA90973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83C053F-A398-4469-93F8-57EFBC45B05A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62">
            <a:extLst>
              <a:ext uri="{FF2B5EF4-FFF2-40B4-BE49-F238E27FC236}">
                <a16:creationId xmlns:a16="http://schemas.microsoft.com/office/drawing/2014/main" id="{D0E368D9-E1CB-4F1C-A452-D95E87D1754C}"/>
              </a:ext>
            </a:extLst>
          </p:cNvPr>
          <p:cNvGrpSpPr/>
          <p:nvPr/>
        </p:nvGrpSpPr>
        <p:grpSpPr>
          <a:xfrm>
            <a:off x="9073463" y="3075471"/>
            <a:ext cx="2311243" cy="850432"/>
            <a:chOff x="2219009" y="2204864"/>
            <a:chExt cx="781194" cy="8504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BD1F4E5-2D8B-456F-A6F5-D71739F09559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D83DE66-2654-4FA8-B5E1-585675BCA589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5">
            <a:extLst>
              <a:ext uri="{FF2B5EF4-FFF2-40B4-BE49-F238E27FC236}">
                <a16:creationId xmlns:a16="http://schemas.microsoft.com/office/drawing/2014/main" id="{5D6798C1-A66E-4945-8E5C-2CA04903D356}"/>
              </a:ext>
            </a:extLst>
          </p:cNvPr>
          <p:cNvGrpSpPr/>
          <p:nvPr/>
        </p:nvGrpSpPr>
        <p:grpSpPr>
          <a:xfrm>
            <a:off x="8654936" y="4157366"/>
            <a:ext cx="2311243" cy="850432"/>
            <a:chOff x="2219009" y="2204864"/>
            <a:chExt cx="781194" cy="8504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52AE18-72BD-4A5A-8DA2-FF480983CA38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450571F-64B5-4ED5-96D9-D11498D50575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4" name="Parallelogram 15">
            <a:extLst>
              <a:ext uri="{FF2B5EF4-FFF2-40B4-BE49-F238E27FC236}">
                <a16:creationId xmlns:a16="http://schemas.microsoft.com/office/drawing/2014/main" id="{95FC32AB-B84E-4EFB-A42A-37DB99D68AC0}"/>
              </a:ext>
            </a:extLst>
          </p:cNvPr>
          <p:cNvSpPr/>
          <p:nvPr/>
        </p:nvSpPr>
        <p:spPr>
          <a:xfrm flipH="1">
            <a:off x="3649074" y="451844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Frame 17">
            <a:extLst>
              <a:ext uri="{FF2B5EF4-FFF2-40B4-BE49-F238E27FC236}">
                <a16:creationId xmlns:a16="http://schemas.microsoft.com/office/drawing/2014/main" id="{4FA0DE13-A583-460B-938F-304A76E80D72}"/>
              </a:ext>
            </a:extLst>
          </p:cNvPr>
          <p:cNvSpPr/>
          <p:nvPr/>
        </p:nvSpPr>
        <p:spPr>
          <a:xfrm>
            <a:off x="4089977" y="5576113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ectangle 130">
            <a:extLst>
              <a:ext uri="{FF2B5EF4-FFF2-40B4-BE49-F238E27FC236}">
                <a16:creationId xmlns:a16="http://schemas.microsoft.com/office/drawing/2014/main" id="{9E313C59-A72E-446C-8022-5B32C10A915E}"/>
              </a:ext>
            </a:extLst>
          </p:cNvPr>
          <p:cNvSpPr/>
          <p:nvPr/>
        </p:nvSpPr>
        <p:spPr>
          <a:xfrm>
            <a:off x="7858495" y="4417341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Rectangle 9">
            <a:extLst>
              <a:ext uri="{FF2B5EF4-FFF2-40B4-BE49-F238E27FC236}">
                <a16:creationId xmlns:a16="http://schemas.microsoft.com/office/drawing/2014/main" id="{CF0DF32B-48A6-4E0F-9AC0-5FE80DFE98A2}"/>
              </a:ext>
            </a:extLst>
          </p:cNvPr>
          <p:cNvSpPr/>
          <p:nvPr/>
        </p:nvSpPr>
        <p:spPr>
          <a:xfrm>
            <a:off x="8283154" y="325764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Freeform 18">
            <a:extLst>
              <a:ext uri="{FF2B5EF4-FFF2-40B4-BE49-F238E27FC236}">
                <a16:creationId xmlns:a16="http://schemas.microsoft.com/office/drawing/2014/main" id="{889245C0-A669-4F70-875C-FE3E4F49652E}"/>
              </a:ext>
            </a:extLst>
          </p:cNvPr>
          <p:cNvSpPr/>
          <p:nvPr/>
        </p:nvSpPr>
        <p:spPr>
          <a:xfrm>
            <a:off x="4024358" y="3426053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9" name="Round Same Side Corner Rectangle 36">
            <a:extLst>
              <a:ext uri="{FF2B5EF4-FFF2-40B4-BE49-F238E27FC236}">
                <a16:creationId xmlns:a16="http://schemas.microsoft.com/office/drawing/2014/main" id="{A3C75F69-6226-464F-A154-27D5EE731801}"/>
              </a:ext>
            </a:extLst>
          </p:cNvPr>
          <p:cNvSpPr>
            <a:spLocks noChangeAspect="1"/>
          </p:cNvSpPr>
          <p:nvPr/>
        </p:nvSpPr>
        <p:spPr>
          <a:xfrm>
            <a:off x="7858495" y="223978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6BC576-94C5-48BD-838B-98AD65687FA9}"/>
              </a:ext>
            </a:extLst>
          </p:cNvPr>
          <p:cNvSpPr txBox="1"/>
          <p:nvPr/>
        </p:nvSpPr>
        <p:spPr>
          <a:xfrm>
            <a:off x="5297865" y="2352571"/>
            <a:ext cx="163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3BA1F5-AFCE-453B-B49F-7F813CF1B1E9}"/>
              </a:ext>
            </a:extLst>
          </p:cNvPr>
          <p:cNvSpPr txBox="1"/>
          <p:nvPr/>
        </p:nvSpPr>
        <p:spPr>
          <a:xfrm>
            <a:off x="5297865" y="5416649"/>
            <a:ext cx="163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B60D6C-3AF1-41C9-B30A-09BA0859525E}"/>
              </a:ext>
            </a:extLst>
          </p:cNvPr>
          <p:cNvGrpSpPr/>
          <p:nvPr/>
        </p:nvGrpSpPr>
        <p:grpSpPr>
          <a:xfrm>
            <a:off x="6146033" y="3569964"/>
            <a:ext cx="473105" cy="276999"/>
            <a:chOff x="6146033" y="3569964"/>
            <a:chExt cx="473105" cy="276999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D85FA33-04C7-4381-85B5-48FB123BDD57}"/>
                </a:ext>
              </a:extLst>
            </p:cNvPr>
            <p:cNvSpPr/>
            <p:nvPr/>
          </p:nvSpPr>
          <p:spPr>
            <a:xfrm>
              <a:off x="6146033" y="3569964"/>
              <a:ext cx="473105" cy="276999"/>
            </a:xfrm>
            <a:custGeom>
              <a:avLst/>
              <a:gdLst>
                <a:gd name="connsiteX0" fmla="*/ 1 w 473105"/>
                <a:gd name="connsiteY0" fmla="*/ 206416 h 276999"/>
                <a:gd name="connsiteX1" fmla="*/ 473104 w 473105"/>
                <a:gd name="connsiteY1" fmla="*/ 206416 h 276999"/>
                <a:gd name="connsiteX2" fmla="*/ 473104 w 473105"/>
                <a:gd name="connsiteY2" fmla="*/ 241707 h 276999"/>
                <a:gd name="connsiteX3" fmla="*/ 437812 w 473105"/>
                <a:gd name="connsiteY3" fmla="*/ 276999 h 276999"/>
                <a:gd name="connsiteX4" fmla="*/ 35292 w 473105"/>
                <a:gd name="connsiteY4" fmla="*/ 276999 h 276999"/>
                <a:gd name="connsiteX5" fmla="*/ 0 w 473105"/>
                <a:gd name="connsiteY5" fmla="*/ 241707 h 276999"/>
                <a:gd name="connsiteX6" fmla="*/ 1 w 473105"/>
                <a:gd name="connsiteY6" fmla="*/ 206416 h 276999"/>
                <a:gd name="connsiteX7" fmla="*/ 35293 w 473105"/>
                <a:gd name="connsiteY7" fmla="*/ 0 h 276999"/>
                <a:gd name="connsiteX8" fmla="*/ 437813 w 473105"/>
                <a:gd name="connsiteY8" fmla="*/ 0 h 276999"/>
                <a:gd name="connsiteX9" fmla="*/ 473105 w 473105"/>
                <a:gd name="connsiteY9" fmla="*/ 35292 h 276999"/>
                <a:gd name="connsiteX10" fmla="*/ 473104 w 473105"/>
                <a:gd name="connsiteY10" fmla="*/ 70583 h 276999"/>
                <a:gd name="connsiteX11" fmla="*/ 1 w 473105"/>
                <a:gd name="connsiteY11" fmla="*/ 70583 h 276999"/>
                <a:gd name="connsiteX12" fmla="*/ 1 w 473105"/>
                <a:gd name="connsiteY12" fmla="*/ 35292 h 276999"/>
                <a:gd name="connsiteX13" fmla="*/ 35293 w 473105"/>
                <a:gd name="connsiteY13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3105" h="276999">
                  <a:moveTo>
                    <a:pt x="1" y="206416"/>
                  </a:moveTo>
                  <a:lnTo>
                    <a:pt x="473104" y="206416"/>
                  </a:lnTo>
                  <a:lnTo>
                    <a:pt x="473104" y="241707"/>
                  </a:lnTo>
                  <a:cubicBezTo>
                    <a:pt x="473104" y="261198"/>
                    <a:pt x="457303" y="276999"/>
                    <a:pt x="437812" y="276999"/>
                  </a:cubicBezTo>
                  <a:lnTo>
                    <a:pt x="35292" y="276999"/>
                  </a:lnTo>
                  <a:cubicBezTo>
                    <a:pt x="15801" y="276999"/>
                    <a:pt x="0" y="261198"/>
                    <a:pt x="0" y="241707"/>
                  </a:cubicBezTo>
                  <a:cubicBezTo>
                    <a:pt x="0" y="229943"/>
                    <a:pt x="1" y="218180"/>
                    <a:pt x="1" y="206416"/>
                  </a:cubicBezTo>
                  <a:close/>
                  <a:moveTo>
                    <a:pt x="35293" y="0"/>
                  </a:moveTo>
                  <a:lnTo>
                    <a:pt x="437813" y="0"/>
                  </a:lnTo>
                  <a:cubicBezTo>
                    <a:pt x="457304" y="0"/>
                    <a:pt x="473105" y="15801"/>
                    <a:pt x="473105" y="35292"/>
                  </a:cubicBezTo>
                  <a:cubicBezTo>
                    <a:pt x="473105" y="47056"/>
                    <a:pt x="473104" y="58819"/>
                    <a:pt x="473104" y="70583"/>
                  </a:cubicBezTo>
                  <a:lnTo>
                    <a:pt x="1" y="70583"/>
                  </a:lnTo>
                  <a:lnTo>
                    <a:pt x="1" y="35292"/>
                  </a:lnTo>
                  <a:cubicBezTo>
                    <a:pt x="1" y="15801"/>
                    <a:pt x="15802" y="0"/>
                    <a:pt x="35293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32331A-1C39-45F3-828C-62A3F1A5EBFC}"/>
                </a:ext>
              </a:extLst>
            </p:cNvPr>
            <p:cNvSpPr/>
            <p:nvPr/>
          </p:nvSpPr>
          <p:spPr>
            <a:xfrm>
              <a:off x="6146033" y="3663738"/>
              <a:ext cx="473104" cy="89450"/>
            </a:xfrm>
            <a:custGeom>
              <a:avLst/>
              <a:gdLst>
                <a:gd name="connsiteX0" fmla="*/ 0 w 473104"/>
                <a:gd name="connsiteY0" fmla="*/ 44724 h 89450"/>
                <a:gd name="connsiteX1" fmla="*/ 0 w 473104"/>
                <a:gd name="connsiteY1" fmla="*/ 44725 h 89450"/>
                <a:gd name="connsiteX2" fmla="*/ 0 w 473104"/>
                <a:gd name="connsiteY2" fmla="*/ 44725 h 89450"/>
                <a:gd name="connsiteX3" fmla="*/ 148404 w 473104"/>
                <a:gd name="connsiteY3" fmla="*/ 19586 h 89450"/>
                <a:gd name="connsiteX4" fmla="*/ 119011 w 473104"/>
                <a:gd name="connsiteY4" fmla="*/ 32469 h 89450"/>
                <a:gd name="connsiteX5" fmla="*/ 112745 w 473104"/>
                <a:gd name="connsiteY5" fmla="*/ 41538 h 89450"/>
                <a:gd name="connsiteX6" fmla="*/ 112727 w 473104"/>
                <a:gd name="connsiteY6" fmla="*/ 41529 h 89450"/>
                <a:gd name="connsiteX7" fmla="*/ 89604 w 473104"/>
                <a:gd name="connsiteY7" fmla="*/ 55790 h 89450"/>
                <a:gd name="connsiteX8" fmla="*/ 66491 w 473104"/>
                <a:gd name="connsiteY8" fmla="*/ 41511 h 89450"/>
                <a:gd name="connsiteX9" fmla="*/ 53908 w 473104"/>
                <a:gd name="connsiteY9" fmla="*/ 47815 h 89450"/>
                <a:gd name="connsiteX10" fmla="*/ 89599 w 473104"/>
                <a:gd name="connsiteY10" fmla="*/ 69863 h 89450"/>
                <a:gd name="connsiteX11" fmla="*/ 118992 w 473104"/>
                <a:gd name="connsiteY11" fmla="*/ 56980 h 89450"/>
                <a:gd name="connsiteX12" fmla="*/ 125257 w 473104"/>
                <a:gd name="connsiteY12" fmla="*/ 47911 h 89450"/>
                <a:gd name="connsiteX13" fmla="*/ 125275 w 473104"/>
                <a:gd name="connsiteY13" fmla="*/ 47920 h 89450"/>
                <a:gd name="connsiteX14" fmla="*/ 148398 w 473104"/>
                <a:gd name="connsiteY14" fmla="*/ 33659 h 89450"/>
                <a:gd name="connsiteX15" fmla="*/ 171511 w 473104"/>
                <a:gd name="connsiteY15" fmla="*/ 47938 h 89450"/>
                <a:gd name="connsiteX16" fmla="*/ 171536 w 473104"/>
                <a:gd name="connsiteY16" fmla="*/ 47926 h 89450"/>
                <a:gd name="connsiteX17" fmla="*/ 177766 w 473104"/>
                <a:gd name="connsiteY17" fmla="*/ 56959 h 89450"/>
                <a:gd name="connsiteX18" fmla="*/ 207149 w 473104"/>
                <a:gd name="connsiteY18" fmla="*/ 69863 h 89450"/>
                <a:gd name="connsiteX19" fmla="*/ 236542 w 473104"/>
                <a:gd name="connsiteY19" fmla="*/ 56980 h 89450"/>
                <a:gd name="connsiteX20" fmla="*/ 242808 w 473104"/>
                <a:gd name="connsiteY20" fmla="*/ 47912 h 89450"/>
                <a:gd name="connsiteX21" fmla="*/ 242825 w 473104"/>
                <a:gd name="connsiteY21" fmla="*/ 47920 h 89450"/>
                <a:gd name="connsiteX22" fmla="*/ 265949 w 473104"/>
                <a:gd name="connsiteY22" fmla="*/ 33659 h 89450"/>
                <a:gd name="connsiteX23" fmla="*/ 289062 w 473104"/>
                <a:gd name="connsiteY23" fmla="*/ 47938 h 89450"/>
                <a:gd name="connsiteX24" fmla="*/ 289086 w 473104"/>
                <a:gd name="connsiteY24" fmla="*/ 47926 h 89450"/>
                <a:gd name="connsiteX25" fmla="*/ 295316 w 473104"/>
                <a:gd name="connsiteY25" fmla="*/ 56959 h 89450"/>
                <a:gd name="connsiteX26" fmla="*/ 324700 w 473104"/>
                <a:gd name="connsiteY26" fmla="*/ 69863 h 89450"/>
                <a:gd name="connsiteX27" fmla="*/ 354093 w 473104"/>
                <a:gd name="connsiteY27" fmla="*/ 56980 h 89450"/>
                <a:gd name="connsiteX28" fmla="*/ 360358 w 473104"/>
                <a:gd name="connsiteY28" fmla="*/ 47911 h 89450"/>
                <a:gd name="connsiteX29" fmla="*/ 360376 w 473104"/>
                <a:gd name="connsiteY29" fmla="*/ 47920 h 89450"/>
                <a:gd name="connsiteX30" fmla="*/ 383500 w 473104"/>
                <a:gd name="connsiteY30" fmla="*/ 33659 h 89450"/>
                <a:gd name="connsiteX31" fmla="*/ 406613 w 473104"/>
                <a:gd name="connsiteY31" fmla="*/ 47938 h 89450"/>
                <a:gd name="connsiteX32" fmla="*/ 419195 w 473104"/>
                <a:gd name="connsiteY32" fmla="*/ 41634 h 89450"/>
                <a:gd name="connsiteX33" fmla="*/ 383505 w 473104"/>
                <a:gd name="connsiteY33" fmla="*/ 19586 h 89450"/>
                <a:gd name="connsiteX34" fmla="*/ 354112 w 473104"/>
                <a:gd name="connsiteY34" fmla="*/ 32469 h 89450"/>
                <a:gd name="connsiteX35" fmla="*/ 347847 w 473104"/>
                <a:gd name="connsiteY35" fmla="*/ 41538 h 89450"/>
                <a:gd name="connsiteX36" fmla="*/ 347829 w 473104"/>
                <a:gd name="connsiteY36" fmla="*/ 41529 h 89450"/>
                <a:gd name="connsiteX37" fmla="*/ 324705 w 473104"/>
                <a:gd name="connsiteY37" fmla="*/ 55790 h 89450"/>
                <a:gd name="connsiteX38" fmla="*/ 301592 w 473104"/>
                <a:gd name="connsiteY38" fmla="*/ 41511 h 89450"/>
                <a:gd name="connsiteX39" fmla="*/ 301568 w 473104"/>
                <a:gd name="connsiteY39" fmla="*/ 41524 h 89450"/>
                <a:gd name="connsiteX40" fmla="*/ 295338 w 473104"/>
                <a:gd name="connsiteY40" fmla="*/ 32491 h 89450"/>
                <a:gd name="connsiteX41" fmla="*/ 265954 w 473104"/>
                <a:gd name="connsiteY41" fmla="*/ 19586 h 89450"/>
                <a:gd name="connsiteX42" fmla="*/ 236561 w 473104"/>
                <a:gd name="connsiteY42" fmla="*/ 32469 h 89450"/>
                <a:gd name="connsiteX43" fmla="*/ 230296 w 473104"/>
                <a:gd name="connsiteY43" fmla="*/ 41538 h 89450"/>
                <a:gd name="connsiteX44" fmla="*/ 230278 w 473104"/>
                <a:gd name="connsiteY44" fmla="*/ 41529 h 89450"/>
                <a:gd name="connsiteX45" fmla="*/ 207155 w 473104"/>
                <a:gd name="connsiteY45" fmla="*/ 55790 h 89450"/>
                <a:gd name="connsiteX46" fmla="*/ 184042 w 473104"/>
                <a:gd name="connsiteY46" fmla="*/ 41511 h 89450"/>
                <a:gd name="connsiteX47" fmla="*/ 184018 w 473104"/>
                <a:gd name="connsiteY47" fmla="*/ 41524 h 89450"/>
                <a:gd name="connsiteX48" fmla="*/ 177787 w 473104"/>
                <a:gd name="connsiteY48" fmla="*/ 32491 h 89450"/>
                <a:gd name="connsiteX49" fmla="*/ 148404 w 473104"/>
                <a:gd name="connsiteY49" fmla="*/ 19586 h 89450"/>
                <a:gd name="connsiteX50" fmla="*/ 44725 w 473104"/>
                <a:gd name="connsiteY50" fmla="*/ 0 h 89450"/>
                <a:gd name="connsiteX51" fmla="*/ 428379 w 473104"/>
                <a:gd name="connsiteY51" fmla="*/ 0 h 89450"/>
                <a:gd name="connsiteX52" fmla="*/ 473104 w 473104"/>
                <a:gd name="connsiteY52" fmla="*/ 44725 h 89450"/>
                <a:gd name="connsiteX53" fmla="*/ 473103 w 473104"/>
                <a:gd name="connsiteY53" fmla="*/ 44725 h 89450"/>
                <a:gd name="connsiteX54" fmla="*/ 428378 w 473104"/>
                <a:gd name="connsiteY54" fmla="*/ 89450 h 89450"/>
                <a:gd name="connsiteX55" fmla="*/ 44725 w 473104"/>
                <a:gd name="connsiteY55" fmla="*/ 89449 h 89450"/>
                <a:gd name="connsiteX56" fmla="*/ 13100 w 473104"/>
                <a:gd name="connsiteY56" fmla="*/ 76349 h 89450"/>
                <a:gd name="connsiteX57" fmla="*/ 0 w 473104"/>
                <a:gd name="connsiteY57" fmla="*/ 44725 h 89450"/>
                <a:gd name="connsiteX58" fmla="*/ 13100 w 473104"/>
                <a:gd name="connsiteY58" fmla="*/ 13100 h 89450"/>
                <a:gd name="connsiteX59" fmla="*/ 44725 w 473104"/>
                <a:gd name="connsiteY59" fmla="*/ 0 h 8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73104" h="89450">
                  <a:moveTo>
                    <a:pt x="0" y="44724"/>
                  </a:moveTo>
                  <a:lnTo>
                    <a:pt x="0" y="44725"/>
                  </a:lnTo>
                  <a:lnTo>
                    <a:pt x="0" y="44725"/>
                  </a:lnTo>
                  <a:close/>
                  <a:moveTo>
                    <a:pt x="148404" y="19586"/>
                  </a:moveTo>
                  <a:cubicBezTo>
                    <a:pt x="137071" y="19582"/>
                    <a:pt x="126465" y="24375"/>
                    <a:pt x="119011" y="32469"/>
                  </a:cubicBezTo>
                  <a:lnTo>
                    <a:pt x="112745" y="41538"/>
                  </a:lnTo>
                  <a:lnTo>
                    <a:pt x="112727" y="41529"/>
                  </a:lnTo>
                  <a:cubicBezTo>
                    <a:pt x="108338" y="50275"/>
                    <a:pt x="99389" y="55794"/>
                    <a:pt x="89604" y="55790"/>
                  </a:cubicBezTo>
                  <a:cubicBezTo>
                    <a:pt x="79819" y="55786"/>
                    <a:pt x="70874" y="50260"/>
                    <a:pt x="66491" y="41511"/>
                  </a:cubicBezTo>
                  <a:lnTo>
                    <a:pt x="53908" y="47815"/>
                  </a:lnTo>
                  <a:cubicBezTo>
                    <a:pt x="60676" y="61324"/>
                    <a:pt x="74489" y="69858"/>
                    <a:pt x="89599" y="69863"/>
                  </a:cubicBezTo>
                  <a:cubicBezTo>
                    <a:pt x="100931" y="69867"/>
                    <a:pt x="111537" y="65074"/>
                    <a:pt x="118992" y="56980"/>
                  </a:cubicBezTo>
                  <a:lnTo>
                    <a:pt x="125257" y="47911"/>
                  </a:lnTo>
                  <a:lnTo>
                    <a:pt x="125275" y="47920"/>
                  </a:lnTo>
                  <a:cubicBezTo>
                    <a:pt x="129664" y="39175"/>
                    <a:pt x="138613" y="33656"/>
                    <a:pt x="148398" y="33659"/>
                  </a:cubicBezTo>
                  <a:cubicBezTo>
                    <a:pt x="158184" y="33663"/>
                    <a:pt x="167129" y="39189"/>
                    <a:pt x="171511" y="47938"/>
                  </a:cubicBezTo>
                  <a:lnTo>
                    <a:pt x="171536" y="47926"/>
                  </a:lnTo>
                  <a:lnTo>
                    <a:pt x="177766" y="56959"/>
                  </a:lnTo>
                  <a:cubicBezTo>
                    <a:pt x="185214" y="65058"/>
                    <a:pt x="195817" y="69859"/>
                    <a:pt x="207149" y="69863"/>
                  </a:cubicBezTo>
                  <a:cubicBezTo>
                    <a:pt x="218482" y="69867"/>
                    <a:pt x="229088" y="65074"/>
                    <a:pt x="236542" y="56980"/>
                  </a:cubicBezTo>
                  <a:lnTo>
                    <a:pt x="242808" y="47912"/>
                  </a:lnTo>
                  <a:lnTo>
                    <a:pt x="242825" y="47920"/>
                  </a:lnTo>
                  <a:cubicBezTo>
                    <a:pt x="247214" y="39175"/>
                    <a:pt x="256164" y="33656"/>
                    <a:pt x="265949" y="33659"/>
                  </a:cubicBezTo>
                  <a:cubicBezTo>
                    <a:pt x="275734" y="33663"/>
                    <a:pt x="284679" y="39189"/>
                    <a:pt x="289062" y="47938"/>
                  </a:cubicBezTo>
                  <a:lnTo>
                    <a:pt x="289086" y="47926"/>
                  </a:lnTo>
                  <a:lnTo>
                    <a:pt x="295316" y="56959"/>
                  </a:lnTo>
                  <a:cubicBezTo>
                    <a:pt x="302765" y="65058"/>
                    <a:pt x="313367" y="69859"/>
                    <a:pt x="324700" y="69863"/>
                  </a:cubicBezTo>
                  <a:cubicBezTo>
                    <a:pt x="336032" y="69867"/>
                    <a:pt x="346639" y="65074"/>
                    <a:pt x="354093" y="56980"/>
                  </a:cubicBezTo>
                  <a:lnTo>
                    <a:pt x="360358" y="47911"/>
                  </a:lnTo>
                  <a:lnTo>
                    <a:pt x="360376" y="47920"/>
                  </a:lnTo>
                  <a:cubicBezTo>
                    <a:pt x="364765" y="39175"/>
                    <a:pt x="373715" y="33656"/>
                    <a:pt x="383500" y="33659"/>
                  </a:cubicBezTo>
                  <a:cubicBezTo>
                    <a:pt x="393285" y="33663"/>
                    <a:pt x="402230" y="39189"/>
                    <a:pt x="406613" y="47938"/>
                  </a:cubicBezTo>
                  <a:lnTo>
                    <a:pt x="419195" y="41634"/>
                  </a:lnTo>
                  <a:cubicBezTo>
                    <a:pt x="412428" y="28125"/>
                    <a:pt x="398615" y="19592"/>
                    <a:pt x="383505" y="19586"/>
                  </a:cubicBezTo>
                  <a:cubicBezTo>
                    <a:pt x="372172" y="19582"/>
                    <a:pt x="361566" y="24375"/>
                    <a:pt x="354112" y="32469"/>
                  </a:cubicBezTo>
                  <a:lnTo>
                    <a:pt x="347847" y="41538"/>
                  </a:lnTo>
                  <a:lnTo>
                    <a:pt x="347829" y="41529"/>
                  </a:lnTo>
                  <a:cubicBezTo>
                    <a:pt x="343439" y="50275"/>
                    <a:pt x="334490" y="55794"/>
                    <a:pt x="324705" y="55790"/>
                  </a:cubicBezTo>
                  <a:cubicBezTo>
                    <a:pt x="314920" y="55786"/>
                    <a:pt x="305975" y="50260"/>
                    <a:pt x="301592" y="41511"/>
                  </a:cubicBezTo>
                  <a:lnTo>
                    <a:pt x="301568" y="41524"/>
                  </a:lnTo>
                  <a:lnTo>
                    <a:pt x="295338" y="32491"/>
                  </a:lnTo>
                  <a:cubicBezTo>
                    <a:pt x="287889" y="24391"/>
                    <a:pt x="277287" y="19590"/>
                    <a:pt x="265954" y="19586"/>
                  </a:cubicBezTo>
                  <a:cubicBezTo>
                    <a:pt x="254622" y="19582"/>
                    <a:pt x="244015" y="24375"/>
                    <a:pt x="236561" y="32469"/>
                  </a:cubicBezTo>
                  <a:lnTo>
                    <a:pt x="230296" y="41538"/>
                  </a:lnTo>
                  <a:lnTo>
                    <a:pt x="230278" y="41529"/>
                  </a:lnTo>
                  <a:cubicBezTo>
                    <a:pt x="225889" y="50275"/>
                    <a:pt x="216940" y="55794"/>
                    <a:pt x="207155" y="55790"/>
                  </a:cubicBezTo>
                  <a:cubicBezTo>
                    <a:pt x="197369" y="55786"/>
                    <a:pt x="188424" y="50260"/>
                    <a:pt x="184042" y="41511"/>
                  </a:cubicBezTo>
                  <a:lnTo>
                    <a:pt x="184018" y="41524"/>
                  </a:lnTo>
                  <a:lnTo>
                    <a:pt x="177787" y="32491"/>
                  </a:lnTo>
                  <a:cubicBezTo>
                    <a:pt x="170339" y="24391"/>
                    <a:pt x="159736" y="19590"/>
                    <a:pt x="148404" y="19586"/>
                  </a:cubicBezTo>
                  <a:close/>
                  <a:moveTo>
                    <a:pt x="44725" y="0"/>
                  </a:moveTo>
                  <a:lnTo>
                    <a:pt x="428379" y="0"/>
                  </a:lnTo>
                  <a:cubicBezTo>
                    <a:pt x="453080" y="0"/>
                    <a:pt x="473104" y="20024"/>
                    <a:pt x="473104" y="44725"/>
                  </a:cubicBezTo>
                  <a:lnTo>
                    <a:pt x="473103" y="44725"/>
                  </a:lnTo>
                  <a:cubicBezTo>
                    <a:pt x="473103" y="69426"/>
                    <a:pt x="453079" y="89450"/>
                    <a:pt x="428378" y="89450"/>
                  </a:cubicBezTo>
                  <a:lnTo>
                    <a:pt x="44725" y="89449"/>
                  </a:lnTo>
                  <a:cubicBezTo>
                    <a:pt x="32375" y="89449"/>
                    <a:pt x="21194" y="84443"/>
                    <a:pt x="13100" y="76349"/>
                  </a:cubicBezTo>
                  <a:lnTo>
                    <a:pt x="0" y="44725"/>
                  </a:lnTo>
                  <a:lnTo>
                    <a:pt x="13100" y="13100"/>
                  </a:lnTo>
                  <a:cubicBezTo>
                    <a:pt x="21194" y="5006"/>
                    <a:pt x="32375" y="0"/>
                    <a:pt x="44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49ABDE7-D6C4-4193-88A7-FFCCDAD6DC9E}"/>
              </a:ext>
            </a:extLst>
          </p:cNvPr>
          <p:cNvGrpSpPr/>
          <p:nvPr/>
        </p:nvGrpSpPr>
        <p:grpSpPr>
          <a:xfrm>
            <a:off x="6146034" y="3075200"/>
            <a:ext cx="424194" cy="364472"/>
            <a:chOff x="6146034" y="3075200"/>
            <a:chExt cx="424194" cy="364472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0F7897-6C6F-4BDE-AA6E-C9CFF2680DA1}"/>
                </a:ext>
              </a:extLst>
            </p:cNvPr>
            <p:cNvSpPr/>
            <p:nvPr/>
          </p:nvSpPr>
          <p:spPr>
            <a:xfrm rot="10800000">
              <a:off x="6146034" y="3075200"/>
              <a:ext cx="424193" cy="364472"/>
            </a:xfrm>
            <a:custGeom>
              <a:avLst/>
              <a:gdLst>
                <a:gd name="connsiteX0" fmla="*/ 424193 w 424193"/>
                <a:gd name="connsiteY0" fmla="*/ 63286 h 364472"/>
                <a:gd name="connsiteX1" fmla="*/ 0 w 424193"/>
                <a:gd name="connsiteY1" fmla="*/ 63286 h 364472"/>
                <a:gd name="connsiteX2" fmla="*/ 0 w 424193"/>
                <a:gd name="connsiteY2" fmla="*/ 31643 h 364472"/>
                <a:gd name="connsiteX3" fmla="*/ 31643 w 424193"/>
                <a:gd name="connsiteY3" fmla="*/ 0 h 364472"/>
                <a:gd name="connsiteX4" fmla="*/ 392550 w 424193"/>
                <a:gd name="connsiteY4" fmla="*/ 0 h 364472"/>
                <a:gd name="connsiteX5" fmla="*/ 424193 w 424193"/>
                <a:gd name="connsiteY5" fmla="*/ 31643 h 364472"/>
                <a:gd name="connsiteX6" fmla="*/ 213273 w 424193"/>
                <a:gd name="connsiteY6" fmla="*/ 364470 h 364472"/>
                <a:gd name="connsiteX7" fmla="*/ 139969 w 424193"/>
                <a:gd name="connsiteY7" fmla="*/ 356481 h 364472"/>
                <a:gd name="connsiteX8" fmla="*/ 95 w 424193"/>
                <a:gd name="connsiteY8" fmla="*/ 229630 h 364472"/>
                <a:gd name="connsiteX9" fmla="*/ 424008 w 424193"/>
                <a:gd name="connsiteY9" fmla="*/ 226477 h 364472"/>
                <a:gd name="connsiteX10" fmla="*/ 286431 w 424193"/>
                <a:gd name="connsiteY10" fmla="*/ 355968 h 364472"/>
                <a:gd name="connsiteX11" fmla="*/ 213273 w 424193"/>
                <a:gd name="connsiteY11" fmla="*/ 364470 h 36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4193" h="364472">
                  <a:moveTo>
                    <a:pt x="424193" y="63286"/>
                  </a:moveTo>
                  <a:lnTo>
                    <a:pt x="0" y="63286"/>
                  </a:lnTo>
                  <a:lnTo>
                    <a:pt x="0" y="31643"/>
                  </a:lnTo>
                  <a:cubicBezTo>
                    <a:pt x="0" y="14167"/>
                    <a:pt x="14167" y="0"/>
                    <a:pt x="31643" y="0"/>
                  </a:cubicBezTo>
                  <a:lnTo>
                    <a:pt x="392550" y="0"/>
                  </a:lnTo>
                  <a:cubicBezTo>
                    <a:pt x="410026" y="0"/>
                    <a:pt x="424193" y="14167"/>
                    <a:pt x="424193" y="31643"/>
                  </a:cubicBezTo>
                  <a:close/>
                  <a:moveTo>
                    <a:pt x="213273" y="364470"/>
                  </a:moveTo>
                  <a:cubicBezTo>
                    <a:pt x="188475" y="364557"/>
                    <a:pt x="163653" y="361895"/>
                    <a:pt x="139969" y="356481"/>
                  </a:cubicBezTo>
                  <a:cubicBezTo>
                    <a:pt x="55534" y="337179"/>
                    <a:pt x="-500" y="286363"/>
                    <a:pt x="95" y="229630"/>
                  </a:cubicBezTo>
                  <a:lnTo>
                    <a:pt x="424008" y="226477"/>
                  </a:lnTo>
                  <a:cubicBezTo>
                    <a:pt x="426745" y="283798"/>
                    <a:pt x="371431" y="335861"/>
                    <a:pt x="286431" y="355968"/>
                  </a:cubicBezTo>
                  <a:cubicBezTo>
                    <a:pt x="262844" y="361548"/>
                    <a:pt x="238070" y="364383"/>
                    <a:pt x="213273" y="36447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97F663C-6768-4DDA-AEFF-97C3C5DD09B0}"/>
                </a:ext>
              </a:extLst>
            </p:cNvPr>
            <p:cNvSpPr/>
            <p:nvPr/>
          </p:nvSpPr>
          <p:spPr>
            <a:xfrm>
              <a:off x="6146034" y="3098778"/>
              <a:ext cx="424194" cy="254330"/>
            </a:xfrm>
            <a:custGeom>
              <a:avLst/>
              <a:gdLst>
                <a:gd name="connsiteX0" fmla="*/ 0 w 424194"/>
                <a:gd name="connsiteY0" fmla="*/ 230543 h 254330"/>
                <a:gd name="connsiteX1" fmla="*/ 0 w 424194"/>
                <a:gd name="connsiteY1" fmla="*/ 230544 h 254330"/>
                <a:gd name="connsiteX2" fmla="*/ 0 w 424194"/>
                <a:gd name="connsiteY2" fmla="*/ 230544 h 254330"/>
                <a:gd name="connsiteX3" fmla="*/ 23786 w 424194"/>
                <a:gd name="connsiteY3" fmla="*/ 206758 h 254330"/>
                <a:gd name="connsiteX4" fmla="*/ 400408 w 424194"/>
                <a:gd name="connsiteY4" fmla="*/ 206758 h 254330"/>
                <a:gd name="connsiteX5" fmla="*/ 424194 w 424194"/>
                <a:gd name="connsiteY5" fmla="*/ 230544 h 254330"/>
                <a:gd name="connsiteX6" fmla="*/ 424193 w 424194"/>
                <a:gd name="connsiteY6" fmla="*/ 230544 h 254330"/>
                <a:gd name="connsiteX7" fmla="*/ 400407 w 424194"/>
                <a:gd name="connsiteY7" fmla="*/ 254330 h 254330"/>
                <a:gd name="connsiteX8" fmla="*/ 23786 w 424194"/>
                <a:gd name="connsiteY8" fmla="*/ 254329 h 254330"/>
                <a:gd name="connsiteX9" fmla="*/ 6966 w 424194"/>
                <a:gd name="connsiteY9" fmla="*/ 247362 h 254330"/>
                <a:gd name="connsiteX10" fmla="*/ 0 w 424194"/>
                <a:gd name="connsiteY10" fmla="*/ 230544 h 254330"/>
                <a:gd name="connsiteX11" fmla="*/ 6966 w 424194"/>
                <a:gd name="connsiteY11" fmla="*/ 213725 h 254330"/>
                <a:gd name="connsiteX12" fmla="*/ 23786 w 424194"/>
                <a:gd name="connsiteY12" fmla="*/ 206758 h 254330"/>
                <a:gd name="connsiteX13" fmla="*/ 118015 w 424194"/>
                <a:gd name="connsiteY13" fmla="*/ 139196 h 254330"/>
                <a:gd name="connsiteX14" fmla="*/ 149376 w 424194"/>
                <a:gd name="connsiteY14" fmla="*/ 152970 h 254330"/>
                <a:gd name="connsiteX15" fmla="*/ 156026 w 424194"/>
                <a:gd name="connsiteY15" fmla="*/ 162611 h 254330"/>
                <a:gd name="connsiteX16" fmla="*/ 156051 w 424194"/>
                <a:gd name="connsiteY16" fmla="*/ 162598 h 254330"/>
                <a:gd name="connsiteX17" fmla="*/ 180720 w 424194"/>
                <a:gd name="connsiteY17" fmla="*/ 177837 h 254330"/>
                <a:gd name="connsiteX18" fmla="*/ 205400 w 424194"/>
                <a:gd name="connsiteY18" fmla="*/ 162616 h 254330"/>
                <a:gd name="connsiteX19" fmla="*/ 205420 w 424194"/>
                <a:gd name="connsiteY19" fmla="*/ 162626 h 254330"/>
                <a:gd name="connsiteX20" fmla="*/ 212107 w 424194"/>
                <a:gd name="connsiteY20" fmla="*/ 152947 h 254330"/>
                <a:gd name="connsiteX21" fmla="*/ 243478 w 424194"/>
                <a:gd name="connsiteY21" fmla="*/ 139196 h 254330"/>
                <a:gd name="connsiteX22" fmla="*/ 274840 w 424194"/>
                <a:gd name="connsiteY22" fmla="*/ 152970 h 254330"/>
                <a:gd name="connsiteX23" fmla="*/ 281489 w 424194"/>
                <a:gd name="connsiteY23" fmla="*/ 162611 h 254330"/>
                <a:gd name="connsiteX24" fmla="*/ 281515 w 424194"/>
                <a:gd name="connsiteY24" fmla="*/ 162598 h 254330"/>
                <a:gd name="connsiteX25" fmla="*/ 306184 w 424194"/>
                <a:gd name="connsiteY25" fmla="*/ 177837 h 254330"/>
                <a:gd name="connsiteX26" fmla="*/ 330864 w 424194"/>
                <a:gd name="connsiteY26" fmla="*/ 162616 h 254330"/>
                <a:gd name="connsiteX27" fmla="*/ 330883 w 424194"/>
                <a:gd name="connsiteY27" fmla="*/ 162626 h 254330"/>
                <a:gd name="connsiteX28" fmla="*/ 337570 w 424194"/>
                <a:gd name="connsiteY28" fmla="*/ 152947 h 254330"/>
                <a:gd name="connsiteX29" fmla="*/ 368942 w 424194"/>
                <a:gd name="connsiteY29" fmla="*/ 139196 h 254330"/>
                <a:gd name="connsiteX30" fmla="*/ 407034 w 424194"/>
                <a:gd name="connsiteY30" fmla="*/ 162729 h 254330"/>
                <a:gd name="connsiteX31" fmla="*/ 393605 w 424194"/>
                <a:gd name="connsiteY31" fmla="*/ 169457 h 254330"/>
                <a:gd name="connsiteX32" fmla="*/ 368936 w 424194"/>
                <a:gd name="connsiteY32" fmla="*/ 154217 h 254330"/>
                <a:gd name="connsiteX33" fmla="*/ 344256 w 424194"/>
                <a:gd name="connsiteY33" fmla="*/ 169438 h 254330"/>
                <a:gd name="connsiteX34" fmla="*/ 344237 w 424194"/>
                <a:gd name="connsiteY34" fmla="*/ 169428 h 254330"/>
                <a:gd name="connsiteX35" fmla="*/ 337550 w 424194"/>
                <a:gd name="connsiteY35" fmla="*/ 179108 h 254330"/>
                <a:gd name="connsiteX36" fmla="*/ 306178 w 424194"/>
                <a:gd name="connsiteY36" fmla="*/ 192858 h 254330"/>
                <a:gd name="connsiteX37" fmla="*/ 274817 w 424194"/>
                <a:gd name="connsiteY37" fmla="*/ 179085 h 254330"/>
                <a:gd name="connsiteX38" fmla="*/ 268167 w 424194"/>
                <a:gd name="connsiteY38" fmla="*/ 169444 h 254330"/>
                <a:gd name="connsiteX39" fmla="*/ 268142 w 424194"/>
                <a:gd name="connsiteY39" fmla="*/ 169457 h 254330"/>
                <a:gd name="connsiteX40" fmla="*/ 243473 w 424194"/>
                <a:gd name="connsiteY40" fmla="*/ 154217 h 254330"/>
                <a:gd name="connsiteX41" fmla="*/ 218792 w 424194"/>
                <a:gd name="connsiteY41" fmla="*/ 169438 h 254330"/>
                <a:gd name="connsiteX42" fmla="*/ 218773 w 424194"/>
                <a:gd name="connsiteY42" fmla="*/ 169428 h 254330"/>
                <a:gd name="connsiteX43" fmla="*/ 212086 w 424194"/>
                <a:gd name="connsiteY43" fmla="*/ 179108 h 254330"/>
                <a:gd name="connsiteX44" fmla="*/ 180715 w 424194"/>
                <a:gd name="connsiteY44" fmla="*/ 192858 h 254330"/>
                <a:gd name="connsiteX45" fmla="*/ 149353 w 424194"/>
                <a:gd name="connsiteY45" fmla="*/ 179085 h 254330"/>
                <a:gd name="connsiteX46" fmla="*/ 142704 w 424194"/>
                <a:gd name="connsiteY46" fmla="*/ 169444 h 254330"/>
                <a:gd name="connsiteX47" fmla="*/ 142678 w 424194"/>
                <a:gd name="connsiteY47" fmla="*/ 169457 h 254330"/>
                <a:gd name="connsiteX48" fmla="*/ 118009 w 424194"/>
                <a:gd name="connsiteY48" fmla="*/ 154217 h 254330"/>
                <a:gd name="connsiteX49" fmla="*/ 93329 w 424194"/>
                <a:gd name="connsiteY49" fmla="*/ 169438 h 254330"/>
                <a:gd name="connsiteX50" fmla="*/ 93310 w 424194"/>
                <a:gd name="connsiteY50" fmla="*/ 169428 h 254330"/>
                <a:gd name="connsiteX51" fmla="*/ 86623 w 424194"/>
                <a:gd name="connsiteY51" fmla="*/ 179108 h 254330"/>
                <a:gd name="connsiteX52" fmla="*/ 55251 w 424194"/>
                <a:gd name="connsiteY52" fmla="*/ 192858 h 254330"/>
                <a:gd name="connsiteX53" fmla="*/ 17159 w 424194"/>
                <a:gd name="connsiteY53" fmla="*/ 169325 h 254330"/>
                <a:gd name="connsiteX54" fmla="*/ 30588 w 424194"/>
                <a:gd name="connsiteY54" fmla="*/ 162598 h 254330"/>
                <a:gd name="connsiteX55" fmla="*/ 55257 w 424194"/>
                <a:gd name="connsiteY55" fmla="*/ 177837 h 254330"/>
                <a:gd name="connsiteX56" fmla="*/ 79937 w 424194"/>
                <a:gd name="connsiteY56" fmla="*/ 162616 h 254330"/>
                <a:gd name="connsiteX57" fmla="*/ 79957 w 424194"/>
                <a:gd name="connsiteY57" fmla="*/ 162626 h 254330"/>
                <a:gd name="connsiteX58" fmla="*/ 86643 w 424194"/>
                <a:gd name="connsiteY58" fmla="*/ 152947 h 254330"/>
                <a:gd name="connsiteX59" fmla="*/ 118015 w 424194"/>
                <a:gd name="connsiteY59" fmla="*/ 139196 h 254330"/>
                <a:gd name="connsiteX60" fmla="*/ 252484 w 424194"/>
                <a:gd name="connsiteY60" fmla="*/ 49060 h 254330"/>
                <a:gd name="connsiteX61" fmla="*/ 269115 w 424194"/>
                <a:gd name="connsiteY61" fmla="*/ 65692 h 254330"/>
                <a:gd name="connsiteX62" fmla="*/ 252484 w 424194"/>
                <a:gd name="connsiteY62" fmla="*/ 82324 h 254330"/>
                <a:gd name="connsiteX63" fmla="*/ 235853 w 424194"/>
                <a:gd name="connsiteY63" fmla="*/ 65692 h 254330"/>
                <a:gd name="connsiteX64" fmla="*/ 252484 w 424194"/>
                <a:gd name="connsiteY64" fmla="*/ 49060 h 254330"/>
                <a:gd name="connsiteX65" fmla="*/ 168336 w 424194"/>
                <a:gd name="connsiteY65" fmla="*/ 49060 h 254330"/>
                <a:gd name="connsiteX66" fmla="*/ 184967 w 424194"/>
                <a:gd name="connsiteY66" fmla="*/ 65692 h 254330"/>
                <a:gd name="connsiteX67" fmla="*/ 168336 w 424194"/>
                <a:gd name="connsiteY67" fmla="*/ 82324 h 254330"/>
                <a:gd name="connsiteX68" fmla="*/ 151705 w 424194"/>
                <a:gd name="connsiteY68" fmla="*/ 65692 h 254330"/>
                <a:gd name="connsiteX69" fmla="*/ 168336 w 424194"/>
                <a:gd name="connsiteY69" fmla="*/ 49060 h 254330"/>
                <a:gd name="connsiteX70" fmla="*/ 107294 w 424194"/>
                <a:gd name="connsiteY70" fmla="*/ 24192 h 254330"/>
                <a:gd name="connsiteX71" fmla="*/ 123925 w 424194"/>
                <a:gd name="connsiteY71" fmla="*/ 40824 h 254330"/>
                <a:gd name="connsiteX72" fmla="*/ 107294 w 424194"/>
                <a:gd name="connsiteY72" fmla="*/ 57456 h 254330"/>
                <a:gd name="connsiteX73" fmla="*/ 90663 w 424194"/>
                <a:gd name="connsiteY73" fmla="*/ 40824 h 254330"/>
                <a:gd name="connsiteX74" fmla="*/ 107294 w 424194"/>
                <a:gd name="connsiteY74" fmla="*/ 24192 h 254330"/>
                <a:gd name="connsiteX75" fmla="*/ 317665 w 424194"/>
                <a:gd name="connsiteY75" fmla="*/ 16631 h 254330"/>
                <a:gd name="connsiteX76" fmla="*/ 334296 w 424194"/>
                <a:gd name="connsiteY76" fmla="*/ 33263 h 254330"/>
                <a:gd name="connsiteX77" fmla="*/ 317665 w 424194"/>
                <a:gd name="connsiteY77" fmla="*/ 49895 h 254330"/>
                <a:gd name="connsiteX78" fmla="*/ 301034 w 424194"/>
                <a:gd name="connsiteY78" fmla="*/ 33263 h 254330"/>
                <a:gd name="connsiteX79" fmla="*/ 317665 w 424194"/>
                <a:gd name="connsiteY79" fmla="*/ 16631 h 254330"/>
                <a:gd name="connsiteX80" fmla="*/ 247542 w 424194"/>
                <a:gd name="connsiteY80" fmla="*/ 0 h 254330"/>
                <a:gd name="connsiteX81" fmla="*/ 264173 w 424194"/>
                <a:gd name="connsiteY81" fmla="*/ 16632 h 254330"/>
                <a:gd name="connsiteX82" fmla="*/ 247542 w 424194"/>
                <a:gd name="connsiteY82" fmla="*/ 33264 h 254330"/>
                <a:gd name="connsiteX83" fmla="*/ 230911 w 424194"/>
                <a:gd name="connsiteY83" fmla="*/ 16632 h 254330"/>
                <a:gd name="connsiteX84" fmla="*/ 247542 w 424194"/>
                <a:gd name="connsiteY84" fmla="*/ 0 h 254330"/>
                <a:gd name="connsiteX85" fmla="*/ 177418 w 424194"/>
                <a:gd name="connsiteY85" fmla="*/ 0 h 254330"/>
                <a:gd name="connsiteX86" fmla="*/ 194049 w 424194"/>
                <a:gd name="connsiteY86" fmla="*/ 16632 h 254330"/>
                <a:gd name="connsiteX87" fmla="*/ 177418 w 424194"/>
                <a:gd name="connsiteY87" fmla="*/ 33264 h 254330"/>
                <a:gd name="connsiteX88" fmla="*/ 160787 w 424194"/>
                <a:gd name="connsiteY88" fmla="*/ 16632 h 254330"/>
                <a:gd name="connsiteX89" fmla="*/ 177418 w 424194"/>
                <a:gd name="connsiteY89" fmla="*/ 0 h 25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24194" h="254330">
                  <a:moveTo>
                    <a:pt x="0" y="230543"/>
                  </a:moveTo>
                  <a:lnTo>
                    <a:pt x="0" y="230544"/>
                  </a:lnTo>
                  <a:lnTo>
                    <a:pt x="0" y="230544"/>
                  </a:lnTo>
                  <a:close/>
                  <a:moveTo>
                    <a:pt x="23786" y="206758"/>
                  </a:moveTo>
                  <a:lnTo>
                    <a:pt x="400408" y="206758"/>
                  </a:lnTo>
                  <a:cubicBezTo>
                    <a:pt x="413545" y="206758"/>
                    <a:pt x="424194" y="217407"/>
                    <a:pt x="424194" y="230544"/>
                  </a:cubicBezTo>
                  <a:lnTo>
                    <a:pt x="424193" y="230544"/>
                  </a:lnTo>
                  <a:cubicBezTo>
                    <a:pt x="424193" y="243681"/>
                    <a:pt x="413544" y="254330"/>
                    <a:pt x="400407" y="254330"/>
                  </a:cubicBezTo>
                  <a:lnTo>
                    <a:pt x="23786" y="254329"/>
                  </a:lnTo>
                  <a:cubicBezTo>
                    <a:pt x="17217" y="254329"/>
                    <a:pt x="11271" y="251667"/>
                    <a:pt x="6966" y="247362"/>
                  </a:cubicBezTo>
                  <a:lnTo>
                    <a:pt x="0" y="230544"/>
                  </a:lnTo>
                  <a:lnTo>
                    <a:pt x="6966" y="213725"/>
                  </a:lnTo>
                  <a:cubicBezTo>
                    <a:pt x="11271" y="209420"/>
                    <a:pt x="17217" y="206758"/>
                    <a:pt x="23786" y="206758"/>
                  </a:cubicBezTo>
                  <a:close/>
                  <a:moveTo>
                    <a:pt x="118015" y="139196"/>
                  </a:moveTo>
                  <a:cubicBezTo>
                    <a:pt x="130110" y="139201"/>
                    <a:pt x="141427" y="144325"/>
                    <a:pt x="149376" y="152970"/>
                  </a:cubicBezTo>
                  <a:lnTo>
                    <a:pt x="156026" y="162611"/>
                  </a:lnTo>
                  <a:lnTo>
                    <a:pt x="156051" y="162598"/>
                  </a:lnTo>
                  <a:cubicBezTo>
                    <a:pt x="160729" y="171935"/>
                    <a:pt x="170276" y="177834"/>
                    <a:pt x="180720" y="177837"/>
                  </a:cubicBezTo>
                  <a:cubicBezTo>
                    <a:pt x="191164" y="177841"/>
                    <a:pt x="200716" y="171950"/>
                    <a:pt x="205400" y="162616"/>
                  </a:cubicBezTo>
                  <a:lnTo>
                    <a:pt x="205420" y="162626"/>
                  </a:lnTo>
                  <a:lnTo>
                    <a:pt x="212107" y="152947"/>
                  </a:lnTo>
                  <a:cubicBezTo>
                    <a:pt x="220063" y="144307"/>
                    <a:pt x="231383" y="139192"/>
                    <a:pt x="243478" y="139196"/>
                  </a:cubicBezTo>
                  <a:cubicBezTo>
                    <a:pt x="255574" y="139201"/>
                    <a:pt x="266890" y="144325"/>
                    <a:pt x="274840" y="152970"/>
                  </a:cubicBezTo>
                  <a:lnTo>
                    <a:pt x="281489" y="162611"/>
                  </a:lnTo>
                  <a:lnTo>
                    <a:pt x="281515" y="162598"/>
                  </a:lnTo>
                  <a:cubicBezTo>
                    <a:pt x="286192" y="171935"/>
                    <a:pt x="295740" y="177834"/>
                    <a:pt x="306184" y="177837"/>
                  </a:cubicBezTo>
                  <a:cubicBezTo>
                    <a:pt x="316628" y="177841"/>
                    <a:pt x="326179" y="171950"/>
                    <a:pt x="330864" y="162616"/>
                  </a:cubicBezTo>
                  <a:lnTo>
                    <a:pt x="330883" y="162626"/>
                  </a:lnTo>
                  <a:lnTo>
                    <a:pt x="337570" y="152947"/>
                  </a:lnTo>
                  <a:cubicBezTo>
                    <a:pt x="345526" y="144307"/>
                    <a:pt x="356846" y="139192"/>
                    <a:pt x="368942" y="139196"/>
                  </a:cubicBezTo>
                  <a:cubicBezTo>
                    <a:pt x="385069" y="139202"/>
                    <a:pt x="399811" y="148310"/>
                    <a:pt x="407034" y="162729"/>
                  </a:cubicBezTo>
                  <a:lnTo>
                    <a:pt x="393605" y="169457"/>
                  </a:lnTo>
                  <a:cubicBezTo>
                    <a:pt x="388927" y="160119"/>
                    <a:pt x="379380" y="154221"/>
                    <a:pt x="368936" y="154217"/>
                  </a:cubicBezTo>
                  <a:cubicBezTo>
                    <a:pt x="358492" y="154213"/>
                    <a:pt x="348940" y="160104"/>
                    <a:pt x="344256" y="169438"/>
                  </a:cubicBezTo>
                  <a:lnTo>
                    <a:pt x="344237" y="169428"/>
                  </a:lnTo>
                  <a:lnTo>
                    <a:pt x="337550" y="179108"/>
                  </a:lnTo>
                  <a:cubicBezTo>
                    <a:pt x="329594" y="187747"/>
                    <a:pt x="318274" y="192863"/>
                    <a:pt x="306178" y="192858"/>
                  </a:cubicBezTo>
                  <a:cubicBezTo>
                    <a:pt x="294083" y="192853"/>
                    <a:pt x="282767" y="187730"/>
                    <a:pt x="274817" y="179085"/>
                  </a:cubicBezTo>
                  <a:lnTo>
                    <a:pt x="268167" y="169444"/>
                  </a:lnTo>
                  <a:lnTo>
                    <a:pt x="268142" y="169457"/>
                  </a:lnTo>
                  <a:cubicBezTo>
                    <a:pt x="263464" y="160119"/>
                    <a:pt x="253917" y="154221"/>
                    <a:pt x="243473" y="154217"/>
                  </a:cubicBezTo>
                  <a:cubicBezTo>
                    <a:pt x="233029" y="154213"/>
                    <a:pt x="223477" y="160104"/>
                    <a:pt x="218792" y="169438"/>
                  </a:cubicBezTo>
                  <a:lnTo>
                    <a:pt x="218773" y="169428"/>
                  </a:lnTo>
                  <a:lnTo>
                    <a:pt x="212086" y="179108"/>
                  </a:lnTo>
                  <a:cubicBezTo>
                    <a:pt x="204130" y="187747"/>
                    <a:pt x="192810" y="192863"/>
                    <a:pt x="180715" y="192858"/>
                  </a:cubicBezTo>
                  <a:cubicBezTo>
                    <a:pt x="168619" y="192853"/>
                    <a:pt x="157303" y="187730"/>
                    <a:pt x="149353" y="179085"/>
                  </a:cubicBezTo>
                  <a:lnTo>
                    <a:pt x="142704" y="169444"/>
                  </a:lnTo>
                  <a:lnTo>
                    <a:pt x="142678" y="169457"/>
                  </a:lnTo>
                  <a:cubicBezTo>
                    <a:pt x="138001" y="160119"/>
                    <a:pt x="128453" y="154221"/>
                    <a:pt x="118009" y="154217"/>
                  </a:cubicBezTo>
                  <a:cubicBezTo>
                    <a:pt x="107565" y="154213"/>
                    <a:pt x="98014" y="160104"/>
                    <a:pt x="93329" y="169438"/>
                  </a:cubicBezTo>
                  <a:lnTo>
                    <a:pt x="93310" y="169428"/>
                  </a:lnTo>
                  <a:lnTo>
                    <a:pt x="86623" y="179108"/>
                  </a:lnTo>
                  <a:cubicBezTo>
                    <a:pt x="78667" y="187747"/>
                    <a:pt x="67347" y="192863"/>
                    <a:pt x="55251" y="192858"/>
                  </a:cubicBezTo>
                  <a:cubicBezTo>
                    <a:pt x="39124" y="192852"/>
                    <a:pt x="24382" y="183745"/>
                    <a:pt x="17159" y="169325"/>
                  </a:cubicBezTo>
                  <a:lnTo>
                    <a:pt x="30588" y="162598"/>
                  </a:lnTo>
                  <a:cubicBezTo>
                    <a:pt x="35266" y="171935"/>
                    <a:pt x="44813" y="177834"/>
                    <a:pt x="55257" y="177837"/>
                  </a:cubicBezTo>
                  <a:cubicBezTo>
                    <a:pt x="65701" y="177841"/>
                    <a:pt x="75253" y="171950"/>
                    <a:pt x="79937" y="162616"/>
                  </a:cubicBezTo>
                  <a:lnTo>
                    <a:pt x="79957" y="162626"/>
                  </a:lnTo>
                  <a:lnTo>
                    <a:pt x="86643" y="152947"/>
                  </a:lnTo>
                  <a:cubicBezTo>
                    <a:pt x="94600" y="144307"/>
                    <a:pt x="105920" y="139192"/>
                    <a:pt x="118015" y="139196"/>
                  </a:cubicBezTo>
                  <a:close/>
                  <a:moveTo>
                    <a:pt x="252484" y="49060"/>
                  </a:moveTo>
                  <a:cubicBezTo>
                    <a:pt x="261669" y="49060"/>
                    <a:pt x="269115" y="56506"/>
                    <a:pt x="269115" y="65692"/>
                  </a:cubicBezTo>
                  <a:cubicBezTo>
                    <a:pt x="269115" y="74878"/>
                    <a:pt x="261669" y="82324"/>
                    <a:pt x="252484" y="82324"/>
                  </a:cubicBezTo>
                  <a:cubicBezTo>
                    <a:pt x="243299" y="82324"/>
                    <a:pt x="235853" y="74878"/>
                    <a:pt x="235853" y="65692"/>
                  </a:cubicBezTo>
                  <a:cubicBezTo>
                    <a:pt x="235853" y="56506"/>
                    <a:pt x="243299" y="49060"/>
                    <a:pt x="252484" y="49060"/>
                  </a:cubicBezTo>
                  <a:close/>
                  <a:moveTo>
                    <a:pt x="168336" y="49060"/>
                  </a:moveTo>
                  <a:cubicBezTo>
                    <a:pt x="177521" y="49060"/>
                    <a:pt x="184967" y="56506"/>
                    <a:pt x="184967" y="65692"/>
                  </a:cubicBezTo>
                  <a:cubicBezTo>
                    <a:pt x="184967" y="74878"/>
                    <a:pt x="177521" y="82324"/>
                    <a:pt x="168336" y="82324"/>
                  </a:cubicBezTo>
                  <a:cubicBezTo>
                    <a:pt x="159151" y="82324"/>
                    <a:pt x="151705" y="74878"/>
                    <a:pt x="151705" y="65692"/>
                  </a:cubicBezTo>
                  <a:cubicBezTo>
                    <a:pt x="151705" y="56506"/>
                    <a:pt x="159151" y="49060"/>
                    <a:pt x="168336" y="49060"/>
                  </a:cubicBezTo>
                  <a:close/>
                  <a:moveTo>
                    <a:pt x="107294" y="24192"/>
                  </a:moveTo>
                  <a:cubicBezTo>
                    <a:pt x="116479" y="24192"/>
                    <a:pt x="123925" y="31638"/>
                    <a:pt x="123925" y="40824"/>
                  </a:cubicBezTo>
                  <a:cubicBezTo>
                    <a:pt x="123925" y="50010"/>
                    <a:pt x="116479" y="57456"/>
                    <a:pt x="107294" y="57456"/>
                  </a:cubicBezTo>
                  <a:cubicBezTo>
                    <a:pt x="98109" y="57456"/>
                    <a:pt x="90663" y="50010"/>
                    <a:pt x="90663" y="40824"/>
                  </a:cubicBezTo>
                  <a:cubicBezTo>
                    <a:pt x="90663" y="31638"/>
                    <a:pt x="98109" y="24192"/>
                    <a:pt x="107294" y="24192"/>
                  </a:cubicBezTo>
                  <a:close/>
                  <a:moveTo>
                    <a:pt x="317665" y="16631"/>
                  </a:moveTo>
                  <a:cubicBezTo>
                    <a:pt x="326850" y="16631"/>
                    <a:pt x="334296" y="24077"/>
                    <a:pt x="334296" y="33263"/>
                  </a:cubicBezTo>
                  <a:cubicBezTo>
                    <a:pt x="334296" y="42449"/>
                    <a:pt x="326850" y="49895"/>
                    <a:pt x="317665" y="49895"/>
                  </a:cubicBezTo>
                  <a:cubicBezTo>
                    <a:pt x="308480" y="49895"/>
                    <a:pt x="301034" y="42449"/>
                    <a:pt x="301034" y="33263"/>
                  </a:cubicBezTo>
                  <a:cubicBezTo>
                    <a:pt x="301034" y="24077"/>
                    <a:pt x="308480" y="16631"/>
                    <a:pt x="317665" y="16631"/>
                  </a:cubicBezTo>
                  <a:close/>
                  <a:moveTo>
                    <a:pt x="247542" y="0"/>
                  </a:moveTo>
                  <a:cubicBezTo>
                    <a:pt x="256727" y="0"/>
                    <a:pt x="264173" y="7446"/>
                    <a:pt x="264173" y="16632"/>
                  </a:cubicBezTo>
                  <a:cubicBezTo>
                    <a:pt x="264173" y="25818"/>
                    <a:pt x="256727" y="33264"/>
                    <a:pt x="247542" y="33264"/>
                  </a:cubicBezTo>
                  <a:cubicBezTo>
                    <a:pt x="238357" y="33264"/>
                    <a:pt x="230911" y="25818"/>
                    <a:pt x="230911" y="16632"/>
                  </a:cubicBezTo>
                  <a:cubicBezTo>
                    <a:pt x="230911" y="7446"/>
                    <a:pt x="238357" y="0"/>
                    <a:pt x="247542" y="0"/>
                  </a:cubicBezTo>
                  <a:close/>
                  <a:moveTo>
                    <a:pt x="177418" y="0"/>
                  </a:moveTo>
                  <a:cubicBezTo>
                    <a:pt x="186603" y="0"/>
                    <a:pt x="194049" y="7446"/>
                    <a:pt x="194049" y="16632"/>
                  </a:cubicBezTo>
                  <a:cubicBezTo>
                    <a:pt x="194049" y="25818"/>
                    <a:pt x="186603" y="33264"/>
                    <a:pt x="177418" y="33264"/>
                  </a:cubicBezTo>
                  <a:cubicBezTo>
                    <a:pt x="168233" y="33264"/>
                    <a:pt x="160787" y="25818"/>
                    <a:pt x="160787" y="16632"/>
                  </a:cubicBezTo>
                  <a:cubicBezTo>
                    <a:pt x="160787" y="7446"/>
                    <a:pt x="168233" y="0"/>
                    <a:pt x="177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5F011FFE-56EC-4456-9EBC-FE13C07C25E6}"/>
              </a:ext>
            </a:extLst>
          </p:cNvPr>
          <p:cNvSpPr/>
          <p:nvPr/>
        </p:nvSpPr>
        <p:spPr>
          <a:xfrm rot="10578493">
            <a:off x="6680627" y="3051226"/>
            <a:ext cx="307240" cy="417259"/>
          </a:xfrm>
          <a:custGeom>
            <a:avLst/>
            <a:gdLst>
              <a:gd name="connsiteX0" fmla="*/ 263715 w 307240"/>
              <a:gd name="connsiteY0" fmla="*/ 141959 h 417259"/>
              <a:gd name="connsiteX1" fmla="*/ 257528 w 307240"/>
              <a:gd name="connsiteY1" fmla="*/ 69031 h 417259"/>
              <a:gd name="connsiteX2" fmla="*/ 78127 w 307240"/>
              <a:gd name="connsiteY2" fmla="*/ 57455 h 417259"/>
              <a:gd name="connsiteX3" fmla="*/ 62618 w 307240"/>
              <a:gd name="connsiteY3" fmla="*/ 128984 h 417259"/>
              <a:gd name="connsiteX4" fmla="*/ 89932 w 307240"/>
              <a:gd name="connsiteY4" fmla="*/ 130746 h 417259"/>
              <a:gd name="connsiteX5" fmla="*/ 90011 w 307240"/>
              <a:gd name="connsiteY5" fmla="*/ 130404 h 417259"/>
              <a:gd name="connsiteX6" fmla="*/ 92521 w 307240"/>
              <a:gd name="connsiteY6" fmla="*/ 130913 h 417259"/>
              <a:gd name="connsiteX7" fmla="*/ 151602 w 307240"/>
              <a:gd name="connsiteY7" fmla="*/ 417259 h 417259"/>
              <a:gd name="connsiteX8" fmla="*/ 157153 w 307240"/>
              <a:gd name="connsiteY8" fmla="*/ 192420 h 417259"/>
              <a:gd name="connsiteX9" fmla="*/ 156287 w 307240"/>
              <a:gd name="connsiteY9" fmla="*/ 192364 h 417259"/>
              <a:gd name="connsiteX10" fmla="*/ 133042 w 307240"/>
              <a:gd name="connsiteY10" fmla="*/ 414667 h 417259"/>
              <a:gd name="connsiteX11" fmla="*/ 84835 w 307240"/>
              <a:gd name="connsiteY11" fmla="*/ 408420 h 417259"/>
              <a:gd name="connsiteX12" fmla="*/ 118649 w 307240"/>
              <a:gd name="connsiteY12" fmla="*/ 189936 h 417259"/>
              <a:gd name="connsiteX13" fmla="*/ 116297 w 307240"/>
              <a:gd name="connsiteY13" fmla="*/ 189784 h 417259"/>
              <a:gd name="connsiteX14" fmla="*/ 81864 w 307240"/>
              <a:gd name="connsiteY14" fmla="*/ 383798 h 417259"/>
              <a:gd name="connsiteX15" fmla="*/ 34225 w 307240"/>
              <a:gd name="connsiteY15" fmla="*/ 374125 h 417259"/>
              <a:gd name="connsiteX16" fmla="*/ 76999 w 307240"/>
              <a:gd name="connsiteY16" fmla="*/ 187248 h 417259"/>
              <a:gd name="connsiteX17" fmla="*/ 74690 w 307240"/>
              <a:gd name="connsiteY17" fmla="*/ 187099 h 417259"/>
              <a:gd name="connsiteX18" fmla="*/ 46724 w 307240"/>
              <a:gd name="connsiteY18" fmla="*/ 301657 h 417259"/>
              <a:gd name="connsiteX19" fmla="*/ 0 w 307240"/>
              <a:gd name="connsiteY19" fmla="*/ 288246 h 417259"/>
              <a:gd name="connsiteX20" fmla="*/ 34333 w 307240"/>
              <a:gd name="connsiteY20" fmla="*/ 184495 h 417259"/>
              <a:gd name="connsiteX21" fmla="*/ 34144 w 307240"/>
              <a:gd name="connsiteY21" fmla="*/ 184483 h 417259"/>
              <a:gd name="connsiteX22" fmla="*/ 74143 w 307240"/>
              <a:gd name="connsiteY22" fmla="*/ 0 h 417259"/>
              <a:gd name="connsiteX23" fmla="*/ 268863 w 307240"/>
              <a:gd name="connsiteY23" fmla="*/ 12564 h 417259"/>
              <a:gd name="connsiteX24" fmla="*/ 283504 w 307240"/>
              <a:gd name="connsiteY24" fmla="*/ 185128 h 417259"/>
              <a:gd name="connsiteX25" fmla="*/ 307240 w 307240"/>
              <a:gd name="connsiteY25" fmla="*/ 308070 h 417259"/>
              <a:gd name="connsiteX26" fmla="*/ 259179 w 307240"/>
              <a:gd name="connsiteY26" fmla="*/ 315365 h 417259"/>
              <a:gd name="connsiteX27" fmla="*/ 246167 w 307240"/>
              <a:gd name="connsiteY27" fmla="*/ 198164 h 417259"/>
              <a:gd name="connsiteX28" fmla="*/ 238304 w 307240"/>
              <a:gd name="connsiteY28" fmla="*/ 197656 h 417259"/>
              <a:gd name="connsiteX29" fmla="*/ 256843 w 307240"/>
              <a:gd name="connsiteY29" fmla="*/ 389884 h 417259"/>
              <a:gd name="connsiteX30" fmla="*/ 208356 w 307240"/>
              <a:gd name="connsiteY30" fmla="*/ 393355 h 417259"/>
              <a:gd name="connsiteX31" fmla="*/ 199076 w 307240"/>
              <a:gd name="connsiteY31" fmla="*/ 195125 h 417259"/>
              <a:gd name="connsiteX32" fmla="*/ 194722 w 307240"/>
              <a:gd name="connsiteY32" fmla="*/ 194844 h 417259"/>
              <a:gd name="connsiteX33" fmla="*/ 200213 w 307240"/>
              <a:gd name="connsiteY33" fmla="*/ 417259 h 417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07240" h="417259">
                <a:moveTo>
                  <a:pt x="263715" y="141959"/>
                </a:moveTo>
                <a:lnTo>
                  <a:pt x="257528" y="69031"/>
                </a:lnTo>
                <a:lnTo>
                  <a:pt x="78127" y="57455"/>
                </a:lnTo>
                <a:lnTo>
                  <a:pt x="62618" y="128984"/>
                </a:lnTo>
                <a:lnTo>
                  <a:pt x="89932" y="130746"/>
                </a:lnTo>
                <a:lnTo>
                  <a:pt x="90011" y="130404"/>
                </a:lnTo>
                <a:lnTo>
                  <a:pt x="92521" y="130913"/>
                </a:lnTo>
                <a:close/>
                <a:moveTo>
                  <a:pt x="151602" y="417259"/>
                </a:moveTo>
                <a:lnTo>
                  <a:pt x="157153" y="192420"/>
                </a:lnTo>
                <a:lnTo>
                  <a:pt x="156287" y="192364"/>
                </a:lnTo>
                <a:lnTo>
                  <a:pt x="133042" y="414667"/>
                </a:lnTo>
                <a:lnTo>
                  <a:pt x="84835" y="408420"/>
                </a:lnTo>
                <a:lnTo>
                  <a:pt x="118649" y="189936"/>
                </a:lnTo>
                <a:lnTo>
                  <a:pt x="116297" y="189784"/>
                </a:lnTo>
                <a:lnTo>
                  <a:pt x="81864" y="383798"/>
                </a:lnTo>
                <a:lnTo>
                  <a:pt x="34225" y="374125"/>
                </a:lnTo>
                <a:lnTo>
                  <a:pt x="76999" y="187248"/>
                </a:lnTo>
                <a:lnTo>
                  <a:pt x="74690" y="187099"/>
                </a:lnTo>
                <a:lnTo>
                  <a:pt x="46724" y="301657"/>
                </a:lnTo>
                <a:lnTo>
                  <a:pt x="0" y="288246"/>
                </a:lnTo>
                <a:lnTo>
                  <a:pt x="34333" y="184495"/>
                </a:lnTo>
                <a:lnTo>
                  <a:pt x="34144" y="184483"/>
                </a:lnTo>
                <a:lnTo>
                  <a:pt x="74143" y="0"/>
                </a:lnTo>
                <a:lnTo>
                  <a:pt x="268863" y="12564"/>
                </a:lnTo>
                <a:lnTo>
                  <a:pt x="283504" y="185128"/>
                </a:lnTo>
                <a:lnTo>
                  <a:pt x="307240" y="308070"/>
                </a:lnTo>
                <a:lnTo>
                  <a:pt x="259179" y="315365"/>
                </a:lnTo>
                <a:lnTo>
                  <a:pt x="246167" y="198164"/>
                </a:lnTo>
                <a:lnTo>
                  <a:pt x="238304" y="197656"/>
                </a:lnTo>
                <a:lnTo>
                  <a:pt x="256843" y="389884"/>
                </a:lnTo>
                <a:lnTo>
                  <a:pt x="208356" y="393355"/>
                </a:lnTo>
                <a:lnTo>
                  <a:pt x="199076" y="195125"/>
                </a:lnTo>
                <a:lnTo>
                  <a:pt x="194722" y="194844"/>
                </a:lnTo>
                <a:lnTo>
                  <a:pt x="200213" y="4172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F93EC153-0207-4483-9F46-18C9085F09E8}"/>
              </a:ext>
            </a:extLst>
          </p:cNvPr>
          <p:cNvSpPr/>
          <p:nvPr/>
        </p:nvSpPr>
        <p:spPr>
          <a:xfrm rot="5400000">
            <a:off x="6762480" y="3456762"/>
            <a:ext cx="331249" cy="406498"/>
          </a:xfrm>
          <a:custGeom>
            <a:avLst/>
            <a:gdLst>
              <a:gd name="connsiteX0" fmla="*/ 263219 w 331249"/>
              <a:gd name="connsiteY0" fmla="*/ 288611 h 406498"/>
              <a:gd name="connsiteX1" fmla="*/ 281452 w 331249"/>
              <a:gd name="connsiteY1" fmla="*/ 306844 h 406498"/>
              <a:gd name="connsiteX2" fmla="*/ 299686 w 331249"/>
              <a:gd name="connsiteY2" fmla="*/ 288611 h 406498"/>
              <a:gd name="connsiteX3" fmla="*/ 281452 w 331249"/>
              <a:gd name="connsiteY3" fmla="*/ 270377 h 406498"/>
              <a:gd name="connsiteX4" fmla="*/ 263219 w 331249"/>
              <a:gd name="connsiteY4" fmla="*/ 288611 h 406498"/>
              <a:gd name="connsiteX5" fmla="*/ 245957 w 331249"/>
              <a:gd name="connsiteY5" fmla="*/ 198759 h 406498"/>
              <a:gd name="connsiteX6" fmla="*/ 274422 w 331249"/>
              <a:gd name="connsiteY6" fmla="*/ 227224 h 406498"/>
              <a:gd name="connsiteX7" fmla="*/ 302887 w 331249"/>
              <a:gd name="connsiteY7" fmla="*/ 198759 h 406498"/>
              <a:gd name="connsiteX8" fmla="*/ 274422 w 331249"/>
              <a:gd name="connsiteY8" fmla="*/ 170294 h 406498"/>
              <a:gd name="connsiteX9" fmla="*/ 245957 w 331249"/>
              <a:gd name="connsiteY9" fmla="*/ 198759 h 406498"/>
              <a:gd name="connsiteX10" fmla="*/ 148482 w 331249"/>
              <a:gd name="connsiteY10" fmla="*/ 223998 h 406498"/>
              <a:gd name="connsiteX11" fmla="*/ 178782 w 331249"/>
              <a:gd name="connsiteY11" fmla="*/ 254298 h 406498"/>
              <a:gd name="connsiteX12" fmla="*/ 209082 w 331249"/>
              <a:gd name="connsiteY12" fmla="*/ 223998 h 406498"/>
              <a:gd name="connsiteX13" fmla="*/ 178782 w 331249"/>
              <a:gd name="connsiteY13" fmla="*/ 193698 h 406498"/>
              <a:gd name="connsiteX14" fmla="*/ 148482 w 331249"/>
              <a:gd name="connsiteY14" fmla="*/ 223998 h 406498"/>
              <a:gd name="connsiteX15" fmla="*/ 68506 w 331249"/>
              <a:gd name="connsiteY15" fmla="*/ 226722 h 406498"/>
              <a:gd name="connsiteX16" fmla="*/ 328487 w 331249"/>
              <a:gd name="connsiteY16" fmla="*/ 89214 h 406498"/>
              <a:gd name="connsiteX17" fmla="*/ 331249 w 331249"/>
              <a:gd name="connsiteY17" fmla="*/ 406498 h 406498"/>
              <a:gd name="connsiteX18" fmla="*/ 0 w 331249"/>
              <a:gd name="connsiteY18" fmla="*/ 171673 h 406498"/>
              <a:gd name="connsiteX19" fmla="*/ 324576 w 331249"/>
              <a:gd name="connsiteY19" fmla="*/ 0 h 406498"/>
              <a:gd name="connsiteX20" fmla="*/ 322912 w 331249"/>
              <a:gd name="connsiteY20" fmla="*/ 67419 h 406498"/>
              <a:gd name="connsiteX21" fmla="*/ 78592 w 331249"/>
              <a:gd name="connsiteY21" fmla="*/ 177966 h 406498"/>
              <a:gd name="connsiteX22" fmla="*/ 54638 w 331249"/>
              <a:gd name="connsiteY22" fmla="*/ 208875 h 40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1249" h="406498">
                <a:moveTo>
                  <a:pt x="263219" y="288611"/>
                </a:moveTo>
                <a:cubicBezTo>
                  <a:pt x="263219" y="298681"/>
                  <a:pt x="271382" y="306844"/>
                  <a:pt x="281452" y="306844"/>
                </a:cubicBezTo>
                <a:cubicBezTo>
                  <a:pt x="291522" y="306844"/>
                  <a:pt x="299686" y="298681"/>
                  <a:pt x="299686" y="288611"/>
                </a:cubicBezTo>
                <a:cubicBezTo>
                  <a:pt x="299686" y="278541"/>
                  <a:pt x="291522" y="270377"/>
                  <a:pt x="281452" y="270377"/>
                </a:cubicBezTo>
                <a:cubicBezTo>
                  <a:pt x="271382" y="270377"/>
                  <a:pt x="263219" y="278541"/>
                  <a:pt x="263219" y="288611"/>
                </a:cubicBezTo>
                <a:close/>
                <a:moveTo>
                  <a:pt x="245957" y="198759"/>
                </a:moveTo>
                <a:cubicBezTo>
                  <a:pt x="245957" y="214480"/>
                  <a:pt x="258701" y="227224"/>
                  <a:pt x="274422" y="227224"/>
                </a:cubicBezTo>
                <a:cubicBezTo>
                  <a:pt x="290142" y="227224"/>
                  <a:pt x="302887" y="214480"/>
                  <a:pt x="302887" y="198759"/>
                </a:cubicBezTo>
                <a:cubicBezTo>
                  <a:pt x="302887" y="183038"/>
                  <a:pt x="290142" y="170294"/>
                  <a:pt x="274422" y="170294"/>
                </a:cubicBezTo>
                <a:cubicBezTo>
                  <a:pt x="258701" y="170294"/>
                  <a:pt x="245957" y="183038"/>
                  <a:pt x="245957" y="198759"/>
                </a:cubicBezTo>
                <a:close/>
                <a:moveTo>
                  <a:pt x="148482" y="223998"/>
                </a:moveTo>
                <a:cubicBezTo>
                  <a:pt x="148482" y="240732"/>
                  <a:pt x="162048" y="254298"/>
                  <a:pt x="178782" y="254298"/>
                </a:cubicBezTo>
                <a:cubicBezTo>
                  <a:pt x="195516" y="254298"/>
                  <a:pt x="209082" y="240732"/>
                  <a:pt x="209082" y="223998"/>
                </a:cubicBezTo>
                <a:cubicBezTo>
                  <a:pt x="209082" y="207264"/>
                  <a:pt x="195516" y="193698"/>
                  <a:pt x="178782" y="193698"/>
                </a:cubicBezTo>
                <a:cubicBezTo>
                  <a:pt x="162048" y="193698"/>
                  <a:pt x="148482" y="207264"/>
                  <a:pt x="148482" y="223998"/>
                </a:cubicBezTo>
                <a:close/>
                <a:moveTo>
                  <a:pt x="68506" y="226722"/>
                </a:moveTo>
                <a:cubicBezTo>
                  <a:pt x="127079" y="140696"/>
                  <a:pt x="224414" y="89214"/>
                  <a:pt x="328487" y="89214"/>
                </a:cubicBezTo>
                <a:cubicBezTo>
                  <a:pt x="329408" y="194976"/>
                  <a:pt x="330329" y="300737"/>
                  <a:pt x="331249" y="406498"/>
                </a:cubicBezTo>
                <a:close/>
                <a:moveTo>
                  <a:pt x="0" y="171673"/>
                </a:moveTo>
                <a:cubicBezTo>
                  <a:pt x="73126" y="64273"/>
                  <a:pt x="194645" y="0"/>
                  <a:pt x="324576" y="0"/>
                </a:cubicBezTo>
                <a:lnTo>
                  <a:pt x="322912" y="67419"/>
                </a:lnTo>
                <a:cubicBezTo>
                  <a:pt x="228742" y="67419"/>
                  <a:pt x="139907" y="108179"/>
                  <a:pt x="78592" y="177966"/>
                </a:cubicBezTo>
                <a:lnTo>
                  <a:pt x="54638" y="2088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0" name="그룹 103">
            <a:extLst>
              <a:ext uri="{FF2B5EF4-FFF2-40B4-BE49-F238E27FC236}">
                <a16:creationId xmlns:a16="http://schemas.microsoft.com/office/drawing/2014/main" id="{B03B7427-1766-450D-886D-D992CD3EAC08}"/>
              </a:ext>
            </a:extLst>
          </p:cNvPr>
          <p:cNvGrpSpPr/>
          <p:nvPr/>
        </p:nvGrpSpPr>
        <p:grpSpPr>
          <a:xfrm rot="4020525">
            <a:off x="5647774" y="4079561"/>
            <a:ext cx="298248" cy="631981"/>
            <a:chOff x="-287118" y="4952296"/>
            <a:chExt cx="1609427" cy="3410347"/>
          </a:xfrm>
          <a:solidFill>
            <a:schemeClr val="accent4"/>
          </a:solidFill>
        </p:grpSpPr>
        <p:sp>
          <p:nvSpPr>
            <p:cNvPr id="101" name="자유형: 도형 104">
              <a:extLst>
                <a:ext uri="{FF2B5EF4-FFF2-40B4-BE49-F238E27FC236}">
                  <a16:creationId xmlns:a16="http://schemas.microsoft.com/office/drawing/2014/main" id="{F2708B0F-3627-4C63-B734-2C7A1EF04DA8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자유형: 도형 105">
              <a:extLst>
                <a:ext uri="{FF2B5EF4-FFF2-40B4-BE49-F238E27FC236}">
                  <a16:creationId xmlns:a16="http://schemas.microsoft.com/office/drawing/2014/main" id="{596AE0AE-D73A-4C08-AA4D-88B74FD95042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자유형: 도형 106">
              <a:extLst>
                <a:ext uri="{FF2B5EF4-FFF2-40B4-BE49-F238E27FC236}">
                  <a16:creationId xmlns:a16="http://schemas.microsoft.com/office/drawing/2014/main" id="{361EFD0B-C5ED-4D58-B34F-1D45ADB7493D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자유형: 도형 107">
              <a:extLst>
                <a:ext uri="{FF2B5EF4-FFF2-40B4-BE49-F238E27FC236}">
                  <a16:creationId xmlns:a16="http://schemas.microsoft.com/office/drawing/2014/main" id="{F2C7C28F-B736-41C9-B11B-67229A24997D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8">
            <a:extLst>
              <a:ext uri="{FF2B5EF4-FFF2-40B4-BE49-F238E27FC236}">
                <a16:creationId xmlns:a16="http://schemas.microsoft.com/office/drawing/2014/main" id="{908EDBDF-ED59-4C67-A7B1-0274D648D5F9}"/>
              </a:ext>
            </a:extLst>
          </p:cNvPr>
          <p:cNvGrpSpPr/>
          <p:nvPr/>
        </p:nvGrpSpPr>
        <p:grpSpPr>
          <a:xfrm>
            <a:off x="5653430" y="4569762"/>
            <a:ext cx="432177" cy="493370"/>
            <a:chOff x="7322818" y="1544656"/>
            <a:chExt cx="2434437" cy="2779133"/>
          </a:xfrm>
          <a:solidFill>
            <a:schemeClr val="accent4"/>
          </a:solidFill>
        </p:grpSpPr>
        <p:sp>
          <p:nvSpPr>
            <p:cNvPr id="106" name="타원 109">
              <a:extLst>
                <a:ext uri="{FF2B5EF4-FFF2-40B4-BE49-F238E27FC236}">
                  <a16:creationId xmlns:a16="http://schemas.microsoft.com/office/drawing/2014/main" id="{9DC57617-20A2-4823-8BC2-976B70E28790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10">
              <a:extLst>
                <a:ext uri="{FF2B5EF4-FFF2-40B4-BE49-F238E27FC236}">
                  <a16:creationId xmlns:a16="http://schemas.microsoft.com/office/drawing/2014/main" id="{13412FA3-0B37-4D25-99A0-7AACBA9AAB04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자유형: 도형 111">
              <a:extLst>
                <a:ext uri="{FF2B5EF4-FFF2-40B4-BE49-F238E27FC236}">
                  <a16:creationId xmlns:a16="http://schemas.microsoft.com/office/drawing/2014/main" id="{CD90BA12-C863-4722-BDCB-CF032D66C868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12">
              <a:extLst>
                <a:ext uri="{FF2B5EF4-FFF2-40B4-BE49-F238E27FC236}">
                  <a16:creationId xmlns:a16="http://schemas.microsoft.com/office/drawing/2014/main" id="{7D9A0FC8-78D8-408A-90F7-860A7EC18D14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13">
              <a:extLst>
                <a:ext uri="{FF2B5EF4-FFF2-40B4-BE49-F238E27FC236}">
                  <a16:creationId xmlns:a16="http://schemas.microsoft.com/office/drawing/2014/main" id="{73B62446-9265-4BF6-AF3C-D6C68CD386DB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4">
              <a:extLst>
                <a:ext uri="{FF2B5EF4-FFF2-40B4-BE49-F238E27FC236}">
                  <a16:creationId xmlns:a16="http://schemas.microsoft.com/office/drawing/2014/main" id="{E2F8F993-9AFF-453D-918E-51D6FA6E5A52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5">
              <a:extLst>
                <a:ext uri="{FF2B5EF4-FFF2-40B4-BE49-F238E27FC236}">
                  <a16:creationId xmlns:a16="http://schemas.microsoft.com/office/drawing/2014/main" id="{5E11EF20-3112-4B98-8B75-FE763529764B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6">
              <a:extLst>
                <a:ext uri="{FF2B5EF4-FFF2-40B4-BE49-F238E27FC236}">
                  <a16:creationId xmlns:a16="http://schemas.microsoft.com/office/drawing/2014/main" id="{DB8FEE00-45C6-43AA-886B-C055795EE889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7">
              <a:extLst>
                <a:ext uri="{FF2B5EF4-FFF2-40B4-BE49-F238E27FC236}">
                  <a16:creationId xmlns:a16="http://schemas.microsoft.com/office/drawing/2014/main" id="{9B4355CF-C6C7-42D9-B4B5-242EFC4C242E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8">
              <a:extLst>
                <a:ext uri="{FF2B5EF4-FFF2-40B4-BE49-F238E27FC236}">
                  <a16:creationId xmlns:a16="http://schemas.microsoft.com/office/drawing/2014/main" id="{D1C12A5E-C72B-40C0-A32D-25A88E739B16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9">
              <a:extLst>
                <a:ext uri="{FF2B5EF4-FFF2-40B4-BE49-F238E27FC236}">
                  <a16:creationId xmlns:a16="http://schemas.microsoft.com/office/drawing/2014/main" id="{87F2B50A-B197-420E-97A8-A84031C76FE3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7" name="그룹 120">
            <a:extLst>
              <a:ext uri="{FF2B5EF4-FFF2-40B4-BE49-F238E27FC236}">
                <a16:creationId xmlns:a16="http://schemas.microsoft.com/office/drawing/2014/main" id="{B83EE858-3033-4484-84D2-5BA124BD2F9B}"/>
              </a:ext>
            </a:extLst>
          </p:cNvPr>
          <p:cNvGrpSpPr/>
          <p:nvPr/>
        </p:nvGrpSpPr>
        <p:grpSpPr>
          <a:xfrm>
            <a:off x="5142763" y="4102080"/>
            <a:ext cx="298248" cy="430688"/>
            <a:chOff x="8615780" y="3185232"/>
            <a:chExt cx="1026044" cy="1481671"/>
          </a:xfrm>
          <a:solidFill>
            <a:schemeClr val="accent4"/>
          </a:solidFill>
        </p:grpSpPr>
        <p:sp>
          <p:nvSpPr>
            <p:cNvPr id="118" name="눈물 방울 121">
              <a:extLst>
                <a:ext uri="{FF2B5EF4-FFF2-40B4-BE49-F238E27FC236}">
                  <a16:creationId xmlns:a16="http://schemas.microsoft.com/office/drawing/2014/main" id="{C32C10B9-895E-4963-A9F0-8940A496AAB1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자유형: 도형 122">
              <a:extLst>
                <a:ext uri="{FF2B5EF4-FFF2-40B4-BE49-F238E27FC236}">
                  <a16:creationId xmlns:a16="http://schemas.microsoft.com/office/drawing/2014/main" id="{B84D66D4-8386-47A4-BE7A-82EA15FF8E4F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자유형: 도형 123">
              <a:extLst>
                <a:ext uri="{FF2B5EF4-FFF2-40B4-BE49-F238E27FC236}">
                  <a16:creationId xmlns:a16="http://schemas.microsoft.com/office/drawing/2014/main" id="{94CE100D-A24C-4717-8E2A-6232D8B6246E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: 도형 124">
              <a:extLst>
                <a:ext uri="{FF2B5EF4-FFF2-40B4-BE49-F238E27FC236}">
                  <a16:creationId xmlns:a16="http://schemas.microsoft.com/office/drawing/2014/main" id="{9E20626D-D43A-421C-8DF9-1417B61928FA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5">
            <a:extLst>
              <a:ext uri="{FF2B5EF4-FFF2-40B4-BE49-F238E27FC236}">
                <a16:creationId xmlns:a16="http://schemas.microsoft.com/office/drawing/2014/main" id="{8AC2BAA2-D21C-4146-99EE-BC5871033B56}"/>
              </a:ext>
            </a:extLst>
          </p:cNvPr>
          <p:cNvGrpSpPr/>
          <p:nvPr/>
        </p:nvGrpSpPr>
        <p:grpSpPr>
          <a:xfrm>
            <a:off x="5238554" y="4612759"/>
            <a:ext cx="301904" cy="422301"/>
            <a:chOff x="1019786" y="3002376"/>
            <a:chExt cx="2531613" cy="3541196"/>
          </a:xfrm>
          <a:solidFill>
            <a:schemeClr val="accent4"/>
          </a:solidFill>
        </p:grpSpPr>
        <p:sp>
          <p:nvSpPr>
            <p:cNvPr id="123" name="사각형: 둥근 모서리 132">
              <a:extLst>
                <a:ext uri="{FF2B5EF4-FFF2-40B4-BE49-F238E27FC236}">
                  <a16:creationId xmlns:a16="http://schemas.microsoft.com/office/drawing/2014/main" id="{07CE1B35-4DD7-4FE0-9A48-4B1C8C87C08E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막힌 원호 135">
              <a:extLst>
                <a:ext uri="{FF2B5EF4-FFF2-40B4-BE49-F238E27FC236}">
                  <a16:creationId xmlns:a16="http://schemas.microsoft.com/office/drawing/2014/main" id="{70F10FD8-1BB2-4C67-938A-C2E5D0E9EC73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자유형: 도형 128">
              <a:extLst>
                <a:ext uri="{FF2B5EF4-FFF2-40B4-BE49-F238E27FC236}">
                  <a16:creationId xmlns:a16="http://schemas.microsoft.com/office/drawing/2014/main" id="{AFB773E8-7E0D-4BC2-997E-63D2E64DBFB4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6" name="자유형: 도형 129">
              <a:extLst>
                <a:ext uri="{FF2B5EF4-FFF2-40B4-BE49-F238E27FC236}">
                  <a16:creationId xmlns:a16="http://schemas.microsoft.com/office/drawing/2014/main" id="{FD846EC7-2ABF-42BB-97D4-5069BB5EA2C1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11156</TotalTime>
  <Words>96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Allppt.com</cp:lastModifiedBy>
  <cp:revision>11</cp:revision>
  <dcterms:created xsi:type="dcterms:W3CDTF">2018-02-18T19:39:47Z</dcterms:created>
  <dcterms:modified xsi:type="dcterms:W3CDTF">2018-12-28T02:12:55Z</dcterms:modified>
</cp:coreProperties>
</file>