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51">
            <a:extLst>
              <a:ext uri="{FF2B5EF4-FFF2-40B4-BE49-F238E27FC236}">
                <a16:creationId xmlns:a16="http://schemas.microsoft.com/office/drawing/2014/main" id="{8D3A53D6-FA0F-419E-A22D-E1FEFF8A6EBD}"/>
              </a:ext>
            </a:extLst>
          </p:cNvPr>
          <p:cNvCxnSpPr>
            <a:stCxn id="96" idx="1"/>
            <a:endCxn id="94" idx="6"/>
          </p:cNvCxnSpPr>
          <p:nvPr/>
        </p:nvCxnSpPr>
        <p:spPr>
          <a:xfrm flipH="1">
            <a:off x="2972223" y="2295455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52">
            <a:extLst>
              <a:ext uri="{FF2B5EF4-FFF2-40B4-BE49-F238E27FC236}">
                <a16:creationId xmlns:a16="http://schemas.microsoft.com/office/drawing/2014/main" id="{ED0ABEAD-64F3-404F-94B5-989B0D3ABBAC}"/>
              </a:ext>
            </a:extLst>
          </p:cNvPr>
          <p:cNvCxnSpPr>
            <a:stCxn id="98" idx="1"/>
            <a:endCxn id="94" idx="6"/>
          </p:cNvCxnSpPr>
          <p:nvPr/>
        </p:nvCxnSpPr>
        <p:spPr>
          <a:xfrm flipH="1" flipV="1">
            <a:off x="2972223" y="2969657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3">
            <a:extLst>
              <a:ext uri="{FF2B5EF4-FFF2-40B4-BE49-F238E27FC236}">
                <a16:creationId xmlns:a16="http://schemas.microsoft.com/office/drawing/2014/main" id="{9C9307C5-50A4-49F9-834E-44BAF2C3C15B}"/>
              </a:ext>
            </a:extLst>
          </p:cNvPr>
          <p:cNvCxnSpPr>
            <a:stCxn id="97" idx="1"/>
            <a:endCxn id="94" idx="6"/>
          </p:cNvCxnSpPr>
          <p:nvPr/>
        </p:nvCxnSpPr>
        <p:spPr>
          <a:xfrm flipH="1" flipV="1">
            <a:off x="2972223" y="2969657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4">
            <a:extLst>
              <a:ext uri="{FF2B5EF4-FFF2-40B4-BE49-F238E27FC236}">
                <a16:creationId xmlns:a16="http://schemas.microsoft.com/office/drawing/2014/main" id="{3A87C552-368B-4C27-92CA-B0E38A1250B4}"/>
              </a:ext>
            </a:extLst>
          </p:cNvPr>
          <p:cNvCxnSpPr>
            <a:cxnSpLocks/>
            <a:stCxn id="96" idx="3"/>
            <a:endCxn id="93" idx="2"/>
          </p:cNvCxnSpPr>
          <p:nvPr/>
        </p:nvCxnSpPr>
        <p:spPr>
          <a:xfrm>
            <a:off x="7584629" y="2295455"/>
            <a:ext cx="1651622" cy="674202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5">
            <a:extLst>
              <a:ext uri="{FF2B5EF4-FFF2-40B4-BE49-F238E27FC236}">
                <a16:creationId xmlns:a16="http://schemas.microsoft.com/office/drawing/2014/main" id="{6A5B3CDE-32B0-4721-87E7-3CE16450B4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7466548" y="2963719"/>
            <a:ext cx="1769703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6">
            <a:extLst>
              <a:ext uri="{FF2B5EF4-FFF2-40B4-BE49-F238E27FC236}">
                <a16:creationId xmlns:a16="http://schemas.microsoft.com/office/drawing/2014/main" id="{48051E1B-2ECA-4A8C-85D5-70FB465D934E}"/>
              </a:ext>
            </a:extLst>
          </p:cNvPr>
          <p:cNvCxnSpPr>
            <a:cxnSpLocks/>
            <a:stCxn id="97" idx="3"/>
            <a:endCxn id="93" idx="2"/>
          </p:cNvCxnSpPr>
          <p:nvPr/>
        </p:nvCxnSpPr>
        <p:spPr>
          <a:xfrm flipV="1">
            <a:off x="7584629" y="2969657"/>
            <a:ext cx="1651622" cy="6742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57">
            <a:extLst>
              <a:ext uri="{FF2B5EF4-FFF2-40B4-BE49-F238E27FC236}">
                <a16:creationId xmlns:a16="http://schemas.microsoft.com/office/drawing/2014/main" id="{573EFF6E-F35F-4BFB-B540-6D1722FFF7ED}"/>
              </a:ext>
            </a:extLst>
          </p:cNvPr>
          <p:cNvSpPr/>
          <p:nvPr/>
        </p:nvSpPr>
        <p:spPr>
          <a:xfrm>
            <a:off x="9236251" y="2357589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Oval 58">
            <a:extLst>
              <a:ext uri="{FF2B5EF4-FFF2-40B4-BE49-F238E27FC236}">
                <a16:creationId xmlns:a16="http://schemas.microsoft.com/office/drawing/2014/main" id="{28EA4AD2-0634-4574-9B93-B84FC6582A94}"/>
              </a:ext>
            </a:extLst>
          </p:cNvPr>
          <p:cNvSpPr/>
          <p:nvPr/>
        </p:nvSpPr>
        <p:spPr>
          <a:xfrm>
            <a:off x="1748087" y="2357589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5D7D18B-F24A-4B32-A94F-05EC72D1EAF5}"/>
              </a:ext>
            </a:extLst>
          </p:cNvPr>
          <p:cNvGrpSpPr/>
          <p:nvPr/>
        </p:nvGrpSpPr>
        <p:grpSpPr>
          <a:xfrm>
            <a:off x="4623845" y="2141566"/>
            <a:ext cx="2960784" cy="1656184"/>
            <a:chOff x="4618358" y="2132857"/>
            <a:chExt cx="2960784" cy="165618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64E3B9C-A520-4A6B-A831-8A89F1849AED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2C88372-52A2-4623-B13C-8BBB310199E7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AF25DBE-8B3A-4843-8360-465AA7B7E72C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00E7DFD7-C45F-4B33-B4B7-264A9624B938}"/>
              </a:ext>
            </a:extLst>
          </p:cNvPr>
          <p:cNvGrpSpPr/>
          <p:nvPr/>
        </p:nvGrpSpPr>
        <p:grpSpPr>
          <a:xfrm>
            <a:off x="4637660" y="4489291"/>
            <a:ext cx="2916683" cy="1477328"/>
            <a:chOff x="3122317" y="4283314"/>
            <a:chExt cx="1078329" cy="147732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6016FA-3B69-4725-A1E7-4A09E54C012A}"/>
                </a:ext>
              </a:extLst>
            </p:cNvPr>
            <p:cNvSpPr txBox="1"/>
            <p:nvPr/>
          </p:nvSpPr>
          <p:spPr>
            <a:xfrm>
              <a:off x="3122317" y="4560313"/>
              <a:ext cx="1078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6CB10C-61C3-4BE0-BAB3-E60342488394}"/>
                </a:ext>
              </a:extLst>
            </p:cNvPr>
            <p:cNvSpPr txBox="1"/>
            <p:nvPr/>
          </p:nvSpPr>
          <p:spPr>
            <a:xfrm>
              <a:off x="3122317" y="4283314"/>
              <a:ext cx="1078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76">
            <a:extLst>
              <a:ext uri="{FF2B5EF4-FFF2-40B4-BE49-F238E27FC236}">
                <a16:creationId xmlns:a16="http://schemas.microsoft.com/office/drawing/2014/main" id="{E2D446B4-9389-4F77-87F6-E6475D08A031}"/>
              </a:ext>
            </a:extLst>
          </p:cNvPr>
          <p:cNvGrpSpPr/>
          <p:nvPr/>
        </p:nvGrpSpPr>
        <p:grpSpPr>
          <a:xfrm>
            <a:off x="1128585" y="4053180"/>
            <a:ext cx="2463140" cy="1477328"/>
            <a:chOff x="3122317" y="4283314"/>
            <a:chExt cx="1145017" cy="147732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BCEF13-B813-42DA-B0D4-E1264FBFD832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E6FC17-BF06-41E7-B735-474F76C8A0FD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80">
            <a:extLst>
              <a:ext uri="{FF2B5EF4-FFF2-40B4-BE49-F238E27FC236}">
                <a16:creationId xmlns:a16="http://schemas.microsoft.com/office/drawing/2014/main" id="{E695706D-5685-4A23-B7DD-8A252C5FB39A}"/>
              </a:ext>
            </a:extLst>
          </p:cNvPr>
          <p:cNvGrpSpPr/>
          <p:nvPr/>
        </p:nvGrpSpPr>
        <p:grpSpPr>
          <a:xfrm>
            <a:off x="8616749" y="4102153"/>
            <a:ext cx="2463140" cy="1477328"/>
            <a:chOff x="3122317" y="4283314"/>
            <a:chExt cx="1145017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4E0091-11B8-4E49-8CAB-108E81AC9329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1B2445-A480-43F3-A612-CAADD841FC86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Rounded Rectangle 32">
            <a:extLst>
              <a:ext uri="{FF2B5EF4-FFF2-40B4-BE49-F238E27FC236}">
                <a16:creationId xmlns:a16="http://schemas.microsoft.com/office/drawing/2014/main" id="{2339C652-9AE1-42BB-BDB0-38AE211A803E}"/>
              </a:ext>
            </a:extLst>
          </p:cNvPr>
          <p:cNvSpPr/>
          <p:nvPr/>
        </p:nvSpPr>
        <p:spPr>
          <a:xfrm>
            <a:off x="9701699" y="2792944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ounded Rectangle 6">
            <a:extLst>
              <a:ext uri="{FF2B5EF4-FFF2-40B4-BE49-F238E27FC236}">
                <a16:creationId xmlns:a16="http://schemas.microsoft.com/office/drawing/2014/main" id="{F48E5335-3FD6-4D6D-B988-D708305F8371}"/>
              </a:ext>
            </a:extLst>
          </p:cNvPr>
          <p:cNvSpPr/>
          <p:nvPr/>
        </p:nvSpPr>
        <p:spPr>
          <a:xfrm>
            <a:off x="2157299" y="2775862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11159</TotalTime>
  <Words>131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2018-05-15T02:22:00Z</dcterms:modified>
</cp:coreProperties>
</file>