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4" name="Rounded Rectangle 1">
            <a:extLst>
              <a:ext uri="{FF2B5EF4-FFF2-40B4-BE49-F238E27FC236}">
                <a16:creationId xmlns:a16="http://schemas.microsoft.com/office/drawing/2014/main" id="{4CDF6471-02B0-48F0-80FA-FD69A7E6E47A}"/>
              </a:ext>
            </a:extLst>
          </p:cNvPr>
          <p:cNvSpPr/>
          <p:nvPr/>
        </p:nvSpPr>
        <p:spPr>
          <a:xfrm>
            <a:off x="8753768" y="1872363"/>
            <a:ext cx="2212591" cy="4572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ounded Rectangle 2">
            <a:extLst>
              <a:ext uri="{FF2B5EF4-FFF2-40B4-BE49-F238E27FC236}">
                <a16:creationId xmlns:a16="http://schemas.microsoft.com/office/drawing/2014/main" id="{23ABC680-EA84-44F8-A927-D5F74C6CBED6}"/>
              </a:ext>
            </a:extLst>
          </p:cNvPr>
          <p:cNvSpPr/>
          <p:nvPr/>
        </p:nvSpPr>
        <p:spPr>
          <a:xfrm>
            <a:off x="6166959" y="1872363"/>
            <a:ext cx="2212591" cy="4572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Rounded Rectangle 3">
            <a:extLst>
              <a:ext uri="{FF2B5EF4-FFF2-40B4-BE49-F238E27FC236}">
                <a16:creationId xmlns:a16="http://schemas.microsoft.com/office/drawing/2014/main" id="{8CB43480-959D-4C76-A982-05E7E269B0F7}"/>
              </a:ext>
            </a:extLst>
          </p:cNvPr>
          <p:cNvSpPr/>
          <p:nvPr/>
        </p:nvSpPr>
        <p:spPr>
          <a:xfrm>
            <a:off x="3580151" y="1872363"/>
            <a:ext cx="2212591" cy="457200"/>
          </a:xfrm>
          <a:prstGeom prst="roundRect">
            <a:avLst>
              <a:gd name="adj" fmla="val 488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Rounded Rectangle 4">
            <a:extLst>
              <a:ext uri="{FF2B5EF4-FFF2-40B4-BE49-F238E27FC236}">
                <a16:creationId xmlns:a16="http://schemas.microsoft.com/office/drawing/2014/main" id="{E3D580FF-C382-4FFD-AF3D-F209BEAD86C8}"/>
              </a:ext>
            </a:extLst>
          </p:cNvPr>
          <p:cNvSpPr/>
          <p:nvPr/>
        </p:nvSpPr>
        <p:spPr>
          <a:xfrm>
            <a:off x="993343" y="1872363"/>
            <a:ext cx="2212591" cy="457200"/>
          </a:xfrm>
          <a:prstGeom prst="roundRect">
            <a:avLst>
              <a:gd name="adj" fmla="val 4502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78CE1DA6-8AE1-42A2-8E46-B67F3758F77E}"/>
              </a:ext>
            </a:extLst>
          </p:cNvPr>
          <p:cNvSpPr/>
          <p:nvPr/>
        </p:nvSpPr>
        <p:spPr>
          <a:xfrm>
            <a:off x="1" y="1916734"/>
            <a:ext cx="12192000" cy="3536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Group 10">
            <a:extLst>
              <a:ext uri="{FF2B5EF4-FFF2-40B4-BE49-F238E27FC236}">
                <a16:creationId xmlns:a16="http://schemas.microsoft.com/office/drawing/2014/main" id="{7E570789-9E87-400C-A179-AA24C6BE9261}"/>
              </a:ext>
            </a:extLst>
          </p:cNvPr>
          <p:cNvGrpSpPr/>
          <p:nvPr/>
        </p:nvGrpSpPr>
        <p:grpSpPr>
          <a:xfrm>
            <a:off x="8883029" y="1872231"/>
            <a:ext cx="2362484" cy="4201332"/>
            <a:chOff x="6499555" y="2147350"/>
            <a:chExt cx="1744853" cy="4201332"/>
          </a:xfrm>
        </p:grpSpPr>
        <p:sp>
          <p:nvSpPr>
            <p:cNvPr id="160" name="Rectangle 11">
              <a:extLst>
                <a:ext uri="{FF2B5EF4-FFF2-40B4-BE49-F238E27FC236}">
                  <a16:creationId xmlns:a16="http://schemas.microsoft.com/office/drawing/2014/main" id="{5D4D5802-DB9A-4E83-B853-FFF9FA64715C}"/>
                </a:ext>
              </a:extLst>
            </p:cNvPr>
            <p:cNvSpPr/>
            <p:nvPr/>
          </p:nvSpPr>
          <p:spPr>
            <a:xfrm>
              <a:off x="6516664" y="2604682"/>
              <a:ext cx="1583728" cy="37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Flowchart: Stored Data 3">
              <a:extLst>
                <a:ext uri="{FF2B5EF4-FFF2-40B4-BE49-F238E27FC236}">
                  <a16:creationId xmlns:a16="http://schemas.microsoft.com/office/drawing/2014/main" id="{F5CEFA68-0DAF-46FD-8042-20E1AC35EF7A}"/>
                </a:ext>
              </a:extLst>
            </p:cNvPr>
            <p:cNvSpPr/>
            <p:nvPr/>
          </p:nvSpPr>
          <p:spPr>
            <a:xfrm rot="10800000">
              <a:off x="6499555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49000">
                  <a:schemeClr val="accent4">
                    <a:lumMod val="80000"/>
                    <a:lumOff val="20000"/>
                  </a:schemeClr>
                </a:gs>
                <a:gs pos="100000">
                  <a:schemeClr val="accent4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4A813D9A-99CE-478C-ACF2-AC0CB9CB7135}"/>
              </a:ext>
            </a:extLst>
          </p:cNvPr>
          <p:cNvGrpSpPr/>
          <p:nvPr/>
        </p:nvGrpSpPr>
        <p:grpSpPr>
          <a:xfrm>
            <a:off x="6296283" y="1872231"/>
            <a:ext cx="2362484" cy="4201332"/>
            <a:chOff x="4663085" y="2147350"/>
            <a:chExt cx="1744853" cy="4201332"/>
          </a:xfrm>
        </p:grpSpPr>
        <p:sp>
          <p:nvSpPr>
            <p:cNvPr id="163" name="Rectangle 14">
              <a:extLst>
                <a:ext uri="{FF2B5EF4-FFF2-40B4-BE49-F238E27FC236}">
                  <a16:creationId xmlns:a16="http://schemas.microsoft.com/office/drawing/2014/main" id="{F7470479-BBE2-44F9-886B-48CBD13658B8}"/>
                </a:ext>
              </a:extLst>
            </p:cNvPr>
            <p:cNvSpPr/>
            <p:nvPr/>
          </p:nvSpPr>
          <p:spPr>
            <a:xfrm>
              <a:off x="4680194" y="2604682"/>
              <a:ext cx="1583728" cy="37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Flowchart: Stored Data 3">
              <a:extLst>
                <a:ext uri="{FF2B5EF4-FFF2-40B4-BE49-F238E27FC236}">
                  <a16:creationId xmlns:a16="http://schemas.microsoft.com/office/drawing/2014/main" id="{267D87DB-7083-455A-BF77-1C09A9DE073C}"/>
                </a:ext>
              </a:extLst>
            </p:cNvPr>
            <p:cNvSpPr/>
            <p:nvPr/>
          </p:nvSpPr>
          <p:spPr>
            <a:xfrm rot="10800000">
              <a:off x="4663085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4900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5" name="Group 16">
            <a:extLst>
              <a:ext uri="{FF2B5EF4-FFF2-40B4-BE49-F238E27FC236}">
                <a16:creationId xmlns:a16="http://schemas.microsoft.com/office/drawing/2014/main" id="{553D4EDA-6E48-414A-9F2D-FEEE98F7A6D7}"/>
              </a:ext>
            </a:extLst>
          </p:cNvPr>
          <p:cNvGrpSpPr/>
          <p:nvPr/>
        </p:nvGrpSpPr>
        <p:grpSpPr>
          <a:xfrm>
            <a:off x="3709538" y="1872231"/>
            <a:ext cx="2362484" cy="4201332"/>
            <a:chOff x="2826616" y="2147350"/>
            <a:chExt cx="1744853" cy="4201332"/>
          </a:xfrm>
        </p:grpSpPr>
        <p:sp>
          <p:nvSpPr>
            <p:cNvPr id="166" name="Rectangle 17">
              <a:extLst>
                <a:ext uri="{FF2B5EF4-FFF2-40B4-BE49-F238E27FC236}">
                  <a16:creationId xmlns:a16="http://schemas.microsoft.com/office/drawing/2014/main" id="{9DD38BF9-DAAB-4045-80B6-79B399D04AAD}"/>
                </a:ext>
              </a:extLst>
            </p:cNvPr>
            <p:cNvSpPr/>
            <p:nvPr/>
          </p:nvSpPr>
          <p:spPr>
            <a:xfrm>
              <a:off x="2843725" y="2604682"/>
              <a:ext cx="1583728" cy="37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Flowchart: Stored Data 3">
              <a:extLst>
                <a:ext uri="{FF2B5EF4-FFF2-40B4-BE49-F238E27FC236}">
                  <a16:creationId xmlns:a16="http://schemas.microsoft.com/office/drawing/2014/main" id="{FFF88FAE-5D0D-40E6-8004-69CAC5DDCEE3}"/>
                </a:ext>
              </a:extLst>
            </p:cNvPr>
            <p:cNvSpPr/>
            <p:nvPr/>
          </p:nvSpPr>
          <p:spPr>
            <a:xfrm rot="10800000">
              <a:off x="2826616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49000">
                  <a:schemeClr val="accent2">
                    <a:lumMod val="90000"/>
                    <a:lumOff val="1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Group 19">
            <a:extLst>
              <a:ext uri="{FF2B5EF4-FFF2-40B4-BE49-F238E27FC236}">
                <a16:creationId xmlns:a16="http://schemas.microsoft.com/office/drawing/2014/main" id="{BDDB1946-F297-4695-BF65-0DE791B746DE}"/>
              </a:ext>
            </a:extLst>
          </p:cNvPr>
          <p:cNvGrpSpPr/>
          <p:nvPr/>
        </p:nvGrpSpPr>
        <p:grpSpPr>
          <a:xfrm>
            <a:off x="1122793" y="1872231"/>
            <a:ext cx="2362484" cy="4201332"/>
            <a:chOff x="990147" y="2147350"/>
            <a:chExt cx="1744853" cy="4201332"/>
          </a:xfrm>
        </p:grpSpPr>
        <p:sp>
          <p:nvSpPr>
            <p:cNvPr id="169" name="Rectangle 20">
              <a:extLst>
                <a:ext uri="{FF2B5EF4-FFF2-40B4-BE49-F238E27FC236}">
                  <a16:creationId xmlns:a16="http://schemas.microsoft.com/office/drawing/2014/main" id="{D5752CA8-2090-4825-B1A3-0E2E21B4D980}"/>
                </a:ext>
              </a:extLst>
            </p:cNvPr>
            <p:cNvSpPr/>
            <p:nvPr/>
          </p:nvSpPr>
          <p:spPr>
            <a:xfrm>
              <a:off x="1007256" y="2604682"/>
              <a:ext cx="1583728" cy="37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Flowchart: Stored Data 3">
              <a:extLst>
                <a:ext uri="{FF2B5EF4-FFF2-40B4-BE49-F238E27FC236}">
                  <a16:creationId xmlns:a16="http://schemas.microsoft.com/office/drawing/2014/main" id="{0F627AF0-852D-48B0-B663-0CB0DC3B5950}"/>
                </a:ext>
              </a:extLst>
            </p:cNvPr>
            <p:cNvSpPr/>
            <p:nvPr/>
          </p:nvSpPr>
          <p:spPr>
            <a:xfrm rot="10800000">
              <a:off x="990147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Group 22">
            <a:extLst>
              <a:ext uri="{FF2B5EF4-FFF2-40B4-BE49-F238E27FC236}">
                <a16:creationId xmlns:a16="http://schemas.microsoft.com/office/drawing/2014/main" id="{F7A068AA-9355-4E0C-9309-71137BC79933}"/>
              </a:ext>
            </a:extLst>
          </p:cNvPr>
          <p:cNvGrpSpPr/>
          <p:nvPr/>
        </p:nvGrpSpPr>
        <p:grpSpPr>
          <a:xfrm>
            <a:off x="1295834" y="3226159"/>
            <a:ext cx="1843018" cy="2618037"/>
            <a:chOff x="1078567" y="3119287"/>
            <a:chExt cx="1441527" cy="2618037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7C941FA-E309-4D56-AC43-A1D6947CFE36}"/>
                </a:ext>
              </a:extLst>
            </p:cNvPr>
            <p:cNvSpPr txBox="1"/>
            <p:nvPr/>
          </p:nvSpPr>
          <p:spPr>
            <a:xfrm>
              <a:off x="1078567" y="3429000"/>
              <a:ext cx="14415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6BD3330-3F1A-4385-B893-B1B3E7AE8BB7}"/>
                </a:ext>
              </a:extLst>
            </p:cNvPr>
            <p:cNvSpPr txBox="1"/>
            <p:nvPr/>
          </p:nvSpPr>
          <p:spPr>
            <a:xfrm>
              <a:off x="1078567" y="3119287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4" name="Group 25">
            <a:extLst>
              <a:ext uri="{FF2B5EF4-FFF2-40B4-BE49-F238E27FC236}">
                <a16:creationId xmlns:a16="http://schemas.microsoft.com/office/drawing/2014/main" id="{093E286E-3BD5-4CCA-9AE1-4E5C764D1E98}"/>
              </a:ext>
            </a:extLst>
          </p:cNvPr>
          <p:cNvGrpSpPr/>
          <p:nvPr/>
        </p:nvGrpSpPr>
        <p:grpSpPr>
          <a:xfrm>
            <a:off x="3876823" y="3226159"/>
            <a:ext cx="1843018" cy="2618037"/>
            <a:chOff x="2914664" y="3119287"/>
            <a:chExt cx="1441527" cy="2618037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A82A059-783E-439A-A694-C3F537A99B6A}"/>
                </a:ext>
              </a:extLst>
            </p:cNvPr>
            <p:cNvSpPr txBox="1"/>
            <p:nvPr/>
          </p:nvSpPr>
          <p:spPr>
            <a:xfrm>
              <a:off x="2914664" y="3429000"/>
              <a:ext cx="14415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E01C190-7DD5-45F5-BCDF-D39B79523988}"/>
                </a:ext>
              </a:extLst>
            </p:cNvPr>
            <p:cNvSpPr txBox="1"/>
            <p:nvPr/>
          </p:nvSpPr>
          <p:spPr>
            <a:xfrm>
              <a:off x="2914664" y="3119287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7" name="Group 28">
            <a:extLst>
              <a:ext uri="{FF2B5EF4-FFF2-40B4-BE49-F238E27FC236}">
                <a16:creationId xmlns:a16="http://schemas.microsoft.com/office/drawing/2014/main" id="{58F0252A-C41E-47AD-95DD-227A10262CCF}"/>
              </a:ext>
            </a:extLst>
          </p:cNvPr>
          <p:cNvGrpSpPr/>
          <p:nvPr/>
        </p:nvGrpSpPr>
        <p:grpSpPr>
          <a:xfrm>
            <a:off x="6473021" y="3226159"/>
            <a:ext cx="1843018" cy="2618037"/>
            <a:chOff x="4750761" y="3119287"/>
            <a:chExt cx="1441527" cy="2618037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3F0AD40-AA8C-4F9D-A50E-18DD4454F2CB}"/>
                </a:ext>
              </a:extLst>
            </p:cNvPr>
            <p:cNvSpPr txBox="1"/>
            <p:nvPr/>
          </p:nvSpPr>
          <p:spPr>
            <a:xfrm>
              <a:off x="4750761" y="3429000"/>
              <a:ext cx="14415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2C036AC-0478-44A9-9ABF-35D430650BC3}"/>
                </a:ext>
              </a:extLst>
            </p:cNvPr>
            <p:cNvSpPr txBox="1"/>
            <p:nvPr/>
          </p:nvSpPr>
          <p:spPr>
            <a:xfrm>
              <a:off x="4750761" y="3119287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31">
            <a:extLst>
              <a:ext uri="{FF2B5EF4-FFF2-40B4-BE49-F238E27FC236}">
                <a16:creationId xmlns:a16="http://schemas.microsoft.com/office/drawing/2014/main" id="{AC941D00-4C0F-434C-9F8A-DB35A514AFB2}"/>
              </a:ext>
            </a:extLst>
          </p:cNvPr>
          <p:cNvGrpSpPr/>
          <p:nvPr/>
        </p:nvGrpSpPr>
        <p:grpSpPr>
          <a:xfrm>
            <a:off x="9108270" y="3226159"/>
            <a:ext cx="1843018" cy="2618037"/>
            <a:chOff x="6586857" y="3119287"/>
            <a:chExt cx="1441527" cy="261803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BC27E8C-CD21-4B7D-BA5F-95DEC54EED15}"/>
                </a:ext>
              </a:extLst>
            </p:cNvPr>
            <p:cNvSpPr txBox="1"/>
            <p:nvPr/>
          </p:nvSpPr>
          <p:spPr>
            <a:xfrm>
              <a:off x="6586857" y="3429000"/>
              <a:ext cx="14415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Get a modern PowerPoint  Presentation that is beautifully designed.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0B7A394-4B69-4585-8231-2742DEC5FAFA}"/>
                </a:ext>
              </a:extLst>
            </p:cNvPr>
            <p:cNvSpPr txBox="1"/>
            <p:nvPr/>
          </p:nvSpPr>
          <p:spPr>
            <a:xfrm>
              <a:off x="6586857" y="3119287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B8294DC-F915-4D30-896E-F09204B57B03}"/>
              </a:ext>
            </a:extLst>
          </p:cNvPr>
          <p:cNvSpPr txBox="1"/>
          <p:nvPr/>
        </p:nvSpPr>
        <p:spPr>
          <a:xfrm>
            <a:off x="1497343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E4E9ED0-DE22-4AB5-A79C-B42795550410}"/>
              </a:ext>
            </a:extLst>
          </p:cNvPr>
          <p:cNvSpPr txBox="1"/>
          <p:nvPr/>
        </p:nvSpPr>
        <p:spPr>
          <a:xfrm>
            <a:off x="4078332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6133B19-71DE-4948-A1E4-D31077FDBEF5}"/>
              </a:ext>
            </a:extLst>
          </p:cNvPr>
          <p:cNvSpPr txBox="1"/>
          <p:nvPr/>
        </p:nvSpPr>
        <p:spPr>
          <a:xfrm>
            <a:off x="6674530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40DA12-44D7-42BD-AC4A-3705818FC6D5}"/>
              </a:ext>
            </a:extLst>
          </p:cNvPr>
          <p:cNvSpPr txBox="1"/>
          <p:nvPr/>
        </p:nvSpPr>
        <p:spPr>
          <a:xfrm>
            <a:off x="9309779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7" name="Parallelogram 15">
            <a:extLst>
              <a:ext uri="{FF2B5EF4-FFF2-40B4-BE49-F238E27FC236}">
                <a16:creationId xmlns:a16="http://schemas.microsoft.com/office/drawing/2014/main" id="{EAC27063-E258-4FBA-9508-D291EFFB3ADF}"/>
              </a:ext>
            </a:extLst>
          </p:cNvPr>
          <p:cNvSpPr/>
          <p:nvPr/>
        </p:nvSpPr>
        <p:spPr>
          <a:xfrm flipH="1">
            <a:off x="4652371" y="2662329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8" name="Rectangle 30">
            <a:extLst>
              <a:ext uri="{FF2B5EF4-FFF2-40B4-BE49-F238E27FC236}">
                <a16:creationId xmlns:a16="http://schemas.microsoft.com/office/drawing/2014/main" id="{07C0A8D0-42CE-4BD8-936C-2E521EE84CED}"/>
              </a:ext>
            </a:extLst>
          </p:cNvPr>
          <p:cNvSpPr/>
          <p:nvPr/>
        </p:nvSpPr>
        <p:spPr>
          <a:xfrm>
            <a:off x="7197733" y="270463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9" name="Rectangle 16">
            <a:extLst>
              <a:ext uri="{FF2B5EF4-FFF2-40B4-BE49-F238E27FC236}">
                <a16:creationId xmlns:a16="http://schemas.microsoft.com/office/drawing/2014/main" id="{9567879C-6FFC-4DC1-8BDE-F6AD8F349177}"/>
              </a:ext>
            </a:extLst>
          </p:cNvPr>
          <p:cNvSpPr/>
          <p:nvPr/>
        </p:nvSpPr>
        <p:spPr>
          <a:xfrm rot="2700000">
            <a:off x="2154826" y="26244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0" name="Trapezoid 22">
            <a:extLst>
              <a:ext uri="{FF2B5EF4-FFF2-40B4-BE49-F238E27FC236}">
                <a16:creationId xmlns:a16="http://schemas.microsoft.com/office/drawing/2014/main" id="{05A4ED9A-501B-45F3-A50F-A187D3C850F1}"/>
              </a:ext>
            </a:extLst>
          </p:cNvPr>
          <p:cNvSpPr>
            <a:spLocks noChangeAspect="1"/>
          </p:cNvSpPr>
          <p:nvPr/>
        </p:nvSpPr>
        <p:spPr>
          <a:xfrm>
            <a:off x="9839440" y="2748400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11162</TotalTime>
  <Words>208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14</cp:revision>
  <dcterms:created xsi:type="dcterms:W3CDTF">2018-02-18T19:39:47Z</dcterms:created>
  <dcterms:modified xsi:type="dcterms:W3CDTF">2018-05-15T02:25:05Z</dcterms:modified>
</cp:coreProperties>
</file>