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226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0" y="200177"/>
            <a:ext cx="12192000" cy="7757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48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55674156-3125-48CE-B7AD-16F5FF6CA05A}"/>
              </a:ext>
            </a:extLst>
          </p:cNvPr>
          <p:cNvSpPr/>
          <p:nvPr userDrawn="1"/>
        </p:nvSpPr>
        <p:spPr>
          <a:xfrm>
            <a:off x="0" y="6597352"/>
            <a:ext cx="12192000" cy="26064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0" name="텍스트 개체 틀 2">
            <a:extLst>
              <a:ext uri="{FF2B5EF4-FFF2-40B4-BE49-F238E27FC236}">
                <a16:creationId xmlns:a16="http://schemas.microsoft.com/office/drawing/2014/main" id="{BEA53C6E-B822-48C1-AE43-123E9E431F64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0" y="1005381"/>
            <a:ext cx="12192000" cy="419379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Subtitle in this line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9917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93068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Free PPT Templates: Allppt.com</a:t>
            </a:r>
          </a:p>
        </p:txBody>
      </p:sp>
      <p:sp>
        <p:nvSpPr>
          <p:cNvPr id="53" name="Text Placeholder 52"/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en-US" dirty="0"/>
              <a:t>You can download professional PowerPoint diagrams for free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86476EE-9FD2-4CEA-A6D9-0AD39ADF3D03}"/>
              </a:ext>
            </a:extLst>
          </p:cNvPr>
          <p:cNvSpPr txBox="1"/>
          <p:nvPr/>
        </p:nvSpPr>
        <p:spPr>
          <a:xfrm>
            <a:off x="0" y="6599760"/>
            <a:ext cx="1219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hlinkClick r:id="rId2"/>
              </a:rPr>
              <a:t>www.free-powerpoint-templates-design.com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grpSp>
        <p:nvGrpSpPr>
          <p:cNvPr id="226" name="Group 7">
            <a:extLst>
              <a:ext uri="{FF2B5EF4-FFF2-40B4-BE49-F238E27FC236}">
                <a16:creationId xmlns:a16="http://schemas.microsoft.com/office/drawing/2014/main" id="{D259EFE1-7926-4B45-AC9A-F340BCC2EFBC}"/>
              </a:ext>
            </a:extLst>
          </p:cNvPr>
          <p:cNvGrpSpPr/>
          <p:nvPr/>
        </p:nvGrpSpPr>
        <p:grpSpPr>
          <a:xfrm>
            <a:off x="2905340" y="2303187"/>
            <a:ext cx="6375502" cy="3836956"/>
            <a:chOff x="1835696" y="2058492"/>
            <a:chExt cx="5544614" cy="3336904"/>
          </a:xfrm>
        </p:grpSpPr>
        <p:sp>
          <p:nvSpPr>
            <p:cNvPr id="227" name="Freeform 11">
              <a:extLst>
                <a:ext uri="{FF2B5EF4-FFF2-40B4-BE49-F238E27FC236}">
                  <a16:creationId xmlns:a16="http://schemas.microsoft.com/office/drawing/2014/main" id="{F7940A0C-13EC-49AE-8847-E0C4CFA7D3E1}"/>
                </a:ext>
              </a:extLst>
            </p:cNvPr>
            <p:cNvSpPr>
              <a:spLocks/>
            </p:cNvSpPr>
            <p:nvPr/>
          </p:nvSpPr>
          <p:spPr bwMode="auto">
            <a:xfrm rot="5400000" flipH="1">
              <a:off x="2939551" y="954637"/>
              <a:ext cx="3336904" cy="5544614"/>
            </a:xfrm>
            <a:custGeom>
              <a:avLst/>
              <a:gdLst>
                <a:gd name="T0" fmla="*/ 871 w 1381"/>
                <a:gd name="T1" fmla="*/ 59 h 2286"/>
                <a:gd name="T2" fmla="*/ 627 w 1381"/>
                <a:gd name="T3" fmla="*/ 497 h 2286"/>
                <a:gd name="T4" fmla="*/ 443 w 1381"/>
                <a:gd name="T5" fmla="*/ 631 h 2286"/>
                <a:gd name="T6" fmla="*/ 272 w 1381"/>
                <a:gd name="T7" fmla="*/ 637 h 2286"/>
                <a:gd name="T8" fmla="*/ 54 w 1381"/>
                <a:gd name="T9" fmla="*/ 1050 h 2286"/>
                <a:gd name="T10" fmla="*/ 467 w 1381"/>
                <a:gd name="T11" fmla="*/ 1269 h 2286"/>
                <a:gd name="T12" fmla="*/ 521 w 1381"/>
                <a:gd name="T13" fmla="*/ 1246 h 2286"/>
                <a:gd name="T14" fmla="*/ 520 w 1381"/>
                <a:gd name="T15" fmla="*/ 1248 h 2286"/>
                <a:gd name="T16" fmla="*/ 688 w 1381"/>
                <a:gd name="T17" fmla="*/ 1347 h 2286"/>
                <a:gd name="T18" fmla="*/ 691 w 1381"/>
                <a:gd name="T19" fmla="*/ 1423 h 2286"/>
                <a:gd name="T20" fmla="*/ 691 w 1381"/>
                <a:gd name="T21" fmla="*/ 1423 h 2286"/>
                <a:gd name="T22" fmla="*/ 528 w 1381"/>
                <a:gd name="T23" fmla="*/ 1590 h 2286"/>
                <a:gd name="T24" fmla="*/ 442 w 1381"/>
                <a:gd name="T25" fmla="*/ 1599 h 2286"/>
                <a:gd name="T26" fmla="*/ 299 w 1381"/>
                <a:gd name="T27" fmla="*/ 1868 h 2286"/>
                <a:gd name="T28" fmla="*/ 568 w 1381"/>
                <a:gd name="T29" fmla="*/ 2010 h 2286"/>
                <a:gd name="T30" fmla="*/ 586 w 1381"/>
                <a:gd name="T31" fmla="*/ 2003 h 2286"/>
                <a:gd name="T32" fmla="*/ 698 w 1381"/>
                <a:gd name="T33" fmla="*/ 2101 h 2286"/>
                <a:gd name="T34" fmla="*/ 698 w 1381"/>
                <a:gd name="T35" fmla="*/ 2101 h 2286"/>
                <a:gd name="T36" fmla="*/ 762 w 1381"/>
                <a:gd name="T37" fmla="*/ 2225 h 2286"/>
                <a:gd name="T38" fmla="*/ 1008 w 1381"/>
                <a:gd name="T39" fmla="*/ 2199 h 2286"/>
                <a:gd name="T40" fmla="*/ 982 w 1381"/>
                <a:gd name="T41" fmla="*/ 1953 h 2286"/>
                <a:gd name="T42" fmla="*/ 844 w 1381"/>
                <a:gd name="T43" fmla="*/ 1917 h 2286"/>
                <a:gd name="T44" fmla="*/ 844 w 1381"/>
                <a:gd name="T45" fmla="*/ 1917 h 2286"/>
                <a:gd name="T46" fmla="*/ 723 w 1381"/>
                <a:gd name="T47" fmla="*/ 1810 h 2286"/>
                <a:gd name="T48" fmla="*/ 723 w 1381"/>
                <a:gd name="T49" fmla="*/ 1810 h 2286"/>
                <a:gd name="T50" fmla="*/ 722 w 1381"/>
                <a:gd name="T51" fmla="*/ 1785 h 2286"/>
                <a:gd name="T52" fmla="*/ 905 w 1381"/>
                <a:gd name="T53" fmla="*/ 1666 h 2286"/>
                <a:gd name="T54" fmla="*/ 1062 w 1381"/>
                <a:gd name="T55" fmla="*/ 1662 h 2286"/>
                <a:gd name="T56" fmla="*/ 1253 w 1381"/>
                <a:gd name="T57" fmla="*/ 1302 h 2286"/>
                <a:gd name="T58" fmla="*/ 892 w 1381"/>
                <a:gd name="T59" fmla="*/ 1111 h 2286"/>
                <a:gd name="T60" fmla="*/ 842 w 1381"/>
                <a:gd name="T61" fmla="*/ 1131 h 2286"/>
                <a:gd name="T62" fmla="*/ 697 w 1381"/>
                <a:gd name="T63" fmla="*/ 1000 h 2286"/>
                <a:gd name="T64" fmla="*/ 697 w 1381"/>
                <a:gd name="T65" fmla="*/ 912 h 2286"/>
                <a:gd name="T66" fmla="*/ 883 w 1381"/>
                <a:gd name="T67" fmla="*/ 751 h 2286"/>
                <a:gd name="T68" fmla="*/ 1084 w 1381"/>
                <a:gd name="T69" fmla="*/ 748 h 2286"/>
                <a:gd name="T70" fmla="*/ 1322 w 1381"/>
                <a:gd name="T71" fmla="*/ 297 h 2286"/>
                <a:gd name="T72" fmla="*/ 871 w 1381"/>
                <a:gd name="T73" fmla="*/ 59 h 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381" h="2286">
                  <a:moveTo>
                    <a:pt x="871" y="59"/>
                  </a:moveTo>
                  <a:cubicBezTo>
                    <a:pt x="697" y="112"/>
                    <a:pt x="579" y="306"/>
                    <a:pt x="627" y="497"/>
                  </a:cubicBezTo>
                  <a:cubicBezTo>
                    <a:pt x="652" y="598"/>
                    <a:pt x="545" y="653"/>
                    <a:pt x="443" y="631"/>
                  </a:cubicBezTo>
                  <a:cubicBezTo>
                    <a:pt x="389" y="618"/>
                    <a:pt x="330" y="620"/>
                    <a:pt x="272" y="637"/>
                  </a:cubicBezTo>
                  <a:cubicBezTo>
                    <a:pt x="98" y="691"/>
                    <a:pt x="0" y="876"/>
                    <a:pt x="54" y="1050"/>
                  </a:cubicBezTo>
                  <a:cubicBezTo>
                    <a:pt x="108" y="1224"/>
                    <a:pt x="293" y="1322"/>
                    <a:pt x="467" y="1269"/>
                  </a:cubicBezTo>
                  <a:cubicBezTo>
                    <a:pt x="486" y="1263"/>
                    <a:pt x="504" y="1255"/>
                    <a:pt x="521" y="1246"/>
                  </a:cubicBezTo>
                  <a:cubicBezTo>
                    <a:pt x="520" y="1248"/>
                    <a:pt x="520" y="1248"/>
                    <a:pt x="520" y="1248"/>
                  </a:cubicBezTo>
                  <a:cubicBezTo>
                    <a:pt x="602" y="1219"/>
                    <a:pt x="678" y="1265"/>
                    <a:pt x="688" y="1347"/>
                  </a:cubicBezTo>
                  <a:cubicBezTo>
                    <a:pt x="689" y="1376"/>
                    <a:pt x="687" y="1395"/>
                    <a:pt x="691" y="1423"/>
                  </a:cubicBezTo>
                  <a:cubicBezTo>
                    <a:pt x="691" y="1423"/>
                    <a:pt x="691" y="1423"/>
                    <a:pt x="691" y="1423"/>
                  </a:cubicBezTo>
                  <a:cubicBezTo>
                    <a:pt x="703" y="1518"/>
                    <a:pt x="623" y="1600"/>
                    <a:pt x="528" y="1590"/>
                  </a:cubicBezTo>
                  <a:cubicBezTo>
                    <a:pt x="500" y="1587"/>
                    <a:pt x="470" y="1590"/>
                    <a:pt x="442" y="1599"/>
                  </a:cubicBezTo>
                  <a:cubicBezTo>
                    <a:pt x="328" y="1634"/>
                    <a:pt x="264" y="1754"/>
                    <a:pt x="299" y="1868"/>
                  </a:cubicBezTo>
                  <a:cubicBezTo>
                    <a:pt x="334" y="1981"/>
                    <a:pt x="455" y="2045"/>
                    <a:pt x="568" y="2010"/>
                  </a:cubicBezTo>
                  <a:cubicBezTo>
                    <a:pt x="574" y="2008"/>
                    <a:pt x="580" y="2006"/>
                    <a:pt x="586" y="2003"/>
                  </a:cubicBezTo>
                  <a:cubicBezTo>
                    <a:pt x="643" y="2000"/>
                    <a:pt x="694" y="2042"/>
                    <a:pt x="698" y="2101"/>
                  </a:cubicBezTo>
                  <a:cubicBezTo>
                    <a:pt x="698" y="2101"/>
                    <a:pt x="698" y="2101"/>
                    <a:pt x="698" y="2101"/>
                  </a:cubicBezTo>
                  <a:cubicBezTo>
                    <a:pt x="701" y="2148"/>
                    <a:pt x="723" y="2193"/>
                    <a:pt x="762" y="2225"/>
                  </a:cubicBezTo>
                  <a:cubicBezTo>
                    <a:pt x="837" y="2286"/>
                    <a:pt x="947" y="2275"/>
                    <a:pt x="1008" y="2199"/>
                  </a:cubicBezTo>
                  <a:cubicBezTo>
                    <a:pt x="1069" y="2124"/>
                    <a:pt x="1057" y="2014"/>
                    <a:pt x="982" y="1953"/>
                  </a:cubicBezTo>
                  <a:cubicBezTo>
                    <a:pt x="942" y="1921"/>
                    <a:pt x="892" y="1909"/>
                    <a:pt x="844" y="1917"/>
                  </a:cubicBezTo>
                  <a:cubicBezTo>
                    <a:pt x="844" y="1917"/>
                    <a:pt x="844" y="1917"/>
                    <a:pt x="844" y="1917"/>
                  </a:cubicBezTo>
                  <a:cubicBezTo>
                    <a:pt x="779" y="1927"/>
                    <a:pt x="721" y="1876"/>
                    <a:pt x="723" y="1810"/>
                  </a:cubicBezTo>
                  <a:cubicBezTo>
                    <a:pt x="723" y="1810"/>
                    <a:pt x="723" y="1810"/>
                    <a:pt x="723" y="1810"/>
                  </a:cubicBezTo>
                  <a:cubicBezTo>
                    <a:pt x="723" y="1802"/>
                    <a:pt x="723" y="1793"/>
                    <a:pt x="722" y="1785"/>
                  </a:cubicBezTo>
                  <a:cubicBezTo>
                    <a:pt x="737" y="1701"/>
                    <a:pt x="820" y="1645"/>
                    <a:pt x="905" y="1666"/>
                  </a:cubicBezTo>
                  <a:cubicBezTo>
                    <a:pt x="955" y="1679"/>
                    <a:pt x="1009" y="1678"/>
                    <a:pt x="1062" y="1662"/>
                  </a:cubicBezTo>
                  <a:cubicBezTo>
                    <a:pt x="1214" y="1615"/>
                    <a:pt x="1300" y="1454"/>
                    <a:pt x="1253" y="1302"/>
                  </a:cubicBezTo>
                  <a:cubicBezTo>
                    <a:pt x="1206" y="1149"/>
                    <a:pt x="1044" y="1064"/>
                    <a:pt x="892" y="1111"/>
                  </a:cubicBezTo>
                  <a:cubicBezTo>
                    <a:pt x="874" y="1116"/>
                    <a:pt x="858" y="1123"/>
                    <a:pt x="842" y="1131"/>
                  </a:cubicBezTo>
                  <a:cubicBezTo>
                    <a:pt x="759" y="1145"/>
                    <a:pt x="693" y="1083"/>
                    <a:pt x="697" y="1000"/>
                  </a:cubicBezTo>
                  <a:cubicBezTo>
                    <a:pt x="696" y="965"/>
                    <a:pt x="699" y="939"/>
                    <a:pt x="697" y="912"/>
                  </a:cubicBezTo>
                  <a:cubicBezTo>
                    <a:pt x="692" y="801"/>
                    <a:pt x="782" y="725"/>
                    <a:pt x="883" y="751"/>
                  </a:cubicBezTo>
                  <a:cubicBezTo>
                    <a:pt x="947" y="769"/>
                    <a:pt x="1016" y="769"/>
                    <a:pt x="1084" y="748"/>
                  </a:cubicBezTo>
                  <a:cubicBezTo>
                    <a:pt x="1274" y="689"/>
                    <a:pt x="1381" y="487"/>
                    <a:pt x="1322" y="297"/>
                  </a:cubicBezTo>
                  <a:cubicBezTo>
                    <a:pt x="1264" y="107"/>
                    <a:pt x="1062" y="0"/>
                    <a:pt x="871" y="59"/>
                  </a:cubicBez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12700"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228" name="Oval 6">
              <a:extLst>
                <a:ext uri="{FF2B5EF4-FFF2-40B4-BE49-F238E27FC236}">
                  <a16:creationId xmlns:a16="http://schemas.microsoft.com/office/drawing/2014/main" id="{EBEB76F1-E8EE-4CD7-9BF1-7888BAFB2651}"/>
                </a:ext>
              </a:extLst>
            </p:cNvPr>
            <p:cNvSpPr/>
            <p:nvPr/>
          </p:nvSpPr>
          <p:spPr>
            <a:xfrm>
              <a:off x="5681811" y="2315359"/>
              <a:ext cx="1440160" cy="1440160"/>
            </a:xfrm>
            <a:prstGeom prst="ellipse">
              <a:avLst/>
            </a:prstGeom>
            <a:solidFill>
              <a:schemeClr val="accent4"/>
            </a:solidFill>
            <a:ln w="730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9" name="Oval 13">
              <a:extLst>
                <a:ext uri="{FF2B5EF4-FFF2-40B4-BE49-F238E27FC236}">
                  <a16:creationId xmlns:a16="http://schemas.microsoft.com/office/drawing/2014/main" id="{6236CB6F-F67D-4337-B741-6A9E02B17B1E}"/>
                </a:ext>
              </a:extLst>
            </p:cNvPr>
            <p:cNvSpPr/>
            <p:nvPr/>
          </p:nvSpPr>
          <p:spPr>
            <a:xfrm>
              <a:off x="4413101" y="3846154"/>
              <a:ext cx="1320949" cy="1320949"/>
            </a:xfrm>
            <a:prstGeom prst="ellipse">
              <a:avLst/>
            </a:prstGeom>
            <a:solidFill>
              <a:schemeClr val="accent3"/>
            </a:solidFill>
            <a:ln w="730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0" name="Oval 14">
              <a:extLst>
                <a:ext uri="{FF2B5EF4-FFF2-40B4-BE49-F238E27FC236}">
                  <a16:creationId xmlns:a16="http://schemas.microsoft.com/office/drawing/2014/main" id="{3D7A41AC-0D04-4593-90FA-711BEA2655B5}"/>
                </a:ext>
              </a:extLst>
            </p:cNvPr>
            <p:cNvSpPr/>
            <p:nvPr/>
          </p:nvSpPr>
          <p:spPr>
            <a:xfrm>
              <a:off x="3448969" y="2461607"/>
              <a:ext cx="1149509" cy="1149509"/>
            </a:xfrm>
            <a:prstGeom prst="ellipse">
              <a:avLst/>
            </a:prstGeom>
            <a:solidFill>
              <a:schemeClr val="accent2"/>
            </a:solidFill>
            <a:ln w="730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1" name="Oval 15">
              <a:extLst>
                <a:ext uri="{FF2B5EF4-FFF2-40B4-BE49-F238E27FC236}">
                  <a16:creationId xmlns:a16="http://schemas.microsoft.com/office/drawing/2014/main" id="{4F061AFF-B76E-4B45-A706-751328859EBE}"/>
                </a:ext>
              </a:extLst>
            </p:cNvPr>
            <p:cNvSpPr/>
            <p:nvPr/>
          </p:nvSpPr>
          <p:spPr>
            <a:xfrm>
              <a:off x="2565301" y="3713891"/>
              <a:ext cx="893193" cy="893193"/>
            </a:xfrm>
            <a:prstGeom prst="ellipse">
              <a:avLst/>
            </a:prstGeom>
            <a:solidFill>
              <a:schemeClr val="accent1"/>
            </a:solidFill>
            <a:ln w="730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2" name="Oval 16">
              <a:extLst>
                <a:ext uri="{FF2B5EF4-FFF2-40B4-BE49-F238E27FC236}">
                  <a16:creationId xmlns:a16="http://schemas.microsoft.com/office/drawing/2014/main" id="{1E1CCC93-D78D-4561-AB54-2534505E3615}"/>
                </a:ext>
              </a:extLst>
            </p:cNvPr>
            <p:cNvSpPr/>
            <p:nvPr/>
          </p:nvSpPr>
          <p:spPr>
            <a:xfrm>
              <a:off x="1970187" y="2946583"/>
              <a:ext cx="674058" cy="674058"/>
            </a:xfrm>
            <a:prstGeom prst="ellipse">
              <a:avLst/>
            </a:prstGeom>
            <a:solidFill>
              <a:schemeClr val="accent6"/>
            </a:solidFill>
            <a:ln w="730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3" name="TextBox 232">
              <a:extLst>
                <a:ext uri="{FF2B5EF4-FFF2-40B4-BE49-F238E27FC236}">
                  <a16:creationId xmlns:a16="http://schemas.microsoft.com/office/drawing/2014/main" id="{5C14FC21-BC95-4DBB-95E0-5EB01A5B3D05}"/>
                </a:ext>
              </a:extLst>
            </p:cNvPr>
            <p:cNvSpPr txBox="1"/>
            <p:nvPr/>
          </p:nvSpPr>
          <p:spPr>
            <a:xfrm>
              <a:off x="5691337" y="2530996"/>
              <a:ext cx="144016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01</a:t>
              </a:r>
              <a:endParaRPr lang="ko-KR" altLang="en-US" sz="32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34" name="TextBox 233">
              <a:extLst>
                <a:ext uri="{FF2B5EF4-FFF2-40B4-BE49-F238E27FC236}">
                  <a16:creationId xmlns:a16="http://schemas.microsoft.com/office/drawing/2014/main" id="{09F830F1-F7A4-44D7-8545-2BC130C774FB}"/>
                </a:ext>
              </a:extLst>
            </p:cNvPr>
            <p:cNvSpPr txBox="1"/>
            <p:nvPr/>
          </p:nvSpPr>
          <p:spPr>
            <a:xfrm>
              <a:off x="5691336" y="3004507"/>
              <a:ext cx="1440160" cy="401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</a:rPr>
                <a:t>Modern PowerPoint  Presentation</a:t>
              </a:r>
            </a:p>
          </p:txBody>
        </p:sp>
        <p:sp>
          <p:nvSpPr>
            <p:cNvPr id="235" name="TextBox 234">
              <a:extLst>
                <a:ext uri="{FF2B5EF4-FFF2-40B4-BE49-F238E27FC236}">
                  <a16:creationId xmlns:a16="http://schemas.microsoft.com/office/drawing/2014/main" id="{66696947-2571-4DDE-9258-40ECA2F5EE8B}"/>
                </a:ext>
              </a:extLst>
            </p:cNvPr>
            <p:cNvSpPr txBox="1"/>
            <p:nvPr/>
          </p:nvSpPr>
          <p:spPr>
            <a:xfrm>
              <a:off x="4403577" y="4063241"/>
              <a:ext cx="133047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02</a:t>
              </a:r>
              <a:endParaRPr lang="ko-KR" altLang="en-US" sz="28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36" name="TextBox 235">
              <a:extLst>
                <a:ext uri="{FF2B5EF4-FFF2-40B4-BE49-F238E27FC236}">
                  <a16:creationId xmlns:a16="http://schemas.microsoft.com/office/drawing/2014/main" id="{ABF63722-9B74-44E2-BB74-F6835F4466EE}"/>
                </a:ext>
              </a:extLst>
            </p:cNvPr>
            <p:cNvSpPr txBox="1"/>
            <p:nvPr/>
          </p:nvSpPr>
          <p:spPr>
            <a:xfrm>
              <a:off x="4403576" y="4467245"/>
              <a:ext cx="1330473" cy="401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</a:rPr>
                <a:t>Modern Presentation</a:t>
              </a:r>
            </a:p>
          </p:txBody>
        </p:sp>
        <p:sp>
          <p:nvSpPr>
            <p:cNvPr id="237" name="TextBox 236">
              <a:extLst>
                <a:ext uri="{FF2B5EF4-FFF2-40B4-BE49-F238E27FC236}">
                  <a16:creationId xmlns:a16="http://schemas.microsoft.com/office/drawing/2014/main" id="{1C1A63CE-2E61-4ADD-BF05-79CD3679CE4E}"/>
                </a:ext>
              </a:extLst>
            </p:cNvPr>
            <p:cNvSpPr txBox="1"/>
            <p:nvPr/>
          </p:nvSpPr>
          <p:spPr>
            <a:xfrm>
              <a:off x="3448969" y="2631678"/>
              <a:ext cx="11495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03</a:t>
              </a:r>
              <a:endParaRPr lang="ko-KR" altLang="en-US" sz="24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38" name="TextBox 237">
              <a:extLst>
                <a:ext uri="{FF2B5EF4-FFF2-40B4-BE49-F238E27FC236}">
                  <a16:creationId xmlns:a16="http://schemas.microsoft.com/office/drawing/2014/main" id="{EEB477D7-32AB-400D-9D56-1EC68B43274B}"/>
                </a:ext>
              </a:extLst>
            </p:cNvPr>
            <p:cNvSpPr txBox="1"/>
            <p:nvPr/>
          </p:nvSpPr>
          <p:spPr>
            <a:xfrm>
              <a:off x="3448968" y="2962473"/>
              <a:ext cx="1149509" cy="401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</a:rPr>
                <a:t>Modern Presentation</a:t>
              </a:r>
            </a:p>
          </p:txBody>
        </p:sp>
        <p:sp>
          <p:nvSpPr>
            <p:cNvPr id="239" name="TextBox 238">
              <a:extLst>
                <a:ext uri="{FF2B5EF4-FFF2-40B4-BE49-F238E27FC236}">
                  <a16:creationId xmlns:a16="http://schemas.microsoft.com/office/drawing/2014/main" id="{36A06303-0B8C-44D4-B542-D084A1EA5CE2}"/>
                </a:ext>
              </a:extLst>
            </p:cNvPr>
            <p:cNvSpPr txBox="1"/>
            <p:nvPr/>
          </p:nvSpPr>
          <p:spPr>
            <a:xfrm>
              <a:off x="2565301" y="3824972"/>
              <a:ext cx="8836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04</a:t>
              </a:r>
              <a:endParaRPr lang="ko-KR" altLang="en-US" sz="20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40" name="TextBox 239">
              <a:extLst>
                <a:ext uri="{FF2B5EF4-FFF2-40B4-BE49-F238E27FC236}">
                  <a16:creationId xmlns:a16="http://schemas.microsoft.com/office/drawing/2014/main" id="{D4C787C8-AA99-4E9B-84B6-F573720F9472}"/>
                </a:ext>
              </a:extLst>
            </p:cNvPr>
            <p:cNvSpPr txBox="1"/>
            <p:nvPr/>
          </p:nvSpPr>
          <p:spPr>
            <a:xfrm>
              <a:off x="2565300" y="4098617"/>
              <a:ext cx="8836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</a:rPr>
                <a:t>Modern</a:t>
              </a:r>
            </a:p>
            <a:p>
              <a:pPr algn="ctr"/>
              <a:r>
                <a:rPr lang="en-US" altLang="ko-KR" sz="1200" b="1" dirty="0">
                  <a:solidFill>
                    <a:schemeClr val="bg1"/>
                  </a:solidFill>
                </a:rPr>
                <a:t>ppt</a:t>
              </a:r>
            </a:p>
          </p:txBody>
        </p:sp>
        <p:sp>
          <p:nvSpPr>
            <p:cNvPr id="241" name="TextBox 240">
              <a:extLst>
                <a:ext uri="{FF2B5EF4-FFF2-40B4-BE49-F238E27FC236}">
                  <a16:creationId xmlns:a16="http://schemas.microsoft.com/office/drawing/2014/main" id="{EA0A4EDC-765D-42FB-8635-E7057A5A85C8}"/>
                </a:ext>
              </a:extLst>
            </p:cNvPr>
            <p:cNvSpPr txBox="1"/>
            <p:nvPr/>
          </p:nvSpPr>
          <p:spPr>
            <a:xfrm>
              <a:off x="1970188" y="2999958"/>
              <a:ext cx="6740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05</a:t>
              </a:r>
              <a:endParaRPr lang="ko-KR" altLang="en-US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42" name="TextBox 241">
              <a:extLst>
                <a:ext uri="{FF2B5EF4-FFF2-40B4-BE49-F238E27FC236}">
                  <a16:creationId xmlns:a16="http://schemas.microsoft.com/office/drawing/2014/main" id="{3D50D40C-E3FB-4093-A690-53F3F523114E}"/>
                </a:ext>
              </a:extLst>
            </p:cNvPr>
            <p:cNvSpPr txBox="1"/>
            <p:nvPr/>
          </p:nvSpPr>
          <p:spPr>
            <a:xfrm>
              <a:off x="1970187" y="3254553"/>
              <a:ext cx="6740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</a:rPr>
                <a:t>Modern</a:t>
              </a:r>
            </a:p>
          </p:txBody>
        </p:sp>
      </p:grpSp>
      <p:sp>
        <p:nvSpPr>
          <p:cNvPr id="243" name="TextBox 242">
            <a:extLst>
              <a:ext uri="{FF2B5EF4-FFF2-40B4-BE49-F238E27FC236}">
                <a16:creationId xmlns:a16="http://schemas.microsoft.com/office/drawing/2014/main" id="{70377F51-F025-47F2-8E1F-DE3D55030EB4}"/>
              </a:ext>
            </a:extLst>
          </p:cNvPr>
          <p:cNvSpPr txBox="1"/>
          <p:nvPr/>
        </p:nvSpPr>
        <p:spPr>
          <a:xfrm>
            <a:off x="7701530" y="5140073"/>
            <a:ext cx="31058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4" name="Rectangle 29">
            <a:extLst>
              <a:ext uri="{FF2B5EF4-FFF2-40B4-BE49-F238E27FC236}">
                <a16:creationId xmlns:a16="http://schemas.microsoft.com/office/drawing/2014/main" id="{697F87E2-1FB0-4F65-A048-1ADF217F419D}"/>
              </a:ext>
            </a:extLst>
          </p:cNvPr>
          <p:cNvSpPr/>
          <p:nvPr/>
        </p:nvSpPr>
        <p:spPr>
          <a:xfrm>
            <a:off x="7816972" y="4773053"/>
            <a:ext cx="360040" cy="3600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02</a:t>
            </a:r>
            <a:endParaRPr lang="ko-KR" altLang="en-US" sz="1200" b="1" dirty="0"/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25F0B0CD-3BA4-4F5D-8CEC-DBC2F687AE86}"/>
              </a:ext>
            </a:extLst>
          </p:cNvPr>
          <p:cNvSpPr txBox="1"/>
          <p:nvPr/>
        </p:nvSpPr>
        <p:spPr>
          <a:xfrm>
            <a:off x="1099226" y="5366888"/>
            <a:ext cx="25619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6" name="Rectangle 31">
            <a:extLst>
              <a:ext uri="{FF2B5EF4-FFF2-40B4-BE49-F238E27FC236}">
                <a16:creationId xmlns:a16="http://schemas.microsoft.com/office/drawing/2014/main" id="{0FFA1435-DD41-4F27-B975-8E993F3645E6}"/>
              </a:ext>
            </a:extLst>
          </p:cNvPr>
          <p:cNvSpPr/>
          <p:nvPr/>
        </p:nvSpPr>
        <p:spPr>
          <a:xfrm>
            <a:off x="3202243" y="4994074"/>
            <a:ext cx="360040" cy="3600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04</a:t>
            </a:r>
            <a:endParaRPr lang="ko-KR" altLang="en-US" sz="1200" b="1" dirty="0"/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77EF4495-245A-40AB-9189-3A64DCE87171}"/>
              </a:ext>
            </a:extLst>
          </p:cNvPr>
          <p:cNvSpPr txBox="1"/>
          <p:nvPr/>
        </p:nvSpPr>
        <p:spPr>
          <a:xfrm>
            <a:off x="1595337" y="1787611"/>
            <a:ext cx="31457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8" name="Rectangle 33">
            <a:extLst>
              <a:ext uri="{FF2B5EF4-FFF2-40B4-BE49-F238E27FC236}">
                <a16:creationId xmlns:a16="http://schemas.microsoft.com/office/drawing/2014/main" id="{5B60D7A4-EB10-4EF4-8645-096B659CC0CE}"/>
              </a:ext>
            </a:extLst>
          </p:cNvPr>
          <p:cNvSpPr/>
          <p:nvPr/>
        </p:nvSpPr>
        <p:spPr>
          <a:xfrm>
            <a:off x="4297314" y="2455535"/>
            <a:ext cx="360040" cy="3600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03</a:t>
            </a:r>
            <a:endParaRPr lang="ko-KR" altLang="en-US" sz="1200" b="1" dirty="0"/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4BA76B01-61B7-47FE-AAB1-37888C810776}"/>
              </a:ext>
            </a:extLst>
          </p:cNvPr>
          <p:cNvSpPr txBox="1"/>
          <p:nvPr/>
        </p:nvSpPr>
        <p:spPr>
          <a:xfrm>
            <a:off x="7374469" y="1881802"/>
            <a:ext cx="4036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0" name="Rectangle 35">
            <a:extLst>
              <a:ext uri="{FF2B5EF4-FFF2-40B4-BE49-F238E27FC236}">
                <a16:creationId xmlns:a16="http://schemas.microsoft.com/office/drawing/2014/main" id="{9703A606-58F5-4391-AD5B-38EF6FB30CF2}"/>
              </a:ext>
            </a:extLst>
          </p:cNvPr>
          <p:cNvSpPr/>
          <p:nvPr/>
        </p:nvSpPr>
        <p:spPr>
          <a:xfrm>
            <a:off x="7014429" y="1932613"/>
            <a:ext cx="360040" cy="3600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01</a:t>
            </a:r>
            <a:endParaRPr lang="ko-KR" altLang="en-US" sz="1200" b="1" dirty="0"/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98D40475-6369-4EB1-AD06-10657E42DE01}"/>
              </a:ext>
            </a:extLst>
          </p:cNvPr>
          <p:cNvSpPr txBox="1"/>
          <p:nvPr/>
        </p:nvSpPr>
        <p:spPr>
          <a:xfrm>
            <a:off x="875490" y="3713134"/>
            <a:ext cx="19622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2" name="Rectangle 37">
            <a:extLst>
              <a:ext uri="{FF2B5EF4-FFF2-40B4-BE49-F238E27FC236}">
                <a16:creationId xmlns:a16="http://schemas.microsoft.com/office/drawing/2014/main" id="{CA0A6F18-2650-472A-92D1-3578AB7F75E2}"/>
              </a:ext>
            </a:extLst>
          </p:cNvPr>
          <p:cNvSpPr/>
          <p:nvPr/>
        </p:nvSpPr>
        <p:spPr>
          <a:xfrm>
            <a:off x="2377081" y="3335136"/>
            <a:ext cx="360040" cy="36004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05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441458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llppt-Diagram-Theme-Color-01">
      <a:dk1>
        <a:srgbClr val="000000"/>
      </a:dk1>
      <a:lt1>
        <a:sysClr val="window" lastClr="FFFFFF"/>
      </a:lt1>
      <a:dk2>
        <a:srgbClr val="1F497D"/>
      </a:dk2>
      <a:lt2>
        <a:srgbClr val="EEECE1"/>
      </a:lt2>
      <a:accent1>
        <a:srgbClr val="0680C3"/>
      </a:accent1>
      <a:accent2>
        <a:srgbClr val="07A398"/>
      </a:accent2>
      <a:accent3>
        <a:srgbClr val="90C221"/>
      </a:accent3>
      <a:accent4>
        <a:srgbClr val="FBA200"/>
      </a:accent4>
      <a:accent5>
        <a:srgbClr val="E62601"/>
      </a:accent5>
      <a:accent6>
        <a:srgbClr val="57687C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11192</TotalTime>
  <Words>125</Words>
  <Application>Microsoft Office PowerPoint</Application>
  <PresentationFormat>와이드스크린</PresentationFormat>
  <Paragraphs>24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Arial Unicode MS</vt:lpstr>
      <vt:lpstr>Arial</vt:lpstr>
      <vt:lpstr>Calibri</vt:lpstr>
      <vt:lpstr>Office Theme</vt:lpstr>
      <vt:lpstr>Free PPT Templates: Allppt.com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WIN7</cp:lastModifiedBy>
  <cp:revision>17</cp:revision>
  <dcterms:created xsi:type="dcterms:W3CDTF">2018-02-18T19:39:47Z</dcterms:created>
  <dcterms:modified xsi:type="dcterms:W3CDTF">2018-04-06T02:14:34Z</dcterms:modified>
</cp:coreProperties>
</file>