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16" name="Group 10">
            <a:extLst>
              <a:ext uri="{FF2B5EF4-FFF2-40B4-BE49-F238E27FC236}">
                <a16:creationId xmlns:a16="http://schemas.microsoft.com/office/drawing/2014/main" id="{C2C59992-8978-4C27-A941-CEDF7860435C}"/>
              </a:ext>
            </a:extLst>
          </p:cNvPr>
          <p:cNvGrpSpPr/>
          <p:nvPr/>
        </p:nvGrpSpPr>
        <p:grpSpPr>
          <a:xfrm>
            <a:off x="582419" y="1901930"/>
            <a:ext cx="4253349" cy="4253349"/>
            <a:chOff x="57821" y="1441240"/>
            <a:chExt cx="4262520" cy="4262520"/>
          </a:xfrm>
        </p:grpSpPr>
        <p:grpSp>
          <p:nvGrpSpPr>
            <p:cNvPr id="117" name="Group 16">
              <a:extLst>
                <a:ext uri="{FF2B5EF4-FFF2-40B4-BE49-F238E27FC236}">
                  <a16:creationId xmlns:a16="http://schemas.microsoft.com/office/drawing/2014/main" id="{8233F796-D51F-452D-819A-E989F9AE71C0}"/>
                </a:ext>
              </a:extLst>
            </p:cNvPr>
            <p:cNvGrpSpPr/>
            <p:nvPr userDrawn="1"/>
          </p:nvGrpSpPr>
          <p:grpSpPr>
            <a:xfrm>
              <a:off x="57821" y="1441240"/>
              <a:ext cx="4262520" cy="4262520"/>
              <a:chOff x="634127" y="2000307"/>
              <a:chExt cx="4262520" cy="4262520"/>
            </a:xfrm>
          </p:grpSpPr>
          <p:sp>
            <p:nvSpPr>
              <p:cNvPr id="126" name="Block Arc 49">
                <a:extLst>
                  <a:ext uri="{FF2B5EF4-FFF2-40B4-BE49-F238E27FC236}">
                    <a16:creationId xmlns:a16="http://schemas.microsoft.com/office/drawing/2014/main" id="{5BF83BA7-DC45-43E0-A4D3-5C6777DC6834}"/>
                  </a:ext>
                </a:extLst>
              </p:cNvPr>
              <p:cNvSpPr/>
              <p:nvPr userDrawn="1"/>
            </p:nvSpPr>
            <p:spPr>
              <a:xfrm rot="72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Block Arc 50">
                <a:extLst>
                  <a:ext uri="{FF2B5EF4-FFF2-40B4-BE49-F238E27FC236}">
                    <a16:creationId xmlns:a16="http://schemas.microsoft.com/office/drawing/2014/main" id="{00F0CAA2-23FF-46A7-940E-E826A13B38E6}"/>
                  </a:ext>
                </a:extLst>
              </p:cNvPr>
              <p:cNvSpPr/>
              <p:nvPr userDrawn="1"/>
            </p:nvSpPr>
            <p:spPr>
              <a:xfrm rot="144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Block Arc 51">
                <a:extLst>
                  <a:ext uri="{FF2B5EF4-FFF2-40B4-BE49-F238E27FC236}">
                    <a16:creationId xmlns:a16="http://schemas.microsoft.com/office/drawing/2014/main" id="{7CA980E7-3CBE-4E23-B75D-71052E2D539E}"/>
                  </a:ext>
                </a:extLst>
              </p:cNvPr>
              <p:cNvSpPr/>
              <p:nvPr userDrawn="1"/>
            </p:nvSpPr>
            <p:spPr>
              <a:xfrm rot="108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Block Arc 52">
                <a:extLst>
                  <a:ext uri="{FF2B5EF4-FFF2-40B4-BE49-F238E27FC236}">
                    <a16:creationId xmlns:a16="http://schemas.microsoft.com/office/drawing/2014/main" id="{E908AAD8-DD4F-4D90-9D75-2560ACE87956}"/>
                  </a:ext>
                </a:extLst>
              </p:cNvPr>
              <p:cNvSpPr/>
              <p:nvPr userDrawn="1"/>
            </p:nvSpPr>
            <p:spPr>
              <a:xfrm rot="36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oup 7">
              <a:extLst>
                <a:ext uri="{FF2B5EF4-FFF2-40B4-BE49-F238E27FC236}">
                  <a16:creationId xmlns:a16="http://schemas.microsoft.com/office/drawing/2014/main" id="{A2EBFCA2-25D9-4886-A615-AC9BE5108038}"/>
                </a:ext>
              </a:extLst>
            </p:cNvPr>
            <p:cNvGrpSpPr/>
            <p:nvPr userDrawn="1"/>
          </p:nvGrpSpPr>
          <p:grpSpPr>
            <a:xfrm>
              <a:off x="460726" y="1836011"/>
              <a:ext cx="3456547" cy="3464681"/>
              <a:chOff x="1317278" y="2115941"/>
              <a:chExt cx="3456547" cy="3464681"/>
            </a:xfrm>
          </p:grpSpPr>
          <p:sp>
            <p:nvSpPr>
              <p:cNvPr id="124" name="Oval 8">
                <a:extLst>
                  <a:ext uri="{FF2B5EF4-FFF2-40B4-BE49-F238E27FC236}">
                    <a16:creationId xmlns:a16="http://schemas.microsoft.com/office/drawing/2014/main" id="{465B6AEF-48DC-472F-87C5-785B158F699D}"/>
                  </a:ext>
                </a:extLst>
              </p:cNvPr>
              <p:cNvSpPr/>
              <p:nvPr/>
            </p:nvSpPr>
            <p:spPr>
              <a:xfrm>
                <a:off x="1317441" y="2124238"/>
                <a:ext cx="3456384" cy="3456384"/>
              </a:xfrm>
              <a:prstGeom prst="ellipse">
                <a:avLst/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5" name="Oval 9">
                <a:extLst>
                  <a:ext uri="{FF2B5EF4-FFF2-40B4-BE49-F238E27FC236}">
                    <a16:creationId xmlns:a16="http://schemas.microsoft.com/office/drawing/2014/main" id="{E52B9AD2-EC37-4D6F-A419-CC82D799E7B1}"/>
                  </a:ext>
                </a:extLst>
              </p:cNvPr>
              <p:cNvSpPr/>
              <p:nvPr/>
            </p:nvSpPr>
            <p:spPr>
              <a:xfrm>
                <a:off x="1317278" y="2115941"/>
                <a:ext cx="3456384" cy="3456384"/>
              </a:xfrm>
              <a:prstGeom prst="ellipse">
                <a:avLst/>
              </a:prstGeom>
              <a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 l="-23305" r="-42566" b="559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C6E36DA6-98AD-420C-BEC9-0A79B7594240}"/>
                </a:ext>
              </a:extLst>
            </p:cNvPr>
            <p:cNvSpPr/>
            <p:nvPr/>
          </p:nvSpPr>
          <p:spPr>
            <a:xfrm rot="210143">
              <a:off x="3140041" y="1731940"/>
              <a:ext cx="190800" cy="1908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0" name="Oval 19">
              <a:extLst>
                <a:ext uri="{FF2B5EF4-FFF2-40B4-BE49-F238E27FC236}">
                  <a16:creationId xmlns:a16="http://schemas.microsoft.com/office/drawing/2014/main" id="{59A1E421-A4BE-41EA-8B2E-CB87321C5DCC}"/>
                </a:ext>
              </a:extLst>
            </p:cNvPr>
            <p:cNvSpPr/>
            <p:nvPr/>
          </p:nvSpPr>
          <p:spPr>
            <a:xfrm rot="210143">
              <a:off x="1084975" y="1713528"/>
              <a:ext cx="190800" cy="1908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1" name="Oval 20">
              <a:extLst>
                <a:ext uri="{FF2B5EF4-FFF2-40B4-BE49-F238E27FC236}">
                  <a16:creationId xmlns:a16="http://schemas.microsoft.com/office/drawing/2014/main" id="{FA8BF58D-33D1-497C-B7A6-D82C9745124E}"/>
                </a:ext>
              </a:extLst>
            </p:cNvPr>
            <p:cNvSpPr/>
            <p:nvPr/>
          </p:nvSpPr>
          <p:spPr>
            <a:xfrm rot="210143">
              <a:off x="4123728" y="3456224"/>
              <a:ext cx="190800" cy="190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2" name="Oval 21">
              <a:extLst>
                <a:ext uri="{FF2B5EF4-FFF2-40B4-BE49-F238E27FC236}">
                  <a16:creationId xmlns:a16="http://schemas.microsoft.com/office/drawing/2014/main" id="{5CBE29C6-E0CF-41CD-AB42-4F1804F23977}"/>
                </a:ext>
              </a:extLst>
            </p:cNvPr>
            <p:cNvSpPr/>
            <p:nvPr/>
          </p:nvSpPr>
          <p:spPr>
            <a:xfrm rot="210143">
              <a:off x="3086058" y="5255169"/>
              <a:ext cx="190800" cy="190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3" name="Oval 22">
              <a:extLst>
                <a:ext uri="{FF2B5EF4-FFF2-40B4-BE49-F238E27FC236}">
                  <a16:creationId xmlns:a16="http://schemas.microsoft.com/office/drawing/2014/main" id="{EE92A98A-24B3-4353-A2C7-2B622A0117DB}"/>
                </a:ext>
              </a:extLst>
            </p:cNvPr>
            <p:cNvSpPr/>
            <p:nvPr/>
          </p:nvSpPr>
          <p:spPr>
            <a:xfrm rot="210143">
              <a:off x="1062045" y="5223805"/>
              <a:ext cx="190800" cy="190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5FEA92F-1320-493E-A848-8DAEFC4BB815}"/>
              </a:ext>
            </a:extLst>
          </p:cNvPr>
          <p:cNvGrpSpPr/>
          <p:nvPr/>
        </p:nvGrpSpPr>
        <p:grpSpPr>
          <a:xfrm>
            <a:off x="6630282" y="3002565"/>
            <a:ext cx="4753746" cy="722564"/>
            <a:chOff x="4969796" y="1546333"/>
            <a:chExt cx="1984628" cy="806989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666FD6A-960D-4891-AC50-4CE70391ED92}"/>
                </a:ext>
              </a:extLst>
            </p:cNvPr>
            <p:cNvSpPr txBox="1"/>
            <p:nvPr/>
          </p:nvSpPr>
          <p:spPr>
            <a:xfrm>
              <a:off x="4969796" y="1546333"/>
              <a:ext cx="1984627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222463-5530-4B30-839F-0EF490B27AE1}"/>
                </a:ext>
              </a:extLst>
            </p:cNvPr>
            <p:cNvSpPr txBox="1"/>
            <p:nvPr/>
          </p:nvSpPr>
          <p:spPr>
            <a:xfrm>
              <a:off x="4969797" y="1872090"/>
              <a:ext cx="1984627" cy="48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28FC2C0-5E70-4C3B-9157-8595C30D1B0B}"/>
              </a:ext>
            </a:extLst>
          </p:cNvPr>
          <p:cNvGrpSpPr/>
          <p:nvPr/>
        </p:nvGrpSpPr>
        <p:grpSpPr>
          <a:xfrm>
            <a:off x="6630282" y="4214081"/>
            <a:ext cx="4753746" cy="722564"/>
            <a:chOff x="4969796" y="1546333"/>
            <a:chExt cx="1984628" cy="80698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1862631-2370-4F41-9581-B9A364C35B81}"/>
                </a:ext>
              </a:extLst>
            </p:cNvPr>
            <p:cNvSpPr txBox="1"/>
            <p:nvPr/>
          </p:nvSpPr>
          <p:spPr>
            <a:xfrm>
              <a:off x="4969796" y="1546333"/>
              <a:ext cx="1984627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5418B96-DC59-44B9-B38B-CC2AF0A56CE8}"/>
                </a:ext>
              </a:extLst>
            </p:cNvPr>
            <p:cNvSpPr txBox="1"/>
            <p:nvPr/>
          </p:nvSpPr>
          <p:spPr>
            <a:xfrm>
              <a:off x="4969797" y="1872090"/>
              <a:ext cx="1984627" cy="48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CFC9DAA-0AB8-46A4-B16E-4E28340BF18A}"/>
              </a:ext>
            </a:extLst>
          </p:cNvPr>
          <p:cNvGrpSpPr/>
          <p:nvPr/>
        </p:nvGrpSpPr>
        <p:grpSpPr>
          <a:xfrm>
            <a:off x="5717899" y="1791047"/>
            <a:ext cx="5118917" cy="722564"/>
            <a:chOff x="4969796" y="1546333"/>
            <a:chExt cx="2137082" cy="806989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2541636-15A1-4A28-892A-B4255F594458}"/>
                </a:ext>
              </a:extLst>
            </p:cNvPr>
            <p:cNvSpPr txBox="1"/>
            <p:nvPr/>
          </p:nvSpPr>
          <p:spPr>
            <a:xfrm>
              <a:off x="4969796" y="1546333"/>
              <a:ext cx="2137082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9F679-64F6-47DD-A00D-675261365221}"/>
                </a:ext>
              </a:extLst>
            </p:cNvPr>
            <p:cNvSpPr txBox="1"/>
            <p:nvPr/>
          </p:nvSpPr>
          <p:spPr>
            <a:xfrm>
              <a:off x="4969797" y="1872090"/>
              <a:ext cx="1984627" cy="48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2F58A68-92B2-4567-960B-E20279693D0C}"/>
              </a:ext>
            </a:extLst>
          </p:cNvPr>
          <p:cNvGrpSpPr/>
          <p:nvPr/>
        </p:nvGrpSpPr>
        <p:grpSpPr>
          <a:xfrm>
            <a:off x="5717898" y="5425597"/>
            <a:ext cx="4753746" cy="722564"/>
            <a:chOff x="4969796" y="1546333"/>
            <a:chExt cx="1984628" cy="806989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3CAA15A-A869-47CC-9F78-8A7EFAD1DCC5}"/>
                </a:ext>
              </a:extLst>
            </p:cNvPr>
            <p:cNvSpPr txBox="1"/>
            <p:nvPr/>
          </p:nvSpPr>
          <p:spPr>
            <a:xfrm>
              <a:off x="4969796" y="1546333"/>
              <a:ext cx="1984627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474EDE-4FC9-4AFC-8D28-0F081F3CC667}"/>
                </a:ext>
              </a:extLst>
            </p:cNvPr>
            <p:cNvSpPr txBox="1"/>
            <p:nvPr/>
          </p:nvSpPr>
          <p:spPr>
            <a:xfrm>
              <a:off x="4969797" y="1872090"/>
              <a:ext cx="1984627" cy="48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3627792-C25A-4959-92C2-1FC80C16D4EC}"/>
              </a:ext>
            </a:extLst>
          </p:cNvPr>
          <p:cNvSpPr txBox="1"/>
          <p:nvPr/>
        </p:nvSpPr>
        <p:spPr>
          <a:xfrm>
            <a:off x="1486995" y="3440814"/>
            <a:ext cx="2786540" cy="10669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ko-KR" sz="3200" b="1" dirty="0">
                <a:solidFill>
                  <a:schemeClr val="accent4"/>
                </a:solidFill>
              </a:rPr>
              <a:t>PowerPoint</a:t>
            </a:r>
            <a:r>
              <a:rPr lang="en-US" altLang="ko-KR" sz="3200" dirty="0">
                <a:solidFill>
                  <a:schemeClr val="accent4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834E524-AAAC-4C3E-B4D1-00B9A44664B8}"/>
              </a:ext>
            </a:extLst>
          </p:cNvPr>
          <p:cNvGrpSpPr/>
          <p:nvPr/>
        </p:nvGrpSpPr>
        <p:grpSpPr>
          <a:xfrm>
            <a:off x="1397411" y="3599659"/>
            <a:ext cx="86235" cy="756643"/>
            <a:chOff x="705340" y="3177056"/>
            <a:chExt cx="86235" cy="756643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9B8BEE-9E11-424B-B11B-7E77FB377617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E16A3BE-3648-470F-B161-8C446CF036CA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11158</TotalTime>
  <Words>134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13</cp:revision>
  <dcterms:created xsi:type="dcterms:W3CDTF">2018-02-18T19:39:47Z</dcterms:created>
  <dcterms:modified xsi:type="dcterms:W3CDTF">2018-12-19T06:43:52Z</dcterms:modified>
</cp:coreProperties>
</file>