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69"/>
  </p:notesMasterIdLst>
  <p:sldIdLst>
    <p:sldId id="396" r:id="rId4"/>
    <p:sldId id="398" r:id="rId5"/>
    <p:sldId id="397" r:id="rId6"/>
    <p:sldId id="339" r:id="rId7"/>
    <p:sldId id="331" r:id="rId8"/>
    <p:sldId id="332" r:id="rId9"/>
    <p:sldId id="330" r:id="rId10"/>
    <p:sldId id="337" r:id="rId11"/>
    <p:sldId id="384" r:id="rId12"/>
    <p:sldId id="391" r:id="rId13"/>
    <p:sldId id="393" r:id="rId14"/>
    <p:sldId id="392" r:id="rId15"/>
    <p:sldId id="390" r:id="rId16"/>
    <p:sldId id="394" r:id="rId17"/>
    <p:sldId id="395" r:id="rId18"/>
    <p:sldId id="388" r:id="rId19"/>
    <p:sldId id="387" r:id="rId20"/>
    <p:sldId id="389" r:id="rId21"/>
    <p:sldId id="386" r:id="rId22"/>
    <p:sldId id="341" r:id="rId23"/>
    <p:sldId id="340" r:id="rId24"/>
    <p:sldId id="372" r:id="rId25"/>
    <p:sldId id="373" r:id="rId26"/>
    <p:sldId id="374" r:id="rId27"/>
    <p:sldId id="381" r:id="rId28"/>
    <p:sldId id="383" r:id="rId29"/>
    <p:sldId id="382" r:id="rId30"/>
    <p:sldId id="379" r:id="rId31"/>
    <p:sldId id="380" r:id="rId32"/>
    <p:sldId id="371" r:id="rId33"/>
    <p:sldId id="375" r:id="rId34"/>
    <p:sldId id="376" r:id="rId35"/>
    <p:sldId id="377" r:id="rId36"/>
    <p:sldId id="378" r:id="rId37"/>
    <p:sldId id="362" r:id="rId38"/>
    <p:sldId id="363" r:id="rId39"/>
    <p:sldId id="364" r:id="rId40"/>
    <p:sldId id="367" r:id="rId41"/>
    <p:sldId id="368" r:id="rId42"/>
    <p:sldId id="369" r:id="rId43"/>
    <p:sldId id="370" r:id="rId44"/>
    <p:sldId id="365" r:id="rId45"/>
    <p:sldId id="366" r:id="rId46"/>
    <p:sldId id="361" r:id="rId47"/>
    <p:sldId id="360" r:id="rId48"/>
    <p:sldId id="359" r:id="rId49"/>
    <p:sldId id="358" r:id="rId50"/>
    <p:sldId id="357" r:id="rId51"/>
    <p:sldId id="356" r:id="rId52"/>
    <p:sldId id="355" r:id="rId53"/>
    <p:sldId id="336" r:id="rId54"/>
    <p:sldId id="345" r:id="rId55"/>
    <p:sldId id="346" r:id="rId56"/>
    <p:sldId id="338" r:id="rId57"/>
    <p:sldId id="354" r:id="rId58"/>
    <p:sldId id="353" r:id="rId59"/>
    <p:sldId id="352" r:id="rId60"/>
    <p:sldId id="351" r:id="rId61"/>
    <p:sldId id="350" r:id="rId62"/>
    <p:sldId id="349" r:id="rId63"/>
    <p:sldId id="348" r:id="rId64"/>
    <p:sldId id="385" r:id="rId65"/>
    <p:sldId id="333" r:id="rId66"/>
    <p:sldId id="344" r:id="rId67"/>
    <p:sldId id="34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5BC"/>
    <a:srgbClr val="00B09B"/>
    <a:srgbClr val="EFEDEE"/>
    <a:srgbClr val="F36F13"/>
    <a:srgbClr val="EBCB38"/>
    <a:srgbClr val="EB1E42"/>
    <a:srgbClr val="7030A0"/>
    <a:srgbClr val="2B323B"/>
    <a:srgbClr val="FFDB55"/>
    <a:srgbClr val="05A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99" d="100"/>
          <a:sy n="9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microsoft.com/office/2015/10/relationships/revisionInfo" Target="revisionInfo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2916666666666665E-2"/>
          <c:y val="0.33815917432631676"/>
          <c:w val="0.95416666666666672"/>
          <c:h val="0.4090734923074855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576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48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9-4440-A2C4-0BB46057A0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7A8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12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C9-4440-A2C4-0BB46057A0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CAC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C9-4440-A2C4-0BB46057A0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7B0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C9-4440-A2C4-0BB46057A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6"/>
        <c:overlap val="100"/>
        <c:axId val="727639344"/>
        <c:axId val="727635424"/>
      </c:barChart>
      <c:catAx>
        <c:axId val="727639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7635424"/>
        <c:crosses val="autoZero"/>
        <c:auto val="1"/>
        <c:lblAlgn val="ctr"/>
        <c:lblOffset val="100"/>
        <c:noMultiLvlLbl val="0"/>
      </c:catAx>
      <c:valAx>
        <c:axId val="7276354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2763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6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7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7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8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64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8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9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2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33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1293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98448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669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331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4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59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915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86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9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95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599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6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3396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82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62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Background Layout">
    <p:bg>
      <p:bgPr>
        <a:gradFill flip="none" rotWithShape="1">
          <a:gsLst>
            <a:gs pos="77000">
              <a:schemeClr val="tx1">
                <a:lumMod val="75000"/>
                <a:lumOff val="25000"/>
              </a:schemeClr>
            </a:gs>
            <a:gs pos="27000">
              <a:schemeClr val="tx1">
                <a:lumMod val="75000"/>
                <a:lumOff val="25000"/>
              </a:schemeClr>
            </a:gs>
            <a:gs pos="53000">
              <a:schemeClr val="tx1">
                <a:lumMod val="75000"/>
                <a:lumOff val="25000"/>
                <a:alpha val="88000"/>
              </a:schemeClr>
            </a:gs>
            <a:gs pos="100000">
              <a:schemeClr val="tx1">
                <a:lumMod val="85000"/>
                <a:lumOff val="15000"/>
              </a:schemeClr>
            </a:gs>
            <a:gs pos="1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26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55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6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9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9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9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24" Type="http://schemas.openxmlformats.org/officeDocument/2006/relationships/image" Target="../media/image24.sv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image" Target="../media/image10.svg"/><Relationship Id="rId19" Type="http://schemas.openxmlformats.org/officeDocument/2006/relationships/image" Target="../media/image22.png"/><Relationship Id="rId4" Type="http://schemas.openxmlformats.org/officeDocument/2006/relationships/image" Target="../media/image4.svg"/><Relationship Id="rId9" Type="http://schemas.openxmlformats.org/officeDocument/2006/relationships/image" Target="../media/image17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9.png"/><Relationship Id="rId18" Type="http://schemas.openxmlformats.org/officeDocument/2006/relationships/image" Target="../media/image32.svg"/><Relationship Id="rId26" Type="http://schemas.openxmlformats.org/officeDocument/2006/relationships/image" Target="../media/image40.sv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24" Type="http://schemas.openxmlformats.org/officeDocument/2006/relationships/image" Target="../media/image38.sv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image" Target="../media/image28.svg"/><Relationship Id="rId19" Type="http://schemas.openxmlformats.org/officeDocument/2006/relationships/image" Target="../media/image29.png"/><Relationship Id="rId4" Type="http://schemas.openxmlformats.org/officeDocument/2006/relationships/image" Target="../media/image4.svg"/><Relationship Id="rId9" Type="http://schemas.openxmlformats.org/officeDocument/2006/relationships/image" Target="../media/image26.png"/><Relationship Id="rId14" Type="http://schemas.openxmlformats.org/officeDocument/2006/relationships/image" Target="../media/image14.svg"/><Relationship Id="rId22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31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charts-design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13" Type="http://schemas.openxmlformats.org/officeDocument/2006/relationships/image" Target="../media/image39.png"/><Relationship Id="rId18" Type="http://schemas.openxmlformats.org/officeDocument/2006/relationships/image" Target="../media/image240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200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sv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image" Target="../media/image100.svg"/><Relationship Id="rId4" Type="http://schemas.openxmlformats.org/officeDocument/2006/relationships/image" Target="../media/image41.svg"/><Relationship Id="rId9" Type="http://schemas.openxmlformats.org/officeDocument/2006/relationships/image" Target="../media/image37.png"/><Relationship Id="rId14" Type="http://schemas.openxmlformats.org/officeDocument/2006/relationships/image" Target="../media/image220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svg"/><Relationship Id="rId5" Type="http://schemas.openxmlformats.org/officeDocument/2006/relationships/image" Target="../media/image43.png"/><Relationship Id="rId10" Type="http://schemas.openxmlformats.org/officeDocument/2006/relationships/image" Target="../media/image9.svg"/><Relationship Id="rId4" Type="http://schemas.openxmlformats.org/officeDocument/2006/relationships/image" Target="../media/image310.svg"/><Relationship Id="rId9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svg"/><Relationship Id="rId5" Type="http://schemas.openxmlformats.org/officeDocument/2006/relationships/image" Target="../media/image47.png"/><Relationship Id="rId10" Type="http://schemas.openxmlformats.org/officeDocument/2006/relationships/image" Target="../media/image90.svg"/><Relationship Id="rId4" Type="http://schemas.openxmlformats.org/officeDocument/2006/relationships/image" Target="../media/image33.svg"/><Relationship Id="rId9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13" Type="http://schemas.openxmlformats.org/officeDocument/2006/relationships/image" Target="../media/image19.png"/><Relationship Id="rId18" Type="http://schemas.openxmlformats.org/officeDocument/2006/relationships/image" Target="../media/image180.svg"/><Relationship Id="rId26" Type="http://schemas.openxmlformats.org/officeDocument/2006/relationships/image" Target="../media/image260.svg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120.svg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61.svg"/><Relationship Id="rId20" Type="http://schemas.openxmlformats.org/officeDocument/2006/relationships/image" Target="../media/image20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svg"/><Relationship Id="rId11" Type="http://schemas.openxmlformats.org/officeDocument/2006/relationships/image" Target="../media/image18.png"/><Relationship Id="rId24" Type="http://schemas.openxmlformats.org/officeDocument/2006/relationships/image" Target="../media/image241.sv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image" Target="../media/image101.svg"/><Relationship Id="rId19" Type="http://schemas.openxmlformats.org/officeDocument/2006/relationships/image" Target="../media/image22.png"/><Relationship Id="rId4" Type="http://schemas.openxmlformats.org/officeDocument/2006/relationships/image" Target="../media/image43.svg"/><Relationship Id="rId9" Type="http://schemas.openxmlformats.org/officeDocument/2006/relationships/image" Target="../media/image17.png"/><Relationship Id="rId14" Type="http://schemas.openxmlformats.org/officeDocument/2006/relationships/image" Target="../media/image140.svg"/><Relationship Id="rId22" Type="http://schemas.openxmlformats.org/officeDocument/2006/relationships/image" Target="../media/image221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6.png"/><Relationship Id="rId18" Type="http://schemas.openxmlformats.org/officeDocument/2006/relationships/image" Target="../media/image17.sv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11.sv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10" Type="http://schemas.openxmlformats.org/officeDocument/2006/relationships/image" Target="../media/image91.svg"/><Relationship Id="rId4" Type="http://schemas.openxmlformats.org/officeDocument/2006/relationships/image" Target="../media/image35.svg"/><Relationship Id="rId9" Type="http://schemas.openxmlformats.org/officeDocument/2006/relationships/image" Target="../media/image54.png"/><Relationship Id="rId14" Type="http://schemas.openxmlformats.org/officeDocument/2006/relationships/image" Target="../media/image13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64.png"/><Relationship Id="rId18" Type="http://schemas.openxmlformats.org/officeDocument/2006/relationships/image" Target="../media/image170.sv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110.sv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5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svg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image" Target="../media/image92.svg"/><Relationship Id="rId4" Type="http://schemas.openxmlformats.org/officeDocument/2006/relationships/image" Target="../media/image37.svg"/><Relationship Id="rId9" Type="http://schemas.openxmlformats.org/officeDocument/2006/relationships/image" Target="../media/image62.png"/><Relationship Id="rId14" Type="http://schemas.openxmlformats.org/officeDocument/2006/relationships/image" Target="../media/image130.sv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svg"/><Relationship Id="rId5" Type="http://schemas.openxmlformats.org/officeDocument/2006/relationships/image" Target="../media/image68.png"/><Relationship Id="rId10" Type="http://schemas.openxmlformats.org/officeDocument/2006/relationships/image" Target="../media/image93.svg"/><Relationship Id="rId4" Type="http://schemas.openxmlformats.org/officeDocument/2006/relationships/image" Target="../media/image39.svg"/><Relationship Id="rId9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4467021" y="462013"/>
            <a:ext cx="3194689" cy="717930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 smtClean="0">
                <a:solidFill>
                  <a:srgbClr val="0D95BC"/>
                </a:solidFill>
                <a:latin typeface="宋体" panose="02010600030101010101" pitchFamily="2" charset="-122"/>
              </a:rPr>
              <a:t>Batch</a:t>
            </a:r>
            <a:endParaRPr lang="en-US" altLang="zh-CN" sz="1600" dirty="0" smtClean="0">
              <a:solidFill>
                <a:srgbClr val="0D95BC"/>
              </a:solidFill>
              <a:latin typeface="宋体" panose="02010600030101010101" pitchFamily="2" charset="-122"/>
            </a:endParaRPr>
          </a:p>
          <a:p>
            <a:pPr lvl="0" algn="ctr"/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long </a:t>
            </a:r>
            <a:r>
              <a:rPr lang="zh-CN" altLang="zh-CN" sz="16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start</a:t>
            </a:r>
            <a:r>
              <a:rPr lang="zh-CN" altLang="en-US" sz="16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6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end</a:t>
            </a:r>
            <a:r>
              <a:rPr lang="zh-CN" altLang="zh-CN" sz="16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;int </a:t>
            </a:r>
            <a:r>
              <a:rPr lang="zh-CN" altLang="zh-CN" sz="1600" dirty="0">
                <a:solidFill>
                  <a:srgbClr val="9876AA"/>
                </a:solidFill>
                <a:latin typeface="宋体" panose="02010600030101010101" pitchFamily="2" charset="-122"/>
              </a:rPr>
              <a:t>flags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; </a:t>
            </a:r>
            <a:endParaRPr lang="zh-CN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938911" y="1646345"/>
            <a:ext cx="10495902" cy="1308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D95BC"/>
                </a:solidFill>
              </a:rPr>
              <a:t>A</a:t>
            </a:r>
            <a:r>
              <a:rPr lang="en-US" altLang="zh-CN" sz="1200" dirty="0" smtClean="0">
                <a:solidFill>
                  <a:srgbClr val="0D95BC"/>
                </a:solidFill>
              </a:rPr>
              <a:t>larm</a:t>
            </a:r>
          </a:p>
          <a:p>
            <a:pPr lvl="0"/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int </a:t>
            </a:r>
            <a:r>
              <a:rPr lang="en-US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type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 uid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creatorUid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 flags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 count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endParaRPr lang="en-US" altLang="zh-CN" sz="1200" dirty="0" smtClean="0">
              <a:solidFill>
                <a:srgbClr val="CC7832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listenerTag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statsTag 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packageName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sourcePackage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long </a:t>
            </a:r>
            <a:r>
              <a:rPr lang="en-US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origWhen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wakeup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when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windowLength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whenElapsed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maxWhenElapsed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expectedWhenElapsed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expectedMaxWhenElapsed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repeatInterval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PendingIntent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operation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IAlarmListener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listener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WorkSource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workSource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；</a:t>
            </a:r>
            <a:endParaRPr lang="en-US" altLang="zh-CN" sz="1200" dirty="0" smtClean="0">
              <a:solidFill>
                <a:srgbClr val="9876AA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AlarmManager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.AlarmClockInfo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alarmClock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PriorityClass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priorityClass</a:t>
            </a:r>
            <a:endParaRPr lang="ko-KR" altLang="en-US" sz="1200" dirty="0">
              <a:solidFill>
                <a:srgbClr val="0D95BC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6064366" y="1179943"/>
            <a:ext cx="122496" cy="466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104144" y="3811602"/>
            <a:ext cx="4766240" cy="827775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200" dirty="0" smtClean="0">
                <a:solidFill>
                  <a:srgbClr val="0D95BC"/>
                </a:solidFill>
              </a:rPr>
              <a:t>InFlight</a:t>
            </a:r>
            <a:endParaRPr lang="en-US" altLang="zh-CN" sz="1200" dirty="0" smtClean="0">
              <a:solidFill>
                <a:srgbClr val="0D95BC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final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mPendingIntent</a:t>
            </a:r>
            <a:r>
              <a:rPr lang="zh-CN" altLang="en-US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、     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mBroadcastStats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mFilterStats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final int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mUid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mAlarmType</a:t>
            </a:r>
            <a:r>
              <a:rPr lang="en-US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; 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long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mWhenElapsed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mTag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endParaRPr lang="en-US" altLang="zh-CN" sz="1200" dirty="0" smtClean="0">
              <a:solidFill>
                <a:srgbClr val="CC7832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final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IBinder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mListener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WorkSource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mWorkSource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 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4361207" y="3593710"/>
            <a:ext cx="3528813" cy="1025089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200" dirty="0">
                <a:solidFill>
                  <a:srgbClr val="0D95BC"/>
                </a:solidFill>
              </a:rPr>
              <a:t>BroadcastStats</a:t>
            </a:r>
            <a:endParaRPr lang="en-US" altLang="zh-CN" sz="1200" dirty="0">
              <a:solidFill>
                <a:srgbClr val="0D95BC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mUid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 count</a:t>
            </a:r>
            <a:r>
              <a:rPr lang="zh-CN" altLang="en-US" sz="1200" dirty="0">
                <a:solidFill>
                  <a:srgbClr val="CC7832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numWakeup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 nesting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mPackageName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long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aggregateTime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 startTime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ArrayMap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&lt;String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FilterStats&gt;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filterStats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8100060" y="3324867"/>
            <a:ext cx="3415665" cy="1047108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200" dirty="0">
                <a:solidFill>
                  <a:srgbClr val="0D95BC"/>
                </a:solidFill>
                <a:latin typeface="宋体" panose="02010600030101010101" pitchFamily="2" charset="-122"/>
              </a:rPr>
              <a:t>FilterStats</a:t>
            </a:r>
            <a:endParaRPr lang="en-US" altLang="zh-CN" sz="1200" dirty="0">
              <a:solidFill>
                <a:srgbClr val="0D95BC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BroadcastStats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mBroadcastStats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mTag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long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lastTime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aggregateTime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 startTime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count</a:t>
            </a:r>
            <a:r>
              <a:rPr lang="zh-CN" altLang="en-US" sz="1200" dirty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numWakeup</a:t>
            </a:r>
            <a:r>
              <a:rPr lang="zh-CN" altLang="en-US" sz="1200" dirty="0">
                <a:solidFill>
                  <a:srgbClr val="CC7832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nesting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542294" y="376437"/>
            <a:ext cx="294183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ArrayList&lt;Batch&gt;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mAlarmBatches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mPendingIdleUntil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mNextWakeFromIdle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ArrayList&lt;Alarm&gt;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mPendingWhileIdleAlarms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148709" y="5616093"/>
            <a:ext cx="2946916" cy="827775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200" dirty="0">
                <a:solidFill>
                  <a:srgbClr val="0D95BC"/>
                </a:solidFill>
                <a:latin typeface="宋体" panose="02010600030101010101" pitchFamily="2" charset="-122"/>
              </a:rPr>
              <a:t>IdleDispatchEntry</a:t>
            </a:r>
            <a:endParaRPr lang="en-US" altLang="zh-CN" sz="1200" dirty="0" smtClean="0">
              <a:solidFill>
                <a:srgbClr val="0D95BC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1200" dirty="0">
                <a:solidFill>
                  <a:srgbClr val="9876AA"/>
                </a:solidFill>
                <a:latin typeface="宋体" panose="02010600030101010101" pitchFamily="2" charset="-122"/>
              </a:rPr>
              <a:t>uid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en-US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pkg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tag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op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</a:br>
            <a:r>
              <a:rPr lang="en-US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long 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elapsedRealtime</a:t>
            </a:r>
            <a:r>
              <a:rPr lang="zh-CN" altLang="en-US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200" dirty="0" smtClean="0">
                <a:solidFill>
                  <a:srgbClr val="9876AA"/>
                </a:solidFill>
                <a:latin typeface="宋体" panose="02010600030101010101" pitchFamily="2" charset="-122"/>
              </a:rPr>
              <a:t>argRealtime</a:t>
            </a:r>
            <a:r>
              <a:rPr lang="zh-CN" altLang="zh-CN" sz="12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;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1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4</a:t>
            </a:r>
            <a:r>
              <a:rPr lang="zh-CN" altLang="en-US" dirty="0" smtClean="0"/>
              <a:t>种 </a:t>
            </a:r>
            <a:r>
              <a:rPr lang="en-US" altLang="zh-CN" dirty="0" smtClean="0"/>
              <a:t>Alarm </a:t>
            </a:r>
            <a:r>
              <a:rPr lang="zh-CN" altLang="en-US" dirty="0" smtClean="0"/>
              <a:t>类型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34837" y="1662545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/>
          <p:cNvSpPr/>
          <p:nvPr/>
        </p:nvSpPr>
        <p:spPr>
          <a:xfrm>
            <a:off x="1634837" y="3805382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/>
          <p:cNvSpPr/>
          <p:nvPr/>
        </p:nvSpPr>
        <p:spPr>
          <a:xfrm>
            <a:off x="6223802" y="1662545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>
            <a:off x="6223802" y="3805382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>
            <a:off x="5242912" y="2826449"/>
            <a:ext cx="725285" cy="723329"/>
          </a:xfrm>
          <a:custGeom>
            <a:avLst/>
            <a:gdLst>
              <a:gd name="connsiteX0" fmla="*/ 725285 w 725285"/>
              <a:gd name="connsiteY0" fmla="*/ 0 h 723329"/>
              <a:gd name="connsiteX1" fmla="*/ 725285 w 725285"/>
              <a:gd name="connsiteY1" fmla="*/ 408784 h 723329"/>
              <a:gd name="connsiteX2" fmla="*/ 410740 w 725285"/>
              <a:gd name="connsiteY2" fmla="*/ 723329 h 723329"/>
              <a:gd name="connsiteX3" fmla="*/ 0 w 725285"/>
              <a:gd name="connsiteY3" fmla="*/ 723329 h 723329"/>
              <a:gd name="connsiteX4" fmla="*/ 6986 w 725285"/>
              <a:gd name="connsiteY4" fmla="*/ 677552 h 723329"/>
              <a:gd name="connsiteX5" fmla="*/ 677200 w 725285"/>
              <a:gd name="connsiteY5" fmla="*/ 7338 h 723329"/>
              <a:gd name="connsiteX6" fmla="*/ 725285 w 725285"/>
              <a:gd name="connsiteY6" fmla="*/ 0 h 7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285" h="723329">
                <a:moveTo>
                  <a:pt x="725285" y="0"/>
                </a:moveTo>
                <a:lnTo>
                  <a:pt x="725285" y="408784"/>
                </a:lnTo>
                <a:cubicBezTo>
                  <a:pt x="725285" y="582502"/>
                  <a:pt x="584458" y="723329"/>
                  <a:pt x="410740" y="723329"/>
                </a:cubicBezTo>
                <a:lnTo>
                  <a:pt x="0" y="723329"/>
                </a:lnTo>
                <a:lnTo>
                  <a:pt x="6986" y="677552"/>
                </a:lnTo>
                <a:cubicBezTo>
                  <a:pt x="75826" y="341144"/>
                  <a:pt x="340792" y="76178"/>
                  <a:pt x="677200" y="7338"/>
                </a:cubicBezTo>
                <a:lnTo>
                  <a:pt x="7252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/>
          <p:cNvSpPr/>
          <p:nvPr/>
        </p:nvSpPr>
        <p:spPr>
          <a:xfrm>
            <a:off x="6223802" y="2827153"/>
            <a:ext cx="720670" cy="722625"/>
          </a:xfrm>
          <a:custGeom>
            <a:avLst/>
            <a:gdLst>
              <a:gd name="connsiteX0" fmla="*/ 0 w 720670"/>
              <a:gd name="connsiteY0" fmla="*/ 0 h 722625"/>
              <a:gd name="connsiteX1" fmla="*/ 43470 w 720670"/>
              <a:gd name="connsiteY1" fmla="*/ 6634 h 722625"/>
              <a:gd name="connsiteX2" fmla="*/ 713684 w 720670"/>
              <a:gd name="connsiteY2" fmla="*/ 676848 h 722625"/>
              <a:gd name="connsiteX3" fmla="*/ 720670 w 720670"/>
              <a:gd name="connsiteY3" fmla="*/ 722625 h 722625"/>
              <a:gd name="connsiteX4" fmla="*/ 314545 w 720670"/>
              <a:gd name="connsiteY4" fmla="*/ 722625 h 722625"/>
              <a:gd name="connsiteX5" fmla="*/ 0 w 720670"/>
              <a:gd name="connsiteY5" fmla="*/ 408080 h 722625"/>
              <a:gd name="connsiteX6" fmla="*/ 0 w 720670"/>
              <a:gd name="connsiteY6" fmla="*/ 0 h 7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670" h="722625">
                <a:moveTo>
                  <a:pt x="0" y="0"/>
                </a:moveTo>
                <a:lnTo>
                  <a:pt x="43470" y="6634"/>
                </a:lnTo>
                <a:cubicBezTo>
                  <a:pt x="379879" y="75474"/>
                  <a:pt x="644845" y="340440"/>
                  <a:pt x="713684" y="676848"/>
                </a:cubicBezTo>
                <a:lnTo>
                  <a:pt x="720670" y="722625"/>
                </a:lnTo>
                <a:lnTo>
                  <a:pt x="314545" y="722625"/>
                </a:lnTo>
                <a:cubicBezTo>
                  <a:pt x="140827" y="722625"/>
                  <a:pt x="0" y="581798"/>
                  <a:pt x="0" y="40808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6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/>
          <p:cNvSpPr/>
          <p:nvPr/>
        </p:nvSpPr>
        <p:spPr>
          <a:xfrm>
            <a:off x="5242912" y="3805382"/>
            <a:ext cx="725285" cy="723332"/>
          </a:xfrm>
          <a:custGeom>
            <a:avLst/>
            <a:gdLst>
              <a:gd name="connsiteX0" fmla="*/ 0 w 725285"/>
              <a:gd name="connsiteY0" fmla="*/ 0 h 723332"/>
              <a:gd name="connsiteX1" fmla="*/ 410740 w 725285"/>
              <a:gd name="connsiteY1" fmla="*/ 0 h 723332"/>
              <a:gd name="connsiteX2" fmla="*/ 725285 w 725285"/>
              <a:gd name="connsiteY2" fmla="*/ 314545 h 723332"/>
              <a:gd name="connsiteX3" fmla="*/ 725285 w 725285"/>
              <a:gd name="connsiteY3" fmla="*/ 723332 h 723332"/>
              <a:gd name="connsiteX4" fmla="*/ 677200 w 725285"/>
              <a:gd name="connsiteY4" fmla="*/ 715993 h 723332"/>
              <a:gd name="connsiteX5" fmla="*/ 6986 w 725285"/>
              <a:gd name="connsiteY5" fmla="*/ 45779 h 723332"/>
              <a:gd name="connsiteX6" fmla="*/ 0 w 725285"/>
              <a:gd name="connsiteY6" fmla="*/ 0 h 7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285" h="723332">
                <a:moveTo>
                  <a:pt x="0" y="0"/>
                </a:moveTo>
                <a:lnTo>
                  <a:pt x="410740" y="0"/>
                </a:lnTo>
                <a:cubicBezTo>
                  <a:pt x="584458" y="0"/>
                  <a:pt x="725285" y="140827"/>
                  <a:pt x="725285" y="314545"/>
                </a:cubicBezTo>
                <a:lnTo>
                  <a:pt x="725285" y="723332"/>
                </a:lnTo>
                <a:lnTo>
                  <a:pt x="677200" y="715993"/>
                </a:lnTo>
                <a:cubicBezTo>
                  <a:pt x="340792" y="647154"/>
                  <a:pt x="75826" y="382187"/>
                  <a:pt x="6986" y="457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/>
          <p:cNvSpPr/>
          <p:nvPr/>
        </p:nvSpPr>
        <p:spPr>
          <a:xfrm>
            <a:off x="6223802" y="3805382"/>
            <a:ext cx="720671" cy="722627"/>
          </a:xfrm>
          <a:custGeom>
            <a:avLst/>
            <a:gdLst>
              <a:gd name="connsiteX0" fmla="*/ 314545 w 720671"/>
              <a:gd name="connsiteY0" fmla="*/ 0 h 722627"/>
              <a:gd name="connsiteX1" fmla="*/ 720671 w 720671"/>
              <a:gd name="connsiteY1" fmla="*/ 0 h 722627"/>
              <a:gd name="connsiteX2" fmla="*/ 713684 w 720671"/>
              <a:gd name="connsiteY2" fmla="*/ 45779 h 722627"/>
              <a:gd name="connsiteX3" fmla="*/ 43470 w 720671"/>
              <a:gd name="connsiteY3" fmla="*/ 715993 h 722627"/>
              <a:gd name="connsiteX4" fmla="*/ 0 w 720671"/>
              <a:gd name="connsiteY4" fmla="*/ 722627 h 722627"/>
              <a:gd name="connsiteX5" fmla="*/ 0 w 720671"/>
              <a:gd name="connsiteY5" fmla="*/ 314545 h 722627"/>
              <a:gd name="connsiteX6" fmla="*/ 314545 w 720671"/>
              <a:gd name="connsiteY6" fmla="*/ 0 h 72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671" h="722627">
                <a:moveTo>
                  <a:pt x="314545" y="0"/>
                </a:moveTo>
                <a:lnTo>
                  <a:pt x="720671" y="0"/>
                </a:lnTo>
                <a:lnTo>
                  <a:pt x="713684" y="45779"/>
                </a:lnTo>
                <a:cubicBezTo>
                  <a:pt x="644845" y="382187"/>
                  <a:pt x="379879" y="647154"/>
                  <a:pt x="43470" y="715993"/>
                </a:cubicBezTo>
                <a:lnTo>
                  <a:pt x="0" y="722627"/>
                </a:lnTo>
                <a:lnTo>
                  <a:pt x="0" y="314545"/>
                </a:lnTo>
                <a:cubicBezTo>
                  <a:pt x="0" y="140827"/>
                  <a:pt x="140827" y="0"/>
                  <a:pt x="314545" y="0"/>
                </a:cubicBezTo>
                <a:close/>
              </a:path>
            </a:pathLst>
          </a:custGeom>
          <a:solidFill>
            <a:srgbClr val="00B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138830" y="2294865"/>
            <a:ext cx="2995757" cy="926177"/>
            <a:chOff x="655345" y="3308019"/>
            <a:chExt cx="2995757" cy="926177"/>
          </a:xfrm>
        </p:grpSpPr>
        <p:sp>
          <p:nvSpPr>
            <p:cNvPr id="51" name="TextBox 50"/>
            <p:cNvSpPr txBox="1"/>
            <p:nvPr/>
          </p:nvSpPr>
          <p:spPr>
            <a:xfrm>
              <a:off x="655345" y="3308019"/>
              <a:ext cx="2937088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zh-CN" altLang="zh-CN" sz="1600" b="1" dirty="0" smtClean="0"/>
                <a:t>RTC</a:t>
              </a:r>
              <a:r>
                <a:rPr lang="zh-CN" altLang="zh-CN" b="1" dirty="0"/>
                <a:t>_</a:t>
              </a:r>
              <a:r>
                <a:rPr lang="zh-CN" altLang="zh-CN" b="1" dirty="0" smtClean="0"/>
                <a:t>WAKEUP</a:t>
              </a:r>
              <a:r>
                <a:rPr lang="en-US" altLang="zh-CN" b="1" dirty="0" smtClean="0"/>
                <a:t>=0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1809" y="3864864"/>
              <a:ext cx="2929293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rgbClr val="808080"/>
                  </a:solidFill>
                  <a:latin typeface="宋体" panose="02010600030101010101" pitchFamily="2" charset="-122"/>
                </a:rPr>
                <a:t>实时时间、</a:t>
              </a:r>
              <a:r>
                <a:rPr lang="zh-CN" altLang="zh-CN" dirty="0" smtClean="0">
                  <a:solidFill>
                    <a:srgbClr val="808080"/>
                  </a:solidFill>
                  <a:latin typeface="宋体" panose="02010600030101010101" pitchFamily="2" charset="-122"/>
                </a:rPr>
                <a:t>唤醒</a:t>
              </a:r>
              <a:r>
                <a:rPr lang="zh-CN" altLang="en-US" dirty="0" smtClean="0">
                  <a:solidFill>
                    <a:srgbClr val="808080"/>
                  </a:solidFill>
                  <a:latin typeface="宋体" panose="02010600030101010101" pitchFamily="2" charset="-122"/>
                </a:rPr>
                <a:t>系统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4" name="Rounded Rectangle 51">
            <a:extLst>
              <a:ext uri="{FF2B5EF4-FFF2-40B4-BE49-F238E27FC236}">
                <a16:creationId xmlns:a16="http://schemas.microsoft.com/office/drawing/2014/main" id="{8AF01BAA-C7E1-40A0-8A1E-2BFCC05F65F7}"/>
              </a:ext>
            </a:extLst>
          </p:cNvPr>
          <p:cNvSpPr/>
          <p:nvPr/>
        </p:nvSpPr>
        <p:spPr>
          <a:xfrm rot="16200000" flipH="1">
            <a:off x="10171479" y="3522518"/>
            <a:ext cx="265562" cy="25751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grpSp>
        <p:nvGrpSpPr>
          <p:cNvPr id="89" name="Group 51"/>
          <p:cNvGrpSpPr/>
          <p:nvPr/>
        </p:nvGrpSpPr>
        <p:grpSpPr>
          <a:xfrm>
            <a:off x="7709835" y="6019833"/>
            <a:ext cx="353387" cy="258491"/>
            <a:chOff x="2244726" y="1033463"/>
            <a:chExt cx="2276475" cy="2265363"/>
          </a:xfrm>
          <a:solidFill>
            <a:schemeClr val="bg1"/>
          </a:solidFill>
        </p:grpSpPr>
        <p:sp>
          <p:nvSpPr>
            <p:cNvPr id="90" name="Freeform 52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Freeform 53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Freeform 54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Freeform 55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Freeform 57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6" name="Freeform 58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Freeform 59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Freeform 60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9" name="Group 51"/>
          <p:cNvGrpSpPr/>
          <p:nvPr/>
        </p:nvGrpSpPr>
        <p:grpSpPr>
          <a:xfrm>
            <a:off x="5381207" y="3866166"/>
            <a:ext cx="283974" cy="242945"/>
            <a:chOff x="2244726" y="1033463"/>
            <a:chExt cx="2276475" cy="226536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20" name="Freeform 52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1" name="Freeform 53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9" name="Group 51"/>
          <p:cNvGrpSpPr/>
          <p:nvPr/>
        </p:nvGrpSpPr>
        <p:grpSpPr>
          <a:xfrm>
            <a:off x="6537976" y="3866166"/>
            <a:ext cx="283974" cy="242945"/>
            <a:chOff x="2244726" y="1033463"/>
            <a:chExt cx="2276475" cy="226536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0" name="Freeform 52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1" name="Freeform 53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Freeform 54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3" name="Freeform 55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4" name="Freeform 56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Freeform 57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Freeform 58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7" name="Freeform 59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Freeform 60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9" name="Group 51"/>
          <p:cNvGrpSpPr/>
          <p:nvPr/>
        </p:nvGrpSpPr>
        <p:grpSpPr>
          <a:xfrm>
            <a:off x="6528669" y="3236973"/>
            <a:ext cx="283974" cy="242945"/>
            <a:chOff x="2244726" y="1033463"/>
            <a:chExt cx="2276475" cy="2265363"/>
          </a:xfrm>
          <a:solidFill>
            <a:schemeClr val="bg1"/>
          </a:solidFill>
        </p:grpSpPr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58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Freeform 59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8" name="Freeform 60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51"/>
          <p:cNvGrpSpPr/>
          <p:nvPr/>
        </p:nvGrpSpPr>
        <p:grpSpPr>
          <a:xfrm>
            <a:off x="5378138" y="3278101"/>
            <a:ext cx="283974" cy="242945"/>
            <a:chOff x="2244726" y="1033463"/>
            <a:chExt cx="2276475" cy="2265363"/>
          </a:xfrm>
          <a:solidFill>
            <a:schemeClr val="bg1"/>
          </a:solidFill>
        </p:grpSpPr>
        <p:sp>
          <p:nvSpPr>
            <p:cNvPr id="150" name="Freeform 52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1" name="Freeform 53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2" name="Freeform 54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3" name="Freeform 55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4" name="Freeform 56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Freeform 57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Freeform 58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7" name="Freeform 59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8" name="Freeform 60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4098" name="Picture 2" descr="https://longfordpc.com/images/timer-clipart-60-minute-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92" y="2960033"/>
            <a:ext cx="280332" cy="2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s://longfordpc.com/images/timer-clipart-15-sec-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32" y="2960033"/>
            <a:ext cx="279352" cy="279352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32" y="4111726"/>
            <a:ext cx="279352" cy="279352"/>
          </a:xfrm>
          <a:prstGeom prst="rect">
            <a:avLst/>
          </a:prstGeom>
        </p:spPr>
      </p:pic>
      <p:pic>
        <p:nvPicPr>
          <p:cNvPr id="161" name="Picture 2" descr="https://longfordpc.com/images/timer-clipart-60-minute-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64" y="4113556"/>
            <a:ext cx="280332" cy="2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" name="Group 49"/>
          <p:cNvGrpSpPr/>
          <p:nvPr/>
        </p:nvGrpSpPr>
        <p:grpSpPr>
          <a:xfrm>
            <a:off x="2130120" y="4047760"/>
            <a:ext cx="2995757" cy="941566"/>
            <a:chOff x="655345" y="3292630"/>
            <a:chExt cx="2995757" cy="941566"/>
          </a:xfrm>
        </p:grpSpPr>
        <p:sp>
          <p:nvSpPr>
            <p:cNvPr id="167" name="TextBox 50"/>
            <p:cNvSpPr txBox="1"/>
            <p:nvPr/>
          </p:nvSpPr>
          <p:spPr>
            <a:xfrm>
              <a:off x="655345" y="329263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algn="r">
                <a:defRPr sz="2000" b="1"/>
              </a:lvl1pPr>
            </a:lstStyle>
            <a:p>
              <a:r>
                <a:rPr lang="zh-CN" altLang="zh-CN" dirty="0"/>
                <a:t>RTC</a:t>
              </a:r>
              <a:r>
                <a:rPr lang="en-US" altLang="zh-CN" dirty="0"/>
                <a:t>=1</a:t>
              </a:r>
              <a:endParaRPr lang="en-US" altLang="zh-CN" dirty="0"/>
            </a:p>
          </p:txBody>
        </p:sp>
        <p:sp>
          <p:nvSpPr>
            <p:cNvPr id="168" name="TextBox 52"/>
            <p:cNvSpPr txBox="1"/>
            <p:nvPr/>
          </p:nvSpPr>
          <p:spPr>
            <a:xfrm>
              <a:off x="721809" y="3864864"/>
              <a:ext cx="2929293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algn="r">
                <a:defRPr>
                  <a:solidFill>
                    <a:srgbClr val="808080"/>
                  </a:solidFill>
                  <a:latin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实时时间、不</a:t>
              </a:r>
              <a:r>
                <a:rPr lang="zh-CN" altLang="zh-CN" dirty="0"/>
                <a:t>唤醒</a:t>
              </a:r>
              <a:r>
                <a:rPr lang="zh-CN" altLang="en-US" dirty="0"/>
                <a:t>系统</a:t>
              </a:r>
              <a:endParaRPr lang="en-US" altLang="zh-CN" dirty="0"/>
            </a:p>
          </p:txBody>
        </p:sp>
      </p:grpSp>
      <p:grpSp>
        <p:nvGrpSpPr>
          <p:cNvPr id="169" name="Group 49"/>
          <p:cNvGrpSpPr/>
          <p:nvPr/>
        </p:nvGrpSpPr>
        <p:grpSpPr>
          <a:xfrm>
            <a:off x="6993362" y="2326242"/>
            <a:ext cx="2995757" cy="910790"/>
            <a:chOff x="655345" y="3323406"/>
            <a:chExt cx="2995757" cy="910790"/>
          </a:xfrm>
        </p:grpSpPr>
        <p:sp>
          <p:nvSpPr>
            <p:cNvPr id="170" name="TextBox 50"/>
            <p:cNvSpPr txBox="1"/>
            <p:nvPr/>
          </p:nvSpPr>
          <p:spPr>
            <a:xfrm>
              <a:off x="655345" y="3323406"/>
              <a:ext cx="2937088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algn="r">
                <a:defRPr sz="2000" b="1"/>
              </a:lvl1pPr>
            </a:lstStyle>
            <a:p>
              <a:pPr algn="l"/>
              <a:r>
                <a:rPr lang="zh-CN" altLang="zh-CN" sz="1600" dirty="0"/>
                <a:t>ELAPSED_REALTIME_WAKEUP</a:t>
              </a:r>
              <a:r>
                <a:rPr lang="en-US" altLang="zh-CN" sz="1600" dirty="0"/>
                <a:t>=2</a:t>
              </a:r>
              <a:endParaRPr lang="en-US" altLang="zh-CN" sz="1600" dirty="0"/>
            </a:p>
          </p:txBody>
        </p:sp>
        <p:sp>
          <p:nvSpPr>
            <p:cNvPr id="171" name="TextBox 52"/>
            <p:cNvSpPr txBox="1"/>
            <p:nvPr/>
          </p:nvSpPr>
          <p:spPr>
            <a:xfrm>
              <a:off x="721809" y="3864864"/>
              <a:ext cx="2929293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zh-CN" altLang="en-US" dirty="0">
                  <a:solidFill>
                    <a:srgbClr val="808080"/>
                  </a:solidFill>
                  <a:latin typeface="宋体" panose="02010600030101010101" pitchFamily="2" charset="-122"/>
                </a:rPr>
                <a:t>相对时间、</a:t>
              </a:r>
              <a:r>
                <a:rPr lang="zh-CN" altLang="zh-CN" dirty="0">
                  <a:solidFill>
                    <a:srgbClr val="808080"/>
                  </a:solidFill>
                  <a:latin typeface="宋体" panose="02010600030101010101" pitchFamily="2" charset="-122"/>
                </a:rPr>
                <a:t>唤醒</a:t>
              </a:r>
              <a:r>
                <a:rPr lang="zh-CN" altLang="en-US" dirty="0">
                  <a:solidFill>
                    <a:srgbClr val="808080"/>
                  </a:solidFill>
                  <a:latin typeface="宋体" panose="02010600030101010101" pitchFamily="2" charset="-122"/>
                </a:rPr>
                <a:t>系统</a:t>
              </a:r>
              <a:endParaRPr lang="en-US" dirty="0">
                <a:solidFill>
                  <a:srgbClr val="80808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72" name="Group 49"/>
          <p:cNvGrpSpPr/>
          <p:nvPr/>
        </p:nvGrpSpPr>
        <p:grpSpPr>
          <a:xfrm>
            <a:off x="7041557" y="4109315"/>
            <a:ext cx="2995757" cy="910789"/>
            <a:chOff x="655345" y="3323407"/>
            <a:chExt cx="2995757" cy="910789"/>
          </a:xfrm>
        </p:grpSpPr>
        <p:sp>
          <p:nvSpPr>
            <p:cNvPr id="173" name="TextBox 50"/>
            <p:cNvSpPr txBox="1"/>
            <p:nvPr/>
          </p:nvSpPr>
          <p:spPr>
            <a:xfrm>
              <a:off x="655345" y="3323407"/>
              <a:ext cx="2937088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zh-CN" altLang="zh-CN" sz="1600" b="1" dirty="0"/>
                <a:t>ELAPSED_REALTIME</a:t>
              </a:r>
              <a:r>
                <a:rPr lang="en-US" altLang="zh-CN" sz="1600" b="1" dirty="0"/>
                <a:t>=3</a:t>
              </a:r>
              <a:endParaRPr lang="en-US" altLang="zh-CN" sz="1600" b="1" dirty="0"/>
            </a:p>
          </p:txBody>
        </p:sp>
        <p:sp>
          <p:nvSpPr>
            <p:cNvPr id="174" name="TextBox 52"/>
            <p:cNvSpPr txBox="1"/>
            <p:nvPr/>
          </p:nvSpPr>
          <p:spPr>
            <a:xfrm>
              <a:off x="721809" y="3864864"/>
              <a:ext cx="2929293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zh-CN" altLang="en-US" dirty="0" smtClean="0">
                  <a:solidFill>
                    <a:srgbClr val="808080"/>
                  </a:solidFill>
                  <a:latin typeface="宋体" panose="02010600030101010101" pitchFamily="2" charset="-122"/>
                </a:rPr>
                <a:t>相对时间、不</a:t>
              </a:r>
              <a:r>
                <a:rPr lang="zh-CN" altLang="zh-CN" dirty="0" smtClean="0">
                  <a:solidFill>
                    <a:srgbClr val="808080"/>
                  </a:solidFill>
                  <a:latin typeface="宋体" panose="02010600030101010101" pitchFamily="2" charset="-122"/>
                </a:rPr>
                <a:t>唤醒</a:t>
              </a:r>
              <a:r>
                <a:rPr lang="zh-CN" altLang="en-US" dirty="0">
                  <a:solidFill>
                    <a:srgbClr val="808080"/>
                  </a:solidFill>
                  <a:latin typeface="宋体" panose="02010600030101010101" pitchFamily="2" charset="-122"/>
                </a:rPr>
                <a:t>系统</a:t>
              </a:r>
              <a:endParaRPr lang="en-US" altLang="zh-CN" dirty="0">
                <a:solidFill>
                  <a:srgbClr val="808080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4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124173" y="4794002"/>
            <a:ext cx="884679" cy="963135"/>
            <a:chOff x="988911" y="5071736"/>
            <a:chExt cx="884679" cy="963135"/>
          </a:xfrm>
        </p:grpSpPr>
        <p:grpSp>
          <p:nvGrpSpPr>
            <p:cNvPr id="7" name="Group 6"/>
            <p:cNvGrpSpPr/>
            <p:nvPr/>
          </p:nvGrpSpPr>
          <p:grpSpPr>
            <a:xfrm>
              <a:off x="1325880" y="5404485"/>
              <a:ext cx="547710" cy="553729"/>
              <a:chOff x="1435774" y="1789788"/>
              <a:chExt cx="3410045" cy="3447519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5"/>
              <p:cNvSpPr/>
              <p:nvPr/>
            </p:nvSpPr>
            <p:spPr>
              <a:xfrm rot="16200000" flipV="1">
                <a:off x="2471970" y="2859412"/>
                <a:ext cx="2472511" cy="1818734"/>
              </a:xfrm>
              <a:custGeom>
                <a:avLst/>
                <a:gdLst/>
                <a:ahLst/>
                <a:cxnLst/>
                <a:rect l="l" t="t" r="r" b="b"/>
                <a:pathLst>
                  <a:path w="2472511" h="1818734">
                    <a:moveTo>
                      <a:pt x="2472511" y="0"/>
                    </a:moveTo>
                    <a:cubicBezTo>
                      <a:pt x="2266465" y="602682"/>
                      <a:pt x="1803439" y="1153748"/>
                      <a:pt x="1148076" y="1496659"/>
                    </a:cubicBezTo>
                    <a:cubicBezTo>
                      <a:pt x="775166" y="1691780"/>
                      <a:pt x="382390" y="1797315"/>
                      <a:pt x="0" y="1818734"/>
                    </a:cubicBezTo>
                    <a:lnTo>
                      <a:pt x="2055639" y="1818734"/>
                    </a:lnTo>
                    <a:lnTo>
                      <a:pt x="2053564" y="181466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988911" y="5481142"/>
              <a:ext cx="547710" cy="553729"/>
              <a:chOff x="1435774" y="1789788"/>
              <a:chExt cx="3410045" cy="3447519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Parallelogram 5"/>
              <p:cNvSpPr/>
              <p:nvPr/>
            </p:nvSpPr>
            <p:spPr>
              <a:xfrm rot="16200000" flipV="1">
                <a:off x="2471970" y="2859412"/>
                <a:ext cx="2472511" cy="1818734"/>
              </a:xfrm>
              <a:custGeom>
                <a:avLst/>
                <a:gdLst/>
                <a:ahLst/>
                <a:cxnLst/>
                <a:rect l="l" t="t" r="r" b="b"/>
                <a:pathLst>
                  <a:path w="2472511" h="1818734">
                    <a:moveTo>
                      <a:pt x="2472511" y="0"/>
                    </a:moveTo>
                    <a:cubicBezTo>
                      <a:pt x="2266465" y="602682"/>
                      <a:pt x="1803439" y="1153748"/>
                      <a:pt x="1148076" y="1496659"/>
                    </a:cubicBezTo>
                    <a:cubicBezTo>
                      <a:pt x="775166" y="1691780"/>
                      <a:pt x="382390" y="1797315"/>
                      <a:pt x="0" y="1818734"/>
                    </a:cubicBezTo>
                    <a:lnTo>
                      <a:pt x="2055639" y="1818734"/>
                    </a:lnTo>
                    <a:lnTo>
                      <a:pt x="2053564" y="181466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138562" y="5071736"/>
              <a:ext cx="547710" cy="553729"/>
              <a:chOff x="1435774" y="1789788"/>
              <a:chExt cx="3410045" cy="3447519"/>
            </a:xfrm>
            <a:effectLst/>
          </p:grpSpPr>
          <p:sp>
            <p:nvSpPr>
              <p:cNvPr id="13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5"/>
              <p:cNvSpPr/>
              <p:nvPr/>
            </p:nvSpPr>
            <p:spPr>
              <a:xfrm rot="16200000" flipV="1">
                <a:off x="2471970" y="2859412"/>
                <a:ext cx="2472511" cy="1818734"/>
              </a:xfrm>
              <a:custGeom>
                <a:avLst/>
                <a:gdLst/>
                <a:ahLst/>
                <a:cxnLst/>
                <a:rect l="l" t="t" r="r" b="b"/>
                <a:pathLst>
                  <a:path w="2472511" h="1818734">
                    <a:moveTo>
                      <a:pt x="2472511" y="0"/>
                    </a:moveTo>
                    <a:cubicBezTo>
                      <a:pt x="2266465" y="602682"/>
                      <a:pt x="1803439" y="1153748"/>
                      <a:pt x="1148076" y="1496659"/>
                    </a:cubicBezTo>
                    <a:cubicBezTo>
                      <a:pt x="775166" y="1691780"/>
                      <a:pt x="382390" y="1797315"/>
                      <a:pt x="0" y="1818734"/>
                    </a:cubicBezTo>
                    <a:lnTo>
                      <a:pt x="2055639" y="1818734"/>
                    </a:lnTo>
                    <a:lnTo>
                      <a:pt x="2053564" y="181466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Up Arrow 23"/>
          <p:cNvSpPr/>
          <p:nvPr/>
        </p:nvSpPr>
        <p:spPr>
          <a:xfrm rot="5400000">
            <a:off x="3376428" y="5016441"/>
            <a:ext cx="391077" cy="494071"/>
          </a:xfrm>
          <a:prstGeom prst="upArrow">
            <a:avLst/>
          </a:prstGeom>
          <a:gradFill>
            <a:gsLst>
              <a:gs pos="100000">
                <a:srgbClr val="0070C0"/>
              </a:gs>
              <a:gs pos="0">
                <a:srgbClr val="00B0F0"/>
              </a:gs>
            </a:gsLst>
            <a:lin ang="5400000" scaled="0"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038753" y="4953307"/>
            <a:ext cx="677420" cy="614158"/>
            <a:chOff x="2316480" y="4582682"/>
            <a:chExt cx="677420" cy="614158"/>
          </a:xfrm>
        </p:grpSpPr>
        <p:grpSp>
          <p:nvGrpSpPr>
            <p:cNvPr id="25" name="Group 24"/>
            <p:cNvGrpSpPr/>
            <p:nvPr/>
          </p:nvGrpSpPr>
          <p:grpSpPr>
            <a:xfrm>
              <a:off x="2316480" y="5028428"/>
              <a:ext cx="677420" cy="168412"/>
              <a:chOff x="1435777" y="1789785"/>
              <a:chExt cx="3410042" cy="3447518"/>
            </a:xfrm>
            <a:effectLst/>
          </p:grpSpPr>
          <p:sp>
            <p:nvSpPr>
              <p:cNvPr id="26" name="Parallelogram 5"/>
              <p:cNvSpPr/>
              <p:nvPr/>
            </p:nvSpPr>
            <p:spPr>
              <a:xfrm rot="16200000" flipV="1">
                <a:off x="2443070" y="2834551"/>
                <a:ext cx="2757671" cy="2047826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7"/>
              <p:cNvSpPr/>
              <p:nvPr/>
            </p:nvSpPr>
            <p:spPr>
              <a:xfrm rot="5400000" flipH="1" flipV="1">
                <a:off x="635319" y="3075143"/>
                <a:ext cx="2975450" cy="1348870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9"/>
              <p:cNvSpPr/>
              <p:nvPr/>
            </p:nvSpPr>
            <p:spPr>
              <a:xfrm rot="16200000" flipV="1">
                <a:off x="2554886" y="670676"/>
                <a:ext cx="1161685" cy="3399903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316480" y="4879846"/>
              <a:ext cx="677420" cy="168412"/>
              <a:chOff x="1435777" y="1789785"/>
              <a:chExt cx="3410042" cy="3447518"/>
            </a:xfrm>
            <a:effectLst/>
          </p:grpSpPr>
          <p:sp>
            <p:nvSpPr>
              <p:cNvPr id="32" name="Parallelogram 5"/>
              <p:cNvSpPr/>
              <p:nvPr/>
            </p:nvSpPr>
            <p:spPr>
              <a:xfrm rot="16200000" flipV="1">
                <a:off x="2443070" y="2834551"/>
                <a:ext cx="2757671" cy="2047826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Parallelogram 7"/>
              <p:cNvSpPr/>
              <p:nvPr/>
            </p:nvSpPr>
            <p:spPr>
              <a:xfrm rot="5400000" flipH="1" flipV="1">
                <a:off x="635319" y="3075143"/>
                <a:ext cx="2975450" cy="1348870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Parallelogram 9"/>
              <p:cNvSpPr/>
              <p:nvPr/>
            </p:nvSpPr>
            <p:spPr>
              <a:xfrm rot="16200000" flipV="1">
                <a:off x="2554886" y="670676"/>
                <a:ext cx="1161685" cy="3399903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316480" y="4731264"/>
              <a:ext cx="677420" cy="168412"/>
              <a:chOff x="1435777" y="1789785"/>
              <a:chExt cx="3410042" cy="3447518"/>
            </a:xfrm>
            <a:effectLst/>
          </p:grpSpPr>
          <p:sp>
            <p:nvSpPr>
              <p:cNvPr id="36" name="Parallelogram 5"/>
              <p:cNvSpPr/>
              <p:nvPr/>
            </p:nvSpPr>
            <p:spPr>
              <a:xfrm rot="16200000" flipV="1">
                <a:off x="2443070" y="2834551"/>
                <a:ext cx="2757671" cy="2047826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Parallelogram 7"/>
              <p:cNvSpPr/>
              <p:nvPr/>
            </p:nvSpPr>
            <p:spPr>
              <a:xfrm rot="5400000" flipH="1" flipV="1">
                <a:off x="635319" y="3075143"/>
                <a:ext cx="2975450" cy="1348870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Parallelogram 9"/>
              <p:cNvSpPr/>
              <p:nvPr/>
            </p:nvSpPr>
            <p:spPr>
              <a:xfrm rot="16200000" flipV="1">
                <a:off x="2554886" y="670676"/>
                <a:ext cx="1161685" cy="3399903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316480" y="4582682"/>
              <a:ext cx="677420" cy="168412"/>
              <a:chOff x="1435777" y="1789785"/>
              <a:chExt cx="3410042" cy="3447518"/>
            </a:xfrm>
            <a:effectLst/>
          </p:grpSpPr>
          <p:sp>
            <p:nvSpPr>
              <p:cNvPr id="40" name="Parallelogram 5"/>
              <p:cNvSpPr/>
              <p:nvPr/>
            </p:nvSpPr>
            <p:spPr>
              <a:xfrm rot="16200000" flipV="1">
                <a:off x="2443070" y="2834551"/>
                <a:ext cx="2757671" cy="2047826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7"/>
              <p:cNvSpPr/>
              <p:nvPr/>
            </p:nvSpPr>
            <p:spPr>
              <a:xfrm rot="5400000" flipH="1" flipV="1">
                <a:off x="635319" y="3075143"/>
                <a:ext cx="2975450" cy="1348870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Parallelogram 9"/>
              <p:cNvSpPr/>
              <p:nvPr/>
            </p:nvSpPr>
            <p:spPr>
              <a:xfrm rot="16200000" flipV="1">
                <a:off x="2554886" y="670676"/>
                <a:ext cx="1161685" cy="3399903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4538072" y="1387841"/>
            <a:ext cx="4148729" cy="4396961"/>
            <a:chOff x="3014071" y="1387840"/>
            <a:chExt cx="4148729" cy="4396961"/>
          </a:xfrm>
        </p:grpSpPr>
        <p:sp>
          <p:nvSpPr>
            <p:cNvPr id="115" name="Oval 3"/>
            <p:cNvSpPr/>
            <p:nvPr/>
          </p:nvSpPr>
          <p:spPr>
            <a:xfrm>
              <a:off x="3014071" y="1774128"/>
              <a:ext cx="427622" cy="925396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3"/>
            <p:cNvSpPr/>
            <p:nvPr/>
          </p:nvSpPr>
          <p:spPr>
            <a:xfrm rot="7200000">
              <a:off x="3380790" y="2409304"/>
              <a:ext cx="427621" cy="925396"/>
            </a:xfrm>
            <a:custGeom>
              <a:avLst/>
              <a:gdLst/>
              <a:ahLst/>
              <a:cxnLst/>
              <a:rect l="l" t="t" r="r" b="b"/>
              <a:pathLst>
                <a:path w="791186" h="1712168">
                  <a:moveTo>
                    <a:pt x="567087" y="0"/>
                  </a:moveTo>
                  <a:cubicBezTo>
                    <a:pt x="710121" y="252787"/>
                    <a:pt x="791186" y="544969"/>
                    <a:pt x="791186" y="856084"/>
                  </a:cubicBezTo>
                  <a:cubicBezTo>
                    <a:pt x="791186" y="1167199"/>
                    <a:pt x="710121" y="1459381"/>
                    <a:pt x="567087" y="1712168"/>
                  </a:cubicBezTo>
                  <a:lnTo>
                    <a:pt x="0" y="1384760"/>
                  </a:lnTo>
                  <a:cubicBezTo>
                    <a:pt x="86690" y="1228067"/>
                    <a:pt x="135866" y="1047818"/>
                    <a:pt x="135866" y="856084"/>
                  </a:cubicBezTo>
                  <a:cubicBezTo>
                    <a:pt x="135866" y="664350"/>
                    <a:pt x="86690" y="484102"/>
                    <a:pt x="0" y="32740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30000">
                  <a:srgbClr val="00B0F0"/>
                </a:gs>
              </a:gsLst>
              <a:lin ang="54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3"/>
            <p:cNvSpPr/>
            <p:nvPr/>
          </p:nvSpPr>
          <p:spPr>
            <a:xfrm rot="7200000">
              <a:off x="4139018" y="1116415"/>
              <a:ext cx="568580" cy="1210341"/>
            </a:xfrm>
            <a:custGeom>
              <a:avLst/>
              <a:gdLst/>
              <a:ahLst/>
              <a:cxnLst/>
              <a:rect l="l" t="t" r="r" b="b"/>
              <a:pathLst>
                <a:path w="568580" h="1210341">
                  <a:moveTo>
                    <a:pt x="135370" y="1210341"/>
                  </a:moveTo>
                  <a:cubicBezTo>
                    <a:pt x="58064" y="1073715"/>
                    <a:pt x="14249" y="915795"/>
                    <a:pt x="14249" y="747643"/>
                  </a:cubicBezTo>
                  <a:cubicBezTo>
                    <a:pt x="14249" y="580971"/>
                    <a:pt x="57296" y="424352"/>
                    <a:pt x="133560" y="288681"/>
                  </a:cubicBezTo>
                  <a:lnTo>
                    <a:pt x="0" y="208431"/>
                  </a:lnTo>
                  <a:lnTo>
                    <a:pt x="540814" y="0"/>
                  </a:lnTo>
                  <a:lnTo>
                    <a:pt x="568580" y="550068"/>
                  </a:lnTo>
                  <a:lnTo>
                    <a:pt x="437427" y="471263"/>
                  </a:lnTo>
                  <a:cubicBezTo>
                    <a:pt x="393156" y="553544"/>
                    <a:pt x="368437" y="647707"/>
                    <a:pt x="368437" y="747643"/>
                  </a:cubicBezTo>
                  <a:cubicBezTo>
                    <a:pt x="368437" y="851272"/>
                    <a:pt x="395017" y="948694"/>
                    <a:pt x="441871" y="10333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3"/>
            <p:cNvSpPr/>
            <p:nvPr/>
          </p:nvSpPr>
          <p:spPr>
            <a:xfrm rot="3600000">
              <a:off x="3380790" y="1138953"/>
              <a:ext cx="427622" cy="925396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4876800" y="4732921"/>
              <a:ext cx="2286000" cy="1051880"/>
            </a:xfrm>
            <a:prstGeom prst="rightArrow">
              <a:avLst>
                <a:gd name="adj1" fmla="val 53409"/>
                <a:gd name="adj2" fmla="val 6014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36250" y="4983605"/>
              <a:ext cx="1476982" cy="548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3"/>
            <p:cNvSpPr/>
            <p:nvPr/>
          </p:nvSpPr>
          <p:spPr>
            <a:xfrm>
              <a:off x="5669149" y="3298238"/>
              <a:ext cx="680085" cy="1471738"/>
            </a:xfrm>
            <a:custGeom>
              <a:avLst/>
              <a:gdLst/>
              <a:ahLst/>
              <a:cxnLst/>
              <a:rect l="l" t="t" r="r" b="b"/>
              <a:pathLst>
                <a:path w="791186" h="1712168">
                  <a:moveTo>
                    <a:pt x="567087" y="0"/>
                  </a:moveTo>
                  <a:cubicBezTo>
                    <a:pt x="710121" y="252787"/>
                    <a:pt x="791186" y="544969"/>
                    <a:pt x="791186" y="856084"/>
                  </a:cubicBezTo>
                  <a:cubicBezTo>
                    <a:pt x="791186" y="1167199"/>
                    <a:pt x="710121" y="1459381"/>
                    <a:pt x="567087" y="1712168"/>
                  </a:cubicBezTo>
                  <a:lnTo>
                    <a:pt x="0" y="1384760"/>
                  </a:lnTo>
                  <a:cubicBezTo>
                    <a:pt x="86690" y="1228067"/>
                    <a:pt x="135866" y="1047818"/>
                    <a:pt x="135866" y="856084"/>
                  </a:cubicBezTo>
                  <a:cubicBezTo>
                    <a:pt x="135866" y="664350"/>
                    <a:pt x="86690" y="484102"/>
                    <a:pt x="0" y="3274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3"/>
            <p:cNvSpPr/>
            <p:nvPr/>
          </p:nvSpPr>
          <p:spPr>
            <a:xfrm>
              <a:off x="3336249" y="3298238"/>
              <a:ext cx="680085" cy="1471738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3"/>
            <p:cNvSpPr/>
            <p:nvPr/>
          </p:nvSpPr>
          <p:spPr>
            <a:xfrm rot="7200000">
              <a:off x="3919474" y="4308414"/>
              <a:ext cx="680084" cy="1471739"/>
            </a:xfrm>
            <a:custGeom>
              <a:avLst/>
              <a:gdLst/>
              <a:ahLst/>
              <a:cxnLst/>
              <a:rect l="l" t="t" r="r" b="b"/>
              <a:pathLst>
                <a:path w="791186" h="1712168">
                  <a:moveTo>
                    <a:pt x="567087" y="0"/>
                  </a:moveTo>
                  <a:cubicBezTo>
                    <a:pt x="710121" y="252787"/>
                    <a:pt x="791186" y="544969"/>
                    <a:pt x="791186" y="856084"/>
                  </a:cubicBezTo>
                  <a:cubicBezTo>
                    <a:pt x="791186" y="1167199"/>
                    <a:pt x="710121" y="1459381"/>
                    <a:pt x="567087" y="1712168"/>
                  </a:cubicBezTo>
                  <a:lnTo>
                    <a:pt x="0" y="1384760"/>
                  </a:lnTo>
                  <a:cubicBezTo>
                    <a:pt x="86690" y="1228067"/>
                    <a:pt x="135866" y="1047818"/>
                    <a:pt x="135866" y="856084"/>
                  </a:cubicBezTo>
                  <a:cubicBezTo>
                    <a:pt x="135866" y="664350"/>
                    <a:pt x="86690" y="484102"/>
                    <a:pt x="0" y="3274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3"/>
            <p:cNvSpPr/>
            <p:nvPr/>
          </p:nvSpPr>
          <p:spPr>
            <a:xfrm rot="7200000">
              <a:off x="5085924" y="2288063"/>
              <a:ext cx="680085" cy="1471739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3"/>
            <p:cNvSpPr/>
            <p:nvPr/>
          </p:nvSpPr>
          <p:spPr>
            <a:xfrm rot="3600000">
              <a:off x="5085925" y="4308414"/>
              <a:ext cx="680084" cy="1471739"/>
            </a:xfrm>
            <a:custGeom>
              <a:avLst/>
              <a:gdLst/>
              <a:ahLst/>
              <a:cxnLst/>
              <a:rect l="l" t="t" r="r" b="b"/>
              <a:pathLst>
                <a:path w="791186" h="1712168">
                  <a:moveTo>
                    <a:pt x="567087" y="0"/>
                  </a:moveTo>
                  <a:cubicBezTo>
                    <a:pt x="710121" y="252787"/>
                    <a:pt x="791186" y="544969"/>
                    <a:pt x="791186" y="856084"/>
                  </a:cubicBezTo>
                  <a:cubicBezTo>
                    <a:pt x="791186" y="1167199"/>
                    <a:pt x="710121" y="1459381"/>
                    <a:pt x="567087" y="1712168"/>
                  </a:cubicBezTo>
                  <a:lnTo>
                    <a:pt x="0" y="1384760"/>
                  </a:lnTo>
                  <a:cubicBezTo>
                    <a:pt x="86690" y="1228067"/>
                    <a:pt x="135866" y="1047818"/>
                    <a:pt x="135866" y="856084"/>
                  </a:cubicBezTo>
                  <a:cubicBezTo>
                    <a:pt x="135866" y="664350"/>
                    <a:pt x="86690" y="484102"/>
                    <a:pt x="0" y="3274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3"/>
            <p:cNvSpPr/>
            <p:nvPr/>
          </p:nvSpPr>
          <p:spPr>
            <a:xfrm rot="3600000">
              <a:off x="3919474" y="2288063"/>
              <a:ext cx="680085" cy="1471739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30000">
                  <a:srgbClr val="00B0F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040870" y="3623536"/>
            <a:ext cx="7104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3000" dirty="0">
                <a:solidFill>
                  <a:srgbClr val="00B0F0"/>
                </a:solidFill>
              </a:rPr>
              <a:t>30</a:t>
            </a:r>
          </a:p>
          <a:p>
            <a:pPr algn="ctr"/>
            <a:r>
              <a:rPr lang="en-US" sz="1800" dirty="0"/>
              <a:t>days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096962" y="1855696"/>
            <a:ext cx="753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2200" dirty="0">
                <a:solidFill>
                  <a:srgbClr val="00B0F0"/>
                </a:solidFill>
              </a:rPr>
              <a:t>24</a:t>
            </a:r>
          </a:p>
          <a:p>
            <a:pPr algn="ctr"/>
            <a:r>
              <a:rPr lang="en-US" sz="1600" dirty="0"/>
              <a:t>hours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728165" y="3953161"/>
            <a:ext cx="1813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94C8"/>
                </a:solidFill>
              </a:rPr>
              <a:t>Product Backlog</a:t>
            </a:r>
          </a:p>
          <a:p>
            <a:r>
              <a:rPr lang="en-US" sz="1400" b="0" dirty="0"/>
              <a:t>Sample text</a:t>
            </a:r>
            <a:endParaRPr lang="en-US" sz="14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81400" y="5863816"/>
            <a:ext cx="1632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94C8"/>
                </a:solidFill>
              </a:rPr>
              <a:t>Sprint Backlog</a:t>
            </a:r>
          </a:p>
          <a:p>
            <a:r>
              <a:rPr lang="en-US" sz="1400" b="0" dirty="0"/>
              <a:t>Sample text</a:t>
            </a:r>
            <a:endParaRPr lang="en-US" sz="1400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5943601" y="5604737"/>
            <a:ext cx="94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400" dirty="0">
                <a:solidFill>
                  <a:srgbClr val="0094C8"/>
                </a:solidFill>
                <a:latin typeface="+mn-lt"/>
              </a:rPr>
              <a:t>Sprint</a:t>
            </a:r>
            <a:endParaRPr lang="en-US" sz="2400" dirty="0">
              <a:latin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53200" y="1261337"/>
            <a:ext cx="142218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94C8"/>
                </a:solidFill>
              </a:rPr>
              <a:t>Daily </a:t>
            </a:r>
            <a:r>
              <a:rPr lang="en-US" sz="1600" dirty="0">
                <a:solidFill>
                  <a:srgbClr val="0094C8"/>
                </a:solidFill>
              </a:rPr>
              <a:t>Scrum</a:t>
            </a:r>
          </a:p>
          <a:p>
            <a:pPr marL="236538" indent="-176213">
              <a:buFont typeface="Wingdings" pitchFamily="2" charset="2"/>
              <a:buChar char="q"/>
            </a:pPr>
            <a:r>
              <a:rPr lang="en-US" sz="1400" b="0" dirty="0"/>
              <a:t>Sample text</a:t>
            </a:r>
          </a:p>
          <a:p>
            <a:pPr marL="236538" indent="-176213">
              <a:buFont typeface="Wingdings" pitchFamily="2" charset="2"/>
              <a:buChar char="q"/>
            </a:pPr>
            <a:r>
              <a:rPr lang="en-US" sz="1400" b="0" dirty="0"/>
              <a:t>Sample </a:t>
            </a:r>
            <a:r>
              <a:rPr lang="en-US" sz="1400" b="0" dirty="0"/>
              <a:t>text</a:t>
            </a:r>
          </a:p>
          <a:p>
            <a:pPr marL="236538" indent="-176213">
              <a:buFont typeface="Wingdings" pitchFamily="2" charset="2"/>
              <a:buChar char="q"/>
            </a:pPr>
            <a:r>
              <a:rPr lang="en-US" sz="1400" b="0" dirty="0"/>
              <a:t>Sample text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523481" y="60299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rgbClr val="0094C8"/>
                </a:solidFill>
              </a:rPr>
              <a:t>Working increment of the product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8751447" y="4566812"/>
            <a:ext cx="1245663" cy="1341477"/>
            <a:chOff x="4953000" y="580506"/>
            <a:chExt cx="1447241" cy="1558560"/>
          </a:xfrm>
        </p:grpSpPr>
        <p:sp>
          <p:nvSpPr>
            <p:cNvPr id="130" name="Rectangle 24"/>
            <p:cNvSpPr/>
            <p:nvPr/>
          </p:nvSpPr>
          <p:spPr>
            <a:xfrm>
              <a:off x="4953000" y="664131"/>
              <a:ext cx="1257878" cy="1474935"/>
            </a:xfrm>
            <a:custGeom>
              <a:avLst/>
              <a:gdLst/>
              <a:ahLst/>
              <a:cxnLst/>
              <a:rect l="l" t="t" r="r" b="b"/>
              <a:pathLst>
                <a:path w="867373" h="1017045">
                  <a:moveTo>
                    <a:pt x="579876" y="0"/>
                  </a:moveTo>
                  <a:lnTo>
                    <a:pt x="867373" y="1017045"/>
                  </a:lnTo>
                  <a:lnTo>
                    <a:pt x="0" y="919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>
              <a:solidFill>
                <a:srgbClr val="00319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27"/>
            <p:cNvSpPr/>
            <p:nvPr/>
          </p:nvSpPr>
          <p:spPr>
            <a:xfrm rot="20652935">
              <a:off x="5997085" y="580506"/>
              <a:ext cx="403156" cy="1536322"/>
            </a:xfrm>
            <a:custGeom>
              <a:avLst/>
              <a:gdLst/>
              <a:ahLst/>
              <a:cxnLst/>
              <a:rect l="l" t="t" r="r" b="b"/>
              <a:pathLst>
                <a:path w="277997" h="1059375">
                  <a:moveTo>
                    <a:pt x="0" y="0"/>
                  </a:moveTo>
                  <a:lnTo>
                    <a:pt x="277997" y="890521"/>
                  </a:lnTo>
                  <a:lnTo>
                    <a:pt x="0" y="10593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4282"/>
                </a:gs>
                <a:gs pos="4500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solidFill>
                <a:srgbClr val="00319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3" name="Title 132"/>
          <p:cNvSpPr>
            <a:spLocks noGrp="1"/>
          </p:cNvSpPr>
          <p:nvPr>
            <p:ph type="title"/>
          </p:nvPr>
        </p:nvSpPr>
        <p:spPr>
          <a:xfrm>
            <a:off x="1966313" y="228600"/>
            <a:ext cx="8015887" cy="762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Scrum process</a:t>
            </a:r>
          </a:p>
        </p:txBody>
      </p:sp>
    </p:spTree>
    <p:extLst>
      <p:ext uri="{BB962C8B-B14F-4D97-AF65-F5344CB8AC3E}">
        <p14:creationId xmlns:p14="http://schemas.microsoft.com/office/powerpoint/2010/main" val="14617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438400" y="555367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 sample text </a:t>
            </a:r>
            <a:r>
              <a:rPr lang="en-US"/>
              <a:t>here. Insert </a:t>
            </a:r>
            <a:r>
              <a:rPr lang="en-US" dirty="0"/>
              <a:t>your desired text here. </a:t>
            </a:r>
          </a:p>
          <a:p>
            <a:pPr algn="ctr"/>
            <a:r>
              <a:rPr lang="en-US" dirty="0"/>
              <a:t>This is a sample text. Again,this is a dummy text </a:t>
            </a:r>
            <a:r>
              <a:rPr lang="en-US" dirty="0"/>
              <a:t>here. </a:t>
            </a:r>
            <a:r>
              <a:rPr lang="en-US" dirty="0"/>
              <a:t>dummy text.</a:t>
            </a:r>
          </a:p>
          <a:p>
            <a:pPr algn="ctr"/>
            <a:r>
              <a:rPr lang="en-US" dirty="0"/>
              <a:t>This is a sample text here.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0801" y="1467613"/>
            <a:ext cx="6891531" cy="3649441"/>
            <a:chOff x="1066800" y="1467612"/>
            <a:chExt cx="6891531" cy="3649441"/>
          </a:xfrm>
        </p:grpSpPr>
        <p:sp>
          <p:nvSpPr>
            <p:cNvPr id="37" name="Trapezoid 36"/>
            <p:cNvSpPr/>
            <p:nvPr/>
          </p:nvSpPr>
          <p:spPr>
            <a:xfrm rot="5400000">
              <a:off x="5780443" y="2232584"/>
              <a:ext cx="2226442" cy="2129335"/>
            </a:xfrm>
            <a:prstGeom prst="trapezoid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apezoid 37"/>
            <p:cNvSpPr/>
            <p:nvPr/>
          </p:nvSpPr>
          <p:spPr>
            <a:xfrm rot="16200000">
              <a:off x="1018247" y="2232583"/>
              <a:ext cx="2226442" cy="2129335"/>
            </a:xfrm>
            <a:prstGeom prst="trapezoid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nut 38"/>
            <p:cNvSpPr/>
            <p:nvPr/>
          </p:nvSpPr>
          <p:spPr>
            <a:xfrm>
              <a:off x="2764362" y="1469745"/>
              <a:ext cx="3348892" cy="3647308"/>
            </a:xfrm>
            <a:prstGeom prst="donut">
              <a:avLst>
                <a:gd name="adj" fmla="val 10714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 Same Side Corner Rectangle 41"/>
            <p:cNvSpPr/>
            <p:nvPr/>
          </p:nvSpPr>
          <p:spPr>
            <a:xfrm rot="19800000">
              <a:off x="3118236" y="1467612"/>
              <a:ext cx="860015" cy="313334"/>
            </a:xfrm>
            <a:prstGeom prst="round2SameRect">
              <a:avLst>
                <a:gd name="adj1" fmla="val 42133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 Same Side Corner Rectangle 42"/>
            <p:cNvSpPr/>
            <p:nvPr/>
          </p:nvSpPr>
          <p:spPr>
            <a:xfrm rot="1800000">
              <a:off x="5049922" y="1467612"/>
              <a:ext cx="860015" cy="313334"/>
            </a:xfrm>
            <a:prstGeom prst="round2SameRect">
              <a:avLst>
                <a:gd name="adj1" fmla="val 42133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695616" y="1469745"/>
              <a:ext cx="3647308" cy="36473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nut 44"/>
            <p:cNvSpPr/>
            <p:nvPr/>
          </p:nvSpPr>
          <p:spPr>
            <a:xfrm>
              <a:off x="2728026" y="1504561"/>
              <a:ext cx="3577676" cy="3577676"/>
            </a:xfrm>
            <a:prstGeom prst="donut">
              <a:avLst>
                <a:gd name="adj" fmla="val 10714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748917" y="1538630"/>
              <a:ext cx="3517239" cy="3517239"/>
              <a:chOff x="2748917" y="1538630"/>
              <a:chExt cx="3517239" cy="3517239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481170" y="1538630"/>
                <a:ext cx="52730" cy="3517239"/>
                <a:chOff x="4481170" y="1538630"/>
                <a:chExt cx="52730" cy="3517239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4481170" y="1538630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81170" y="4801209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 rot="1800000">
                <a:off x="4485590" y="1538630"/>
                <a:ext cx="52730" cy="3517239"/>
                <a:chOff x="4481170" y="1538630"/>
                <a:chExt cx="52730" cy="3517239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481170" y="1538630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481170" y="4801209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rot="3600000">
                <a:off x="4481172" y="1538630"/>
                <a:ext cx="52730" cy="3517239"/>
                <a:chOff x="4481170" y="1538630"/>
                <a:chExt cx="52730" cy="3517239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481170" y="1538630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481170" y="4801209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 rot="5400000">
              <a:off x="2748919" y="1538630"/>
              <a:ext cx="3517239" cy="3517239"/>
              <a:chOff x="2748917" y="1538630"/>
              <a:chExt cx="3517239" cy="351723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481170" y="1538630"/>
                <a:ext cx="52730" cy="3517239"/>
                <a:chOff x="4481170" y="1538630"/>
                <a:chExt cx="52730" cy="3517239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4481170" y="1538630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481170" y="4801209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 rot="1800000">
                <a:off x="4485590" y="1538630"/>
                <a:ext cx="52730" cy="3517239"/>
                <a:chOff x="4481170" y="1538630"/>
                <a:chExt cx="52730" cy="3517239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4481170" y="1538630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81170" y="4801209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 rot="3600000">
                <a:off x="4481172" y="1538630"/>
                <a:ext cx="52730" cy="3517239"/>
                <a:chOff x="4481170" y="1538630"/>
                <a:chExt cx="52730" cy="3517239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4481170" y="1538630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81170" y="4801209"/>
                  <a:ext cx="52730" cy="2546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0" name="Rounded Rectangle 79"/>
            <p:cNvSpPr/>
            <p:nvPr/>
          </p:nvSpPr>
          <p:spPr>
            <a:xfrm flipH="1">
              <a:off x="2424022" y="2553025"/>
              <a:ext cx="138022" cy="1477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flipH="1">
              <a:off x="2092364" y="2621440"/>
              <a:ext cx="138022" cy="13409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flipH="1">
              <a:off x="1776215" y="2697640"/>
              <a:ext cx="138022" cy="11885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 flipH="1">
              <a:off x="1464930" y="2773840"/>
              <a:ext cx="138022" cy="10361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 rot="10800000">
              <a:off x="6477001" y="2553025"/>
              <a:ext cx="1097114" cy="1477790"/>
              <a:chOff x="6541679" y="2553025"/>
              <a:chExt cx="1097114" cy="1477790"/>
            </a:xfrm>
            <a:solidFill>
              <a:schemeClr val="bg1"/>
            </a:solidFill>
          </p:grpSpPr>
          <p:sp>
            <p:nvSpPr>
              <p:cNvPr id="85" name="Rounded Rectangle 84"/>
              <p:cNvSpPr/>
              <p:nvPr/>
            </p:nvSpPr>
            <p:spPr>
              <a:xfrm flipH="1">
                <a:off x="7500771" y="2553025"/>
                <a:ext cx="138022" cy="1477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flipH="1">
                <a:off x="7169113" y="2621440"/>
                <a:ext cx="138022" cy="13409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flipH="1">
                <a:off x="6852964" y="2697640"/>
                <a:ext cx="138022" cy="11885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 flipH="1">
                <a:off x="6541679" y="2773840"/>
                <a:ext cx="138022" cy="10361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159827" y="1835725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12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59827" y="4218712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57945" y="3034145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9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77188" y="3034294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3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83281" y="1998305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1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230090" y="2459182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2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16237" y="3595256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4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86747" y="407649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5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33352" y="1998305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11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93471" y="2459182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10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3595256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8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36820" y="407649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7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20838" y="2895602"/>
              <a:ext cx="734289" cy="1323110"/>
              <a:chOff x="3920838" y="2895602"/>
              <a:chExt cx="734289" cy="1323110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05743" y="3146192"/>
                <a:ext cx="249384" cy="24938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stCxn id="105" idx="1"/>
              </p:cNvCxnSpPr>
              <p:nvPr/>
            </p:nvCxnSpPr>
            <p:spPr>
              <a:xfrm flipH="1" flipV="1">
                <a:off x="3920838" y="2895602"/>
                <a:ext cx="560813" cy="32649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4"/>
                <a:endCxn id="90" idx="0"/>
              </p:cNvCxnSpPr>
              <p:nvPr/>
            </p:nvCxnSpPr>
            <p:spPr>
              <a:xfrm flipH="1">
                <a:off x="4502727" y="3339875"/>
                <a:ext cx="27708" cy="87883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461444" y="3201893"/>
                <a:ext cx="137982" cy="13798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Wrist Clock Shape for PowerPoint</a:t>
            </a:r>
          </a:p>
        </p:txBody>
      </p:sp>
      <p:pic>
        <p:nvPicPr>
          <p:cNvPr id="60" name="Graphic 2">
            <a:extLst>
              <a:ext uri="{FF2B5EF4-FFF2-40B4-BE49-F238E27FC236}">
                <a16:creationId xmlns:a16="http://schemas.microsoft.com/office/drawing/2014/main" id="{7DECCF53-86EE-4E4C-8EDB-F197B2319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3"/>
              </a:ext>
            </a:extLst>
          </a:blip>
          <a:stretch>
            <a:fillRect/>
          </a:stretch>
        </p:blipFill>
        <p:spPr>
          <a:xfrm>
            <a:off x="864550" y="3852675"/>
            <a:ext cx="359423" cy="366038"/>
          </a:xfrm>
          <a:prstGeom prst="rect">
            <a:avLst/>
          </a:prstGeom>
        </p:spPr>
      </p:pic>
      <p:pic>
        <p:nvPicPr>
          <p:cNvPr id="61" name="Graphic 4">
            <a:extLst>
              <a:ext uri="{FF2B5EF4-FFF2-40B4-BE49-F238E27FC236}">
                <a16:creationId xmlns:a16="http://schemas.microsoft.com/office/drawing/2014/main" id="{660B6092-C1DE-43FB-A49D-4ECEA218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5"/>
              </a:ext>
            </a:extLst>
          </a:blip>
          <a:stretch>
            <a:fillRect/>
          </a:stretch>
        </p:blipFill>
        <p:spPr>
          <a:xfrm>
            <a:off x="853360" y="3214352"/>
            <a:ext cx="359423" cy="366038"/>
          </a:xfrm>
          <a:prstGeom prst="rect">
            <a:avLst/>
          </a:prstGeom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57895DB6-5541-454B-AC96-703B695D5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886326" y="2590822"/>
            <a:ext cx="359423" cy="3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9">
            <a:extLst>
              <a:ext uri="{FF2B5EF4-FFF2-40B4-BE49-F238E27FC236}">
                <a16:creationId xmlns:a16="http://schemas.microsoft.com/office/drawing/2014/main" id="{A91F661C-C5E4-44EB-BA22-4FADDC7E8D52}"/>
              </a:ext>
            </a:extLst>
          </p:cNvPr>
          <p:cNvSpPr/>
          <p:nvPr/>
        </p:nvSpPr>
        <p:spPr>
          <a:xfrm>
            <a:off x="2743056" y="5306154"/>
            <a:ext cx="480910" cy="502502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57">
            <a:extLst>
              <a:ext uri="{FF2B5EF4-FFF2-40B4-BE49-F238E27FC236}">
                <a16:creationId xmlns:a16="http://schemas.microsoft.com/office/drawing/2014/main" id="{E8556D0D-7AF5-4E35-B6AF-358B54DA970A}"/>
              </a:ext>
            </a:extLst>
          </p:cNvPr>
          <p:cNvGrpSpPr/>
          <p:nvPr/>
        </p:nvGrpSpPr>
        <p:grpSpPr>
          <a:xfrm>
            <a:off x="8167959" y="5669164"/>
            <a:ext cx="1923380" cy="1010203"/>
            <a:chOff x="4586388" y="3390164"/>
            <a:chExt cx="1923380" cy="1010203"/>
          </a:xfrm>
        </p:grpSpPr>
        <p:sp>
          <p:nvSpPr>
            <p:cNvPr id="4" name="Oval 26">
              <a:extLst>
                <a:ext uri="{FF2B5EF4-FFF2-40B4-BE49-F238E27FC236}">
                  <a16:creationId xmlns:a16="http://schemas.microsoft.com/office/drawing/2014/main" id="{DBC12181-FC38-48BB-B166-417C4ADC5D94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extBox 65">
            <a:extLst>
              <a:ext uri="{FF2B5EF4-FFF2-40B4-BE49-F238E27FC236}">
                <a16:creationId xmlns:a16="http://schemas.microsoft.com/office/drawing/2014/main" id="{5D57EE68-B919-40AE-85DF-A3ADA6396A00}"/>
              </a:ext>
            </a:extLst>
          </p:cNvPr>
          <p:cNvSpPr txBox="1"/>
          <p:nvPr/>
        </p:nvSpPr>
        <p:spPr>
          <a:xfrm>
            <a:off x="8923830" y="5943312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Donut 39">
            <a:extLst>
              <a:ext uri="{FF2B5EF4-FFF2-40B4-BE49-F238E27FC236}">
                <a16:creationId xmlns:a16="http://schemas.microsoft.com/office/drawing/2014/main" id="{27E939AF-D16B-4D1B-B8B9-E6CB138992A8}"/>
              </a:ext>
            </a:extLst>
          </p:cNvPr>
          <p:cNvSpPr/>
          <p:nvPr/>
        </p:nvSpPr>
        <p:spPr>
          <a:xfrm>
            <a:off x="8404672" y="6001432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101">
            <a:extLst>
              <a:ext uri="{FF2B5EF4-FFF2-40B4-BE49-F238E27FC236}">
                <a16:creationId xmlns:a16="http://schemas.microsoft.com/office/drawing/2014/main" id="{38514206-64FE-4CCD-90A5-C54E4E2AA5FE}"/>
              </a:ext>
            </a:extLst>
          </p:cNvPr>
          <p:cNvSpPr/>
          <p:nvPr/>
        </p:nvSpPr>
        <p:spPr>
          <a:xfrm>
            <a:off x="2810577" y="2035571"/>
            <a:ext cx="6215538" cy="8379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 rot="16200000">
            <a:off x="4226389" y="1085294"/>
            <a:ext cx="798898" cy="692561"/>
          </a:xfrm>
          <a:prstGeom prst="roundRect">
            <a:avLst>
              <a:gd name="adj" fmla="val 13643"/>
            </a:avLst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ounded Rectangle 113">
            <a:extLst>
              <a:ext uri="{FF2B5EF4-FFF2-40B4-BE49-F238E27FC236}">
                <a16:creationId xmlns:a16="http://schemas.microsoft.com/office/drawing/2014/main" id="{7BC72E0E-F331-42A5-8D24-B58ECA9F7D7F}"/>
              </a:ext>
            </a:extLst>
          </p:cNvPr>
          <p:cNvSpPr/>
          <p:nvPr/>
        </p:nvSpPr>
        <p:spPr>
          <a:xfrm rot="16200000">
            <a:off x="4655156" y="109436"/>
            <a:ext cx="138878" cy="360040"/>
          </a:xfrm>
          <a:prstGeom prst="roundRect">
            <a:avLst>
              <a:gd name="adj" fmla="val 355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167">
            <a:extLst>
              <a:ext uri="{FF2B5EF4-FFF2-40B4-BE49-F238E27FC236}">
                <a16:creationId xmlns:a16="http://schemas.microsoft.com/office/drawing/2014/main" id="{9DBE2D0C-5780-4B1F-9F3D-60C72DD78287}"/>
              </a:ext>
            </a:extLst>
          </p:cNvPr>
          <p:cNvSpPr/>
          <p:nvPr/>
        </p:nvSpPr>
        <p:spPr>
          <a:xfrm rot="16200000">
            <a:off x="5353531" y="1085293"/>
            <a:ext cx="798900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168">
            <a:extLst>
              <a:ext uri="{FF2B5EF4-FFF2-40B4-BE49-F238E27FC236}">
                <a16:creationId xmlns:a16="http://schemas.microsoft.com/office/drawing/2014/main" id="{2FF35DD1-E7AE-4E91-849E-C815B80CFBAB}"/>
              </a:ext>
            </a:extLst>
          </p:cNvPr>
          <p:cNvSpPr/>
          <p:nvPr/>
        </p:nvSpPr>
        <p:spPr>
          <a:xfrm rot="16200000">
            <a:off x="6039527" y="-26675"/>
            <a:ext cx="138878" cy="360040"/>
          </a:xfrm>
          <a:prstGeom prst="roundRect">
            <a:avLst>
              <a:gd name="adj" fmla="val 355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170">
            <a:extLst>
              <a:ext uri="{FF2B5EF4-FFF2-40B4-BE49-F238E27FC236}">
                <a16:creationId xmlns:a16="http://schemas.microsoft.com/office/drawing/2014/main" id="{3004294E-2759-4761-B50E-A7F61217ED6D}"/>
              </a:ext>
            </a:extLst>
          </p:cNvPr>
          <p:cNvSpPr/>
          <p:nvPr/>
        </p:nvSpPr>
        <p:spPr>
          <a:xfrm rot="16200000">
            <a:off x="5690957" y="1413904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71">
            <a:extLst>
              <a:ext uri="{FF2B5EF4-FFF2-40B4-BE49-F238E27FC236}">
                <a16:creationId xmlns:a16="http://schemas.microsoft.com/office/drawing/2014/main" id="{85CFAC82-2B66-445E-B7BC-5D2CFF17B038}"/>
              </a:ext>
            </a:extLst>
          </p:cNvPr>
          <p:cNvSpPr/>
          <p:nvPr/>
        </p:nvSpPr>
        <p:spPr>
          <a:xfrm rot="16200000">
            <a:off x="5690957" y="1254748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172">
            <a:extLst>
              <a:ext uri="{FF2B5EF4-FFF2-40B4-BE49-F238E27FC236}">
                <a16:creationId xmlns:a16="http://schemas.microsoft.com/office/drawing/2014/main" id="{7EC1B2BC-4464-4F7C-9E30-EBA40B1D15D3}"/>
              </a:ext>
            </a:extLst>
          </p:cNvPr>
          <p:cNvSpPr/>
          <p:nvPr/>
        </p:nvSpPr>
        <p:spPr>
          <a:xfrm rot="16200000">
            <a:off x="5690956" y="1096269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0D9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ounded Rectangle 173">
            <a:extLst>
              <a:ext uri="{FF2B5EF4-FFF2-40B4-BE49-F238E27FC236}">
                <a16:creationId xmlns:a16="http://schemas.microsoft.com/office/drawing/2014/main" id="{B3995566-CDE8-4D87-BCAC-24D34C4105E7}"/>
              </a:ext>
            </a:extLst>
          </p:cNvPr>
          <p:cNvSpPr/>
          <p:nvPr/>
        </p:nvSpPr>
        <p:spPr>
          <a:xfrm rot="16200000">
            <a:off x="5694190" y="943892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ounded Rectangle 179">
            <a:extLst>
              <a:ext uri="{FF2B5EF4-FFF2-40B4-BE49-F238E27FC236}">
                <a16:creationId xmlns:a16="http://schemas.microsoft.com/office/drawing/2014/main" id="{0DA4EFF7-6F17-49E4-928A-31745F3D7208}"/>
              </a:ext>
            </a:extLst>
          </p:cNvPr>
          <p:cNvSpPr/>
          <p:nvPr/>
        </p:nvSpPr>
        <p:spPr>
          <a:xfrm rot="16200000">
            <a:off x="6480674" y="1085292"/>
            <a:ext cx="798901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180">
            <a:extLst>
              <a:ext uri="{FF2B5EF4-FFF2-40B4-BE49-F238E27FC236}">
                <a16:creationId xmlns:a16="http://schemas.microsoft.com/office/drawing/2014/main" id="{E4991BCD-4C75-4363-BE46-82524D8A9451}"/>
              </a:ext>
            </a:extLst>
          </p:cNvPr>
          <p:cNvSpPr/>
          <p:nvPr/>
        </p:nvSpPr>
        <p:spPr>
          <a:xfrm rot="16200000">
            <a:off x="7336986" y="172417"/>
            <a:ext cx="138878" cy="360040"/>
          </a:xfrm>
          <a:prstGeom prst="roundRect">
            <a:avLst>
              <a:gd name="adj" fmla="val 3556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182">
            <a:extLst>
              <a:ext uri="{FF2B5EF4-FFF2-40B4-BE49-F238E27FC236}">
                <a16:creationId xmlns:a16="http://schemas.microsoft.com/office/drawing/2014/main" id="{E28DB887-BA3E-49B5-8134-FDCAE8A7E62A}"/>
              </a:ext>
            </a:extLst>
          </p:cNvPr>
          <p:cNvSpPr/>
          <p:nvPr/>
        </p:nvSpPr>
        <p:spPr>
          <a:xfrm rot="16200000">
            <a:off x="6818100" y="1413904"/>
            <a:ext cx="117582" cy="504000"/>
          </a:xfrm>
          <a:prstGeom prst="roundRect">
            <a:avLst>
              <a:gd name="adj" fmla="val 348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ed Rectangle 183">
            <a:extLst>
              <a:ext uri="{FF2B5EF4-FFF2-40B4-BE49-F238E27FC236}">
                <a16:creationId xmlns:a16="http://schemas.microsoft.com/office/drawing/2014/main" id="{FF445583-E7B9-49BA-8020-6D2CCEBF2BB8}"/>
              </a:ext>
            </a:extLst>
          </p:cNvPr>
          <p:cNvSpPr/>
          <p:nvPr/>
        </p:nvSpPr>
        <p:spPr>
          <a:xfrm rot="16200000">
            <a:off x="6818101" y="1258976"/>
            <a:ext cx="117580" cy="504000"/>
          </a:xfrm>
          <a:prstGeom prst="roundRect">
            <a:avLst>
              <a:gd name="adj" fmla="val 348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184">
            <a:extLst>
              <a:ext uri="{FF2B5EF4-FFF2-40B4-BE49-F238E27FC236}">
                <a16:creationId xmlns:a16="http://schemas.microsoft.com/office/drawing/2014/main" id="{DB6FC39D-1C4A-4A51-91C1-B0141BEBB08C}"/>
              </a:ext>
            </a:extLst>
          </p:cNvPr>
          <p:cNvSpPr/>
          <p:nvPr/>
        </p:nvSpPr>
        <p:spPr>
          <a:xfrm rot="16200000">
            <a:off x="6818100" y="1101070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ounded Rectangle 184">
            <a:extLst>
              <a:ext uri="{FF2B5EF4-FFF2-40B4-BE49-F238E27FC236}">
                <a16:creationId xmlns:a16="http://schemas.microsoft.com/office/drawing/2014/main" id="{3C9EEF91-ACDA-43C4-BD81-447698FFB840}"/>
              </a:ext>
            </a:extLst>
          </p:cNvPr>
          <p:cNvSpPr/>
          <p:nvPr/>
        </p:nvSpPr>
        <p:spPr>
          <a:xfrm rot="16200000">
            <a:off x="6818100" y="948969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ounded Rectangle 155">
            <a:extLst>
              <a:ext uri="{FF2B5EF4-FFF2-40B4-BE49-F238E27FC236}">
                <a16:creationId xmlns:a16="http://schemas.microsoft.com/office/drawing/2014/main" id="{C33BF460-7B87-4B5B-8F4F-62AAF1A91AEF}"/>
              </a:ext>
            </a:extLst>
          </p:cNvPr>
          <p:cNvSpPr/>
          <p:nvPr/>
        </p:nvSpPr>
        <p:spPr>
          <a:xfrm rot="16200000">
            <a:off x="3161173" y="1085295"/>
            <a:ext cx="798897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156">
            <a:extLst>
              <a:ext uri="{FF2B5EF4-FFF2-40B4-BE49-F238E27FC236}">
                <a16:creationId xmlns:a16="http://schemas.microsoft.com/office/drawing/2014/main" id="{296993ED-49B7-4909-B0D2-7231134D562A}"/>
              </a:ext>
            </a:extLst>
          </p:cNvPr>
          <p:cNvSpPr/>
          <p:nvPr/>
        </p:nvSpPr>
        <p:spPr>
          <a:xfrm rot="16200000">
            <a:off x="3684830" y="-78199"/>
            <a:ext cx="333769" cy="905758"/>
          </a:xfrm>
          <a:prstGeom prst="roundRect">
            <a:avLst>
              <a:gd name="adj" fmla="val 355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ounded Rectangle 158">
            <a:extLst>
              <a:ext uri="{FF2B5EF4-FFF2-40B4-BE49-F238E27FC236}">
                <a16:creationId xmlns:a16="http://schemas.microsoft.com/office/drawing/2014/main" id="{0C30C5D4-2B43-44D8-B4C8-029A7E06A035}"/>
              </a:ext>
            </a:extLst>
          </p:cNvPr>
          <p:cNvSpPr/>
          <p:nvPr/>
        </p:nvSpPr>
        <p:spPr>
          <a:xfrm rot="16200000">
            <a:off x="3498596" y="1413905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ounded Rectangle 171">
            <a:extLst>
              <a:ext uri="{FF2B5EF4-FFF2-40B4-BE49-F238E27FC236}">
                <a16:creationId xmlns:a16="http://schemas.microsoft.com/office/drawing/2014/main" id="{16073611-07EB-40C0-8073-5899CDE4C3BC}"/>
              </a:ext>
            </a:extLst>
          </p:cNvPr>
          <p:cNvSpPr/>
          <p:nvPr/>
        </p:nvSpPr>
        <p:spPr>
          <a:xfrm rot="16200000">
            <a:off x="3503123" y="1254749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72">
            <a:extLst>
              <a:ext uri="{FF2B5EF4-FFF2-40B4-BE49-F238E27FC236}">
                <a16:creationId xmlns:a16="http://schemas.microsoft.com/office/drawing/2014/main" id="{C73A6274-7BAE-4792-A35D-7E0AAC2343F6}"/>
              </a:ext>
            </a:extLst>
          </p:cNvPr>
          <p:cNvSpPr/>
          <p:nvPr/>
        </p:nvSpPr>
        <p:spPr>
          <a:xfrm rot="16200000">
            <a:off x="3503122" y="1097016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00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ounded Rectangle 173">
            <a:extLst>
              <a:ext uri="{FF2B5EF4-FFF2-40B4-BE49-F238E27FC236}">
                <a16:creationId xmlns:a16="http://schemas.microsoft.com/office/drawing/2014/main" id="{B3BEACA4-3D16-4FC1-801A-24AD13A0CB0F}"/>
              </a:ext>
            </a:extLst>
          </p:cNvPr>
          <p:cNvSpPr/>
          <p:nvPr/>
        </p:nvSpPr>
        <p:spPr>
          <a:xfrm rot="16200000">
            <a:off x="3498596" y="945494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38134CA5-3317-4F90-BAB1-4D26FD283F7A}"/>
              </a:ext>
            </a:extLst>
          </p:cNvPr>
          <p:cNvSpPr>
            <a:spLocks noChangeAspect="1"/>
          </p:cNvSpPr>
          <p:nvPr/>
        </p:nvSpPr>
        <p:spPr>
          <a:xfrm>
            <a:off x="2980679" y="2122117"/>
            <a:ext cx="696172" cy="6641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307174" y="1117393"/>
            <a:ext cx="497276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9B"/>
                </a:solidFill>
              </a:rPr>
              <a:t>…..</a:t>
            </a:r>
            <a:endParaRPr lang="zh-CN" altLang="en-US" dirty="0">
              <a:solidFill>
                <a:srgbClr val="00B09B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95008" y="1106021"/>
            <a:ext cx="504001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D95BC"/>
                </a:solidFill>
              </a:rPr>
              <a:t>…..</a:t>
            </a:r>
            <a:endParaRPr lang="zh-CN" altLang="en-US" dirty="0">
              <a:solidFill>
                <a:srgbClr val="0D95BC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24890" y="1113594"/>
            <a:ext cx="501263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…..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2" name="Rounded Rectangle 4">
            <a:extLst>
              <a:ext uri="{FF2B5EF4-FFF2-40B4-BE49-F238E27FC236}">
                <a16:creationId xmlns:a16="http://schemas.microsoft.com/office/drawing/2014/main" id="{F4546E8D-8522-4D7D-A5A2-0415A60C5765}"/>
              </a:ext>
            </a:extLst>
          </p:cNvPr>
          <p:cNvSpPr/>
          <p:nvPr/>
        </p:nvSpPr>
        <p:spPr>
          <a:xfrm>
            <a:off x="4487971" y="6107988"/>
            <a:ext cx="1440975" cy="403545"/>
          </a:xfrm>
          <a:prstGeom prst="roundRect">
            <a:avLst>
              <a:gd name="adj" fmla="val 8843"/>
            </a:avLst>
          </a:prstGeom>
          <a:noFill/>
          <a:ln w="63500">
            <a:solidFill>
              <a:srgbClr val="EB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Donut 15">
            <a:extLst>
              <a:ext uri="{FF2B5EF4-FFF2-40B4-BE49-F238E27FC236}">
                <a16:creationId xmlns:a16="http://schemas.microsoft.com/office/drawing/2014/main" id="{32C948B2-3B71-44C9-BE77-F35D36F443C4}"/>
              </a:ext>
            </a:extLst>
          </p:cNvPr>
          <p:cNvSpPr/>
          <p:nvPr/>
        </p:nvSpPr>
        <p:spPr>
          <a:xfrm>
            <a:off x="7284672" y="4951321"/>
            <a:ext cx="603545" cy="60608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B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 rot="16200000">
            <a:off x="7611120" y="1085291"/>
            <a:ext cx="798898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Rounded Rectangle 114">
            <a:extLst>
              <a:ext uri="{FF2B5EF4-FFF2-40B4-BE49-F238E27FC236}">
                <a16:creationId xmlns:a16="http://schemas.microsoft.com/office/drawing/2014/main" id="{FB828E9B-FCDE-49B9-862F-F8BEB25BCEB9}"/>
              </a:ext>
            </a:extLst>
          </p:cNvPr>
          <p:cNvSpPr/>
          <p:nvPr/>
        </p:nvSpPr>
        <p:spPr>
          <a:xfrm rot="16200000">
            <a:off x="7948545" y="1413901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ed Rectangle 147">
            <a:extLst>
              <a:ext uri="{FF2B5EF4-FFF2-40B4-BE49-F238E27FC236}">
                <a16:creationId xmlns:a16="http://schemas.microsoft.com/office/drawing/2014/main" id="{3A8632AF-F414-4D9A-B493-CCC799A04EB5}"/>
              </a:ext>
            </a:extLst>
          </p:cNvPr>
          <p:cNvSpPr/>
          <p:nvPr/>
        </p:nvSpPr>
        <p:spPr>
          <a:xfrm rot="16200000">
            <a:off x="7948545" y="1254745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ounded Rectangle 147">
            <a:extLst>
              <a:ext uri="{FF2B5EF4-FFF2-40B4-BE49-F238E27FC236}">
                <a16:creationId xmlns:a16="http://schemas.microsoft.com/office/drawing/2014/main" id="{8C9ABBC7-ED4D-41FF-904E-1C2B100A23FC}"/>
              </a:ext>
            </a:extLst>
          </p:cNvPr>
          <p:cNvSpPr/>
          <p:nvPr/>
        </p:nvSpPr>
        <p:spPr>
          <a:xfrm rot="16200000">
            <a:off x="7947650" y="1093362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F36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ounded Rectangle 147">
            <a:extLst>
              <a:ext uri="{FF2B5EF4-FFF2-40B4-BE49-F238E27FC236}">
                <a16:creationId xmlns:a16="http://schemas.microsoft.com/office/drawing/2014/main" id="{9676028D-7D33-4D92-86A3-788FDF1CE629}"/>
              </a:ext>
            </a:extLst>
          </p:cNvPr>
          <p:cNvSpPr/>
          <p:nvPr/>
        </p:nvSpPr>
        <p:spPr>
          <a:xfrm rot="16200000">
            <a:off x="7949990" y="936742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754441" y="1105880"/>
            <a:ext cx="504000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36F13"/>
                </a:solidFill>
              </a:rPr>
              <a:t>…..</a:t>
            </a:r>
            <a:endParaRPr lang="zh-CN" altLang="en-US" dirty="0">
              <a:solidFill>
                <a:srgbClr val="F36F13"/>
              </a:solidFill>
            </a:endParaRPr>
          </a:p>
        </p:txBody>
      </p:sp>
      <p:sp>
        <p:nvSpPr>
          <p:cNvPr id="63" name="Rounded Rectangle 147">
            <a:extLst>
              <a:ext uri="{FF2B5EF4-FFF2-40B4-BE49-F238E27FC236}">
                <a16:creationId xmlns:a16="http://schemas.microsoft.com/office/drawing/2014/main" id="{9676028D-7D33-4D92-86A3-788FDF1CE629}"/>
              </a:ext>
            </a:extLst>
          </p:cNvPr>
          <p:cNvSpPr/>
          <p:nvPr/>
        </p:nvSpPr>
        <p:spPr>
          <a:xfrm rot="16200000">
            <a:off x="4465568" y="1184006"/>
            <a:ext cx="320539" cy="461891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687932" y="1128572"/>
            <a:ext cx="1747689" cy="5600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cs typeface="Arial" pitchFamily="34" charset="0"/>
              </a:rPr>
              <a:t>Batch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45" name="Freeform 288">
            <a:extLst>
              <a:ext uri="{FF2B5EF4-FFF2-40B4-BE49-F238E27FC236}">
                <a16:creationId xmlns:a16="http://schemas.microsoft.com/office/drawing/2014/main" id="{C78C9F3E-33C7-4D53-8AFF-43DB9D140A62}"/>
              </a:ext>
            </a:extLst>
          </p:cNvPr>
          <p:cNvSpPr>
            <a:spLocks/>
          </p:cNvSpPr>
          <p:nvPr/>
        </p:nvSpPr>
        <p:spPr bwMode="auto">
          <a:xfrm rot="1326470">
            <a:off x="10092591" y="2962910"/>
            <a:ext cx="977585" cy="197626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95">
            <a:extLst>
              <a:ext uri="{FF2B5EF4-FFF2-40B4-BE49-F238E27FC236}">
                <a16:creationId xmlns:a16="http://schemas.microsoft.com/office/drawing/2014/main" id="{3B516387-6AB6-4D23-9740-7DD6DF3443BE}"/>
              </a:ext>
            </a:extLst>
          </p:cNvPr>
          <p:cNvSpPr>
            <a:spLocks/>
          </p:cNvSpPr>
          <p:nvPr/>
        </p:nvSpPr>
        <p:spPr bwMode="auto">
          <a:xfrm>
            <a:off x="10673227" y="3720979"/>
            <a:ext cx="796399" cy="521478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95">
            <a:extLst>
              <a:ext uri="{FF2B5EF4-FFF2-40B4-BE49-F238E27FC236}">
                <a16:creationId xmlns:a16="http://schemas.microsoft.com/office/drawing/2014/main" id="{4D52F28B-7928-49D6-93B7-1612C2943F43}"/>
              </a:ext>
            </a:extLst>
          </p:cNvPr>
          <p:cNvSpPr>
            <a:spLocks/>
          </p:cNvSpPr>
          <p:nvPr/>
        </p:nvSpPr>
        <p:spPr bwMode="auto">
          <a:xfrm flipH="1">
            <a:off x="9904509" y="1800837"/>
            <a:ext cx="980087" cy="469465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73837" y="1267444"/>
            <a:ext cx="504001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D95B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</a:t>
            </a:r>
            <a:endParaRPr lang="zh-CN" altLang="en-US" sz="1400" dirty="0">
              <a:solidFill>
                <a:srgbClr val="0D95B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AutoShape 2" descr="https://cwgoover.github.io/img/in-post/post-android-ams/AlarmManager_FLA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5972824" y="505756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Teardrop 1">
            <a:extLst>
              <a:ext uri="{FF2B5EF4-FFF2-40B4-BE49-F238E27FC236}">
                <a16:creationId xmlns:a16="http://schemas.microsoft.com/office/drawing/2014/main" id="{83EBACFD-7E70-4A0C-AD31-56AE49F8F2F0}"/>
              </a:ext>
            </a:extLst>
          </p:cNvPr>
          <p:cNvSpPr/>
          <p:nvPr/>
        </p:nvSpPr>
        <p:spPr>
          <a:xfrm rot="18805991">
            <a:off x="5048643" y="521767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1378201" y="3680246"/>
            <a:ext cx="1057420" cy="562211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92214" y="3769966"/>
            <a:ext cx="832275" cy="386921"/>
            <a:chOff x="991218" y="3493971"/>
            <a:chExt cx="832275" cy="386921"/>
          </a:xfrm>
        </p:grpSpPr>
        <p:sp>
          <p:nvSpPr>
            <p:cNvPr id="77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991218" y="3498126"/>
              <a:ext cx="393078" cy="382766"/>
            </a:xfrm>
            <a:prstGeom prst="ellipse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ounded Rectangle 51">
              <a:extLst>
                <a:ext uri="{FF2B5EF4-FFF2-40B4-BE49-F238E27FC236}">
                  <a16:creationId xmlns:a16="http://schemas.microsoft.com/office/drawing/2014/main" id="{8AF01BAA-C7E1-40A0-8A1E-2BFCC05F65F7}"/>
                </a:ext>
              </a:extLst>
            </p:cNvPr>
            <p:cNvSpPr/>
            <p:nvPr/>
          </p:nvSpPr>
          <p:spPr>
            <a:xfrm rot="16200000" flipH="1">
              <a:off x="1054976" y="3560752"/>
              <a:ext cx="265562" cy="257514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9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1430415" y="3493971"/>
              <a:ext cx="393078" cy="382766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Rounded Rectangle 51">
              <a:extLst>
                <a:ext uri="{FF2B5EF4-FFF2-40B4-BE49-F238E27FC236}">
                  <a16:creationId xmlns:a16="http://schemas.microsoft.com/office/drawing/2014/main" id="{8AF01BAA-C7E1-40A0-8A1E-2BFCC05F65F7}"/>
                </a:ext>
              </a:extLst>
            </p:cNvPr>
            <p:cNvSpPr/>
            <p:nvPr/>
          </p:nvSpPr>
          <p:spPr>
            <a:xfrm rot="16200000" flipH="1">
              <a:off x="1493631" y="3571586"/>
              <a:ext cx="265562" cy="257511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07" y="5375533"/>
            <a:ext cx="363744" cy="3637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3" y="4816262"/>
            <a:ext cx="647700" cy="628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14" y="4970114"/>
            <a:ext cx="1390650" cy="1390650"/>
          </a:xfrm>
          <a:prstGeom prst="rect">
            <a:avLst/>
          </a:prstGeom>
        </p:spPr>
      </p:pic>
      <p:sp>
        <p:nvSpPr>
          <p:cNvPr id="81" name="Rounded Rectangle 51">
            <a:extLst>
              <a:ext uri="{FF2B5EF4-FFF2-40B4-BE49-F238E27FC236}">
                <a16:creationId xmlns:a16="http://schemas.microsoft.com/office/drawing/2014/main" id="{8AF01BAA-C7E1-40A0-8A1E-2BFCC05F65F7}"/>
              </a:ext>
            </a:extLst>
          </p:cNvPr>
          <p:cNvSpPr/>
          <p:nvPr/>
        </p:nvSpPr>
        <p:spPr>
          <a:xfrm rot="16200000" flipH="1">
            <a:off x="1116663" y="3200600"/>
            <a:ext cx="265562" cy="25751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2" name="Rounded Rectangle 155">
            <a:extLst>
              <a:ext uri="{FF2B5EF4-FFF2-40B4-BE49-F238E27FC236}">
                <a16:creationId xmlns:a16="http://schemas.microsoft.com/office/drawing/2014/main" id="{C33BF460-7B87-4B5B-8F4F-62AAF1A91AEF}"/>
              </a:ext>
            </a:extLst>
          </p:cNvPr>
          <p:cNvSpPr/>
          <p:nvPr/>
        </p:nvSpPr>
        <p:spPr>
          <a:xfrm rot="16200000">
            <a:off x="3521233" y="3792918"/>
            <a:ext cx="1354123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158">
            <a:extLst>
              <a:ext uri="{FF2B5EF4-FFF2-40B4-BE49-F238E27FC236}">
                <a16:creationId xmlns:a16="http://schemas.microsoft.com/office/drawing/2014/main" id="{0C30C5D4-2B43-44D8-B4C8-029A7E06A035}"/>
              </a:ext>
            </a:extLst>
          </p:cNvPr>
          <p:cNvSpPr/>
          <p:nvPr/>
        </p:nvSpPr>
        <p:spPr>
          <a:xfrm rot="16200000">
            <a:off x="5006302" y="4065283"/>
            <a:ext cx="247073" cy="504000"/>
          </a:xfrm>
          <a:prstGeom prst="roundRect">
            <a:avLst>
              <a:gd name="adj" fmla="val 348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171">
            <a:extLst>
              <a:ext uri="{FF2B5EF4-FFF2-40B4-BE49-F238E27FC236}">
                <a16:creationId xmlns:a16="http://schemas.microsoft.com/office/drawing/2014/main" id="{16073611-07EB-40C0-8073-5899CDE4C3BC}"/>
              </a:ext>
            </a:extLst>
          </p:cNvPr>
          <p:cNvSpPr/>
          <p:nvPr/>
        </p:nvSpPr>
        <p:spPr>
          <a:xfrm rot="16200000">
            <a:off x="4099937" y="4199129"/>
            <a:ext cx="199297" cy="504000"/>
          </a:xfrm>
          <a:prstGeom prst="roundRect">
            <a:avLst>
              <a:gd name="adj" fmla="val 348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ounded Rectangle 172">
            <a:extLst>
              <a:ext uri="{FF2B5EF4-FFF2-40B4-BE49-F238E27FC236}">
                <a16:creationId xmlns:a16="http://schemas.microsoft.com/office/drawing/2014/main" id="{C73A6274-7BAE-4792-A35D-7E0AAC2343F6}"/>
              </a:ext>
            </a:extLst>
          </p:cNvPr>
          <p:cNvSpPr/>
          <p:nvPr/>
        </p:nvSpPr>
        <p:spPr>
          <a:xfrm rot="16200000">
            <a:off x="4099936" y="4041396"/>
            <a:ext cx="199297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00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Rounded Rectangle 173">
            <a:extLst>
              <a:ext uri="{FF2B5EF4-FFF2-40B4-BE49-F238E27FC236}">
                <a16:creationId xmlns:a16="http://schemas.microsoft.com/office/drawing/2014/main" id="{B3BEACA4-3D16-4FC1-801A-24AD13A0CB0F}"/>
              </a:ext>
            </a:extLst>
          </p:cNvPr>
          <p:cNvSpPr/>
          <p:nvPr/>
        </p:nvSpPr>
        <p:spPr>
          <a:xfrm rot="16200000">
            <a:off x="4095410" y="3889874"/>
            <a:ext cx="199297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3944847" y="4102631"/>
            <a:ext cx="497276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9B"/>
                </a:solidFill>
              </a:rPr>
              <a:t>…..</a:t>
            </a:r>
            <a:endParaRPr lang="zh-CN" altLang="en-US" dirty="0">
              <a:solidFill>
                <a:srgbClr val="00B09B"/>
              </a:solidFill>
            </a:endParaRPr>
          </a:p>
        </p:txBody>
      </p:sp>
      <p:sp>
        <p:nvSpPr>
          <p:cNvPr id="88" name="Rounded Rectangle 51">
            <a:extLst>
              <a:ext uri="{FF2B5EF4-FFF2-40B4-BE49-F238E27FC236}">
                <a16:creationId xmlns:a16="http://schemas.microsoft.com/office/drawing/2014/main" id="{8AF01BAA-C7E1-40A0-8A1E-2BFCC05F65F7}"/>
              </a:ext>
            </a:extLst>
          </p:cNvPr>
          <p:cNvSpPr/>
          <p:nvPr/>
        </p:nvSpPr>
        <p:spPr>
          <a:xfrm rot="16200000" flipH="1">
            <a:off x="5048048" y="4200104"/>
            <a:ext cx="163579" cy="246417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9" name="Oval 9">
            <a:extLst>
              <a:ext uri="{FF2B5EF4-FFF2-40B4-BE49-F238E27FC236}">
                <a16:creationId xmlns:a16="http://schemas.microsoft.com/office/drawing/2014/main" id="{A91F661C-C5E4-44EB-BA22-4FADDC7E8D52}"/>
              </a:ext>
            </a:extLst>
          </p:cNvPr>
          <p:cNvSpPr/>
          <p:nvPr/>
        </p:nvSpPr>
        <p:spPr>
          <a:xfrm>
            <a:off x="6143980" y="4015082"/>
            <a:ext cx="480910" cy="502502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Sigma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01834" y="1588691"/>
            <a:ext cx="4737166" cy="4648200"/>
            <a:chOff x="2209800" y="1588691"/>
            <a:chExt cx="4737166" cy="4648200"/>
          </a:xfrm>
        </p:grpSpPr>
        <p:sp>
          <p:nvSpPr>
            <p:cNvPr id="3" name="Oval 2"/>
            <p:cNvSpPr/>
            <p:nvPr/>
          </p:nvSpPr>
          <p:spPr>
            <a:xfrm>
              <a:off x="2247275" y="1588691"/>
              <a:ext cx="4648200" cy="4648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271990" y="2244291"/>
              <a:ext cx="2340561" cy="2253331"/>
            </a:xfrm>
            <a:custGeom>
              <a:avLst/>
              <a:gdLst/>
              <a:ahLst/>
              <a:cxnLst/>
              <a:rect l="l" t="t" r="r" b="b"/>
              <a:pathLst>
                <a:path w="2340561" h="2253331">
                  <a:moveTo>
                    <a:pt x="721942" y="0"/>
                  </a:moveTo>
                  <a:lnTo>
                    <a:pt x="2340561" y="1743697"/>
                  </a:lnTo>
                  <a:lnTo>
                    <a:pt x="73981" y="2253331"/>
                  </a:lnTo>
                  <a:cubicBezTo>
                    <a:pt x="24711" y="2070692"/>
                    <a:pt x="0" y="1878661"/>
                    <a:pt x="0" y="1680858"/>
                  </a:cubicBezTo>
                  <a:cubicBezTo>
                    <a:pt x="0" y="1019041"/>
                    <a:pt x="276628" y="421835"/>
                    <a:pt x="721942" y="0"/>
                  </a:cubicBezTo>
                  <a:close/>
                </a:path>
              </a:pathLst>
            </a:custGeom>
            <a:solidFill>
              <a:srgbClr val="F4B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476314" y="3965379"/>
              <a:ext cx="2094123" cy="2259808"/>
            </a:xfrm>
            <a:custGeom>
              <a:avLst/>
              <a:gdLst/>
              <a:ahLst/>
              <a:cxnLst/>
              <a:rect l="l" t="t" r="r" b="b"/>
              <a:pathLst>
                <a:path w="2094123" h="2259808">
                  <a:moveTo>
                    <a:pt x="2094123" y="0"/>
                  </a:moveTo>
                  <a:lnTo>
                    <a:pt x="1863266" y="2259808"/>
                  </a:lnTo>
                  <a:cubicBezTo>
                    <a:pt x="1038256" y="2178396"/>
                    <a:pt x="340110" y="1665307"/>
                    <a:pt x="0" y="948374"/>
                  </a:cubicBezTo>
                  <a:close/>
                </a:path>
              </a:pathLst>
            </a:custGeom>
            <a:solidFill>
              <a:srgbClr val="D2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66921" y="3967782"/>
              <a:ext cx="2112027" cy="2253894"/>
            </a:xfrm>
            <a:custGeom>
              <a:avLst/>
              <a:gdLst/>
              <a:ahLst/>
              <a:cxnLst/>
              <a:rect l="l" t="t" r="r" b="b"/>
              <a:pathLst>
                <a:path w="2112027" h="2253894">
                  <a:moveTo>
                    <a:pt x="0" y="0"/>
                  </a:moveTo>
                  <a:lnTo>
                    <a:pt x="2112027" y="920003"/>
                  </a:lnTo>
                  <a:cubicBezTo>
                    <a:pt x="1779953" y="1642538"/>
                    <a:pt x="1086429" y="2163658"/>
                    <a:pt x="263156" y="22538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36871" y="2225938"/>
              <a:ext cx="2333891" cy="2239729"/>
            </a:xfrm>
            <a:custGeom>
              <a:avLst/>
              <a:gdLst/>
              <a:ahLst/>
              <a:cxnLst/>
              <a:rect l="l" t="t" r="r" b="b"/>
              <a:pathLst>
                <a:path w="2333891" h="2239729">
                  <a:moveTo>
                    <a:pt x="1591756" y="0"/>
                  </a:moveTo>
                  <a:cubicBezTo>
                    <a:pt x="2048992" y="422477"/>
                    <a:pt x="2333891" y="1027573"/>
                    <a:pt x="2333891" y="1699211"/>
                  </a:cubicBezTo>
                  <a:cubicBezTo>
                    <a:pt x="2333891" y="1885510"/>
                    <a:pt x="2311971" y="2066690"/>
                    <a:pt x="2268127" y="2239729"/>
                  </a:cubicBezTo>
                  <a:lnTo>
                    <a:pt x="0" y="17617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382357" y="1588692"/>
              <a:ext cx="2378965" cy="2398597"/>
            </a:xfrm>
            <a:custGeom>
              <a:avLst/>
              <a:gdLst/>
              <a:ahLst/>
              <a:cxnLst/>
              <a:rect l="l" t="t" r="r" b="b"/>
              <a:pathLst>
                <a:path w="2378965" h="2398597">
                  <a:moveTo>
                    <a:pt x="1189019" y="0"/>
                  </a:moveTo>
                  <a:cubicBezTo>
                    <a:pt x="1624472" y="0"/>
                    <a:pt x="2031954" y="119758"/>
                    <a:pt x="2378965" y="330409"/>
                  </a:cubicBezTo>
                  <a:lnTo>
                    <a:pt x="1189644" y="2398597"/>
                  </a:lnTo>
                  <a:lnTo>
                    <a:pt x="0" y="329846"/>
                  </a:lnTo>
                  <a:cubicBezTo>
                    <a:pt x="346811" y="119544"/>
                    <a:pt x="753955" y="0"/>
                    <a:pt x="118901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582478" y="2923894"/>
              <a:ext cx="1977794" cy="1977794"/>
              <a:chOff x="6019800" y="3276599"/>
              <a:chExt cx="533400" cy="533400"/>
            </a:xfrm>
            <a:effectLst/>
          </p:grpSpPr>
          <p:sp>
            <p:nvSpPr>
              <p:cNvPr id="24" name="Oval 23"/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rgbClr val="00297A"/>
                  </a:gs>
                  <a:gs pos="7000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sp>
          <p:nvSpPr>
            <p:cNvPr id="26" name="Circular Arrow 25"/>
            <p:cNvSpPr/>
            <p:nvPr/>
          </p:nvSpPr>
          <p:spPr>
            <a:xfrm rot="20347155">
              <a:off x="2588472" y="1929888"/>
              <a:ext cx="3965806" cy="3965806"/>
            </a:xfrm>
            <a:prstGeom prst="circularArrow">
              <a:avLst>
                <a:gd name="adj1" fmla="val 5522"/>
                <a:gd name="adj2" fmla="val 509986"/>
                <a:gd name="adj3" fmla="val 20287701"/>
                <a:gd name="adj4" fmla="val 18611552"/>
                <a:gd name="adj5" fmla="val 5477"/>
              </a:avLst>
            </a:prstGeom>
            <a:gradFill>
              <a:gsLst>
                <a:gs pos="100000">
                  <a:sysClr val="window" lastClr="FFFFFF">
                    <a:lumMod val="100000"/>
                    <a:alpha val="50000"/>
                  </a:sysClr>
                </a:gs>
                <a:gs pos="16000">
                  <a:sysClr val="window" lastClr="FFFFFF">
                    <a:alpha val="0"/>
                  </a:sys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Circular Arrow 26"/>
            <p:cNvSpPr/>
            <p:nvPr/>
          </p:nvSpPr>
          <p:spPr>
            <a:xfrm rot="15825895">
              <a:off x="2588472" y="1929888"/>
              <a:ext cx="3965806" cy="3965806"/>
            </a:xfrm>
            <a:prstGeom prst="circularArrow">
              <a:avLst>
                <a:gd name="adj1" fmla="val 5522"/>
                <a:gd name="adj2" fmla="val 509986"/>
                <a:gd name="adj3" fmla="val 20287701"/>
                <a:gd name="adj4" fmla="val 18611552"/>
                <a:gd name="adj5" fmla="val 5477"/>
              </a:avLst>
            </a:prstGeom>
            <a:gradFill>
              <a:gsLst>
                <a:gs pos="100000">
                  <a:sysClr val="window" lastClr="FFFFFF">
                    <a:lumMod val="100000"/>
                    <a:alpha val="50000"/>
                  </a:sysClr>
                </a:gs>
                <a:gs pos="16000">
                  <a:sysClr val="window" lastClr="FFFFFF">
                    <a:alpha val="0"/>
                  </a:sys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Circular Arrow 27"/>
            <p:cNvSpPr/>
            <p:nvPr/>
          </p:nvSpPr>
          <p:spPr>
            <a:xfrm rot="11350955">
              <a:off x="2588472" y="1929888"/>
              <a:ext cx="3965806" cy="3965806"/>
            </a:xfrm>
            <a:prstGeom prst="circularArrow">
              <a:avLst>
                <a:gd name="adj1" fmla="val 5522"/>
                <a:gd name="adj2" fmla="val 509986"/>
                <a:gd name="adj3" fmla="val 20287701"/>
                <a:gd name="adj4" fmla="val 18611552"/>
                <a:gd name="adj5" fmla="val 5477"/>
              </a:avLst>
            </a:prstGeom>
            <a:gradFill>
              <a:gsLst>
                <a:gs pos="100000">
                  <a:sysClr val="window" lastClr="FFFFFF">
                    <a:lumMod val="100000"/>
                    <a:alpha val="50000"/>
                  </a:sysClr>
                </a:gs>
                <a:gs pos="16000">
                  <a:sysClr val="window" lastClr="FFFFFF">
                    <a:alpha val="0"/>
                  </a:sys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Circular Arrow 28"/>
            <p:cNvSpPr/>
            <p:nvPr/>
          </p:nvSpPr>
          <p:spPr>
            <a:xfrm rot="7294754">
              <a:off x="2588472" y="1929888"/>
              <a:ext cx="3965806" cy="3965806"/>
            </a:xfrm>
            <a:prstGeom prst="circularArrow">
              <a:avLst>
                <a:gd name="adj1" fmla="val 5522"/>
                <a:gd name="adj2" fmla="val 509986"/>
                <a:gd name="adj3" fmla="val 20287701"/>
                <a:gd name="adj4" fmla="val 18611552"/>
                <a:gd name="adj5" fmla="val 5477"/>
              </a:avLst>
            </a:prstGeom>
            <a:gradFill>
              <a:gsLst>
                <a:gs pos="100000">
                  <a:sysClr val="window" lastClr="FFFFFF">
                    <a:lumMod val="100000"/>
                    <a:alpha val="50000"/>
                  </a:sysClr>
                </a:gs>
                <a:gs pos="16000">
                  <a:sysClr val="window" lastClr="FFFFFF">
                    <a:alpha val="0"/>
                  </a:sys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 rot="3010624">
              <a:off x="2588472" y="1929888"/>
              <a:ext cx="3965806" cy="3965806"/>
            </a:xfrm>
            <a:prstGeom prst="circularArrow">
              <a:avLst>
                <a:gd name="adj1" fmla="val 5522"/>
                <a:gd name="adj2" fmla="val 509986"/>
                <a:gd name="adj3" fmla="val 20287701"/>
                <a:gd name="adj4" fmla="val 18611552"/>
                <a:gd name="adj5" fmla="val 5477"/>
              </a:avLst>
            </a:prstGeom>
            <a:gradFill>
              <a:gsLst>
                <a:gs pos="100000">
                  <a:sysClr val="window" lastClr="FFFFFF">
                    <a:lumMod val="100000"/>
                    <a:alpha val="50000"/>
                  </a:sysClr>
                </a:gs>
                <a:gs pos="16000">
                  <a:sysClr val="window" lastClr="FFFFFF">
                    <a:alpha val="0"/>
                  </a:sys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92620" y="3682488"/>
              <a:ext cx="15575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Kozuka Gothic Pr6N B" pitchFamily="34" charset="-128"/>
                  <a:ea typeface="Kozuka Gothic Pr6N B" pitchFamily="34" charset="-128"/>
                </a:rPr>
                <a:t>Six Sigma Road Map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230" y="5147222"/>
              <a:ext cx="13878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kern="0" dirty="0">
                  <a:solidFill>
                    <a:prstClr val="white"/>
                  </a:solidFill>
                  <a:latin typeface="Calibri" pitchFamily="34" charset="0"/>
                </a:rPr>
                <a:t>Correct, design, train &amp; document</a:t>
              </a: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56935" y="4918622"/>
              <a:ext cx="16943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Kozuka Gothic Pr6N B" pitchFamily="34" charset="-128"/>
                  <a:ea typeface="Kozuka Gothic Pr6N B" pitchFamily="34" charset="-128"/>
                </a:rPr>
                <a:t>Improve/Design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79972" y="3373223"/>
              <a:ext cx="12669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kern="0" dirty="0">
                  <a:solidFill>
                    <a:prstClr val="white"/>
                  </a:solidFill>
                  <a:latin typeface="Calibri" pitchFamily="34" charset="0"/>
                </a:rPr>
                <a:t>Collect Measurements</a:t>
              </a: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1200" y="3163137"/>
              <a:ext cx="10412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Kozuka Gothic Pr6N B" pitchFamily="34" charset="-128"/>
                  <a:ea typeface="Kozuka Gothic Pr6N B" pitchFamily="34" charset="-128"/>
                </a:rPr>
                <a:t>Measure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07076" y="5125823"/>
              <a:ext cx="13878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kern="0" dirty="0">
                  <a:solidFill>
                    <a:prstClr val="white"/>
                  </a:solidFill>
                  <a:latin typeface="Calibri" pitchFamily="34" charset="0"/>
                </a:rPr>
                <a:t>Analyze processes online</a:t>
              </a: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60560" y="4915737"/>
              <a:ext cx="8808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Kozuka Gothic Pr6N B" pitchFamily="34" charset="-128"/>
                  <a:ea typeface="Kozuka Gothic Pr6N B" pitchFamily="34" charset="-128"/>
                </a:rPr>
                <a:t>Analyze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91280" y="1982494"/>
              <a:ext cx="13878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kern="0" dirty="0">
                  <a:solidFill>
                    <a:prstClr val="white"/>
                  </a:solidFill>
                  <a:latin typeface="Calibri" pitchFamily="34" charset="0"/>
                </a:rPr>
                <a:t>Build project from nonconformance, feedback &amp; audit</a:t>
              </a: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44764" y="1772408"/>
              <a:ext cx="8808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Kozuka Gothic Pr6N B" pitchFamily="34" charset="-128"/>
                  <a:ea typeface="Kozuka Gothic Pr6N B" pitchFamily="34" charset="-128"/>
                </a:rPr>
                <a:t>Define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09800" y="3414087"/>
              <a:ext cx="12492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kern="0" dirty="0">
                  <a:solidFill>
                    <a:prstClr val="white"/>
                  </a:solidFill>
                  <a:latin typeface="Calibri" pitchFamily="34" charset="0"/>
                </a:rPr>
                <a:t>Monitor live dashboard</a:t>
              </a: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60453" y="2996688"/>
              <a:ext cx="8808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Kozuka Gothic Pr6N B" pitchFamily="34" charset="-128"/>
                  <a:ea typeface="Kozuka Gothic Pr6N B" pitchFamily="34" charset="-128"/>
                </a:rPr>
                <a:t>Control/Verify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7623150" y="2674343"/>
            <a:ext cx="2540947" cy="247689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sz="1400" kern="0" dirty="0">
                <a:solidFill>
                  <a:prstClr val="white">
                    <a:lumMod val="65000"/>
                    <a:lumOff val="35000"/>
                  </a:prstClr>
                </a:solidFill>
                <a:cs typeface="Arial" pitchFamily="34" charset="0"/>
              </a:rPr>
              <a:t>This is a sample text. Insert your desired text here. Again, this is a dummy text, enter your own text here. This is a sample text. Insert your desired text here. Again, this is a dummy text, enter your own text here. This is a sample text. Insert your desired text here.</a:t>
            </a:r>
          </a:p>
        </p:txBody>
      </p:sp>
      <p:pic>
        <p:nvPicPr>
          <p:cNvPr id="32" name="Picture 31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6040"/>
            <a:ext cx="1790700" cy="518361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ircular Arrow 25"/>
          <p:cNvSpPr/>
          <p:nvPr/>
        </p:nvSpPr>
        <p:spPr>
          <a:xfrm rot="20347155">
            <a:off x="967596" y="684069"/>
            <a:ext cx="3965806" cy="3965806"/>
          </a:xfrm>
          <a:prstGeom prst="circularArrow">
            <a:avLst>
              <a:gd name="adj1" fmla="val 5522"/>
              <a:gd name="adj2" fmla="val 509986"/>
              <a:gd name="adj3" fmla="val 20287701"/>
              <a:gd name="adj4" fmla="val 18611552"/>
              <a:gd name="adj5" fmla="val 5477"/>
            </a:avLst>
          </a:prstGeom>
          <a:gradFill>
            <a:gsLst>
              <a:gs pos="100000">
                <a:sysClr val="window" lastClr="FFFFFF">
                  <a:lumMod val="100000"/>
                  <a:alpha val="50000"/>
                </a:sysClr>
              </a:gs>
              <a:gs pos="16000">
                <a:sysClr val="window" lastClr="FFFFFF">
                  <a:alpha val="0"/>
                </a:sys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Circular Arrow 25"/>
          <p:cNvSpPr/>
          <p:nvPr/>
        </p:nvSpPr>
        <p:spPr>
          <a:xfrm rot="2239895" flipH="1">
            <a:off x="5080611" y="2460326"/>
            <a:ext cx="2033016" cy="1826046"/>
          </a:xfrm>
          <a:prstGeom prst="circularArrow">
            <a:avLst>
              <a:gd name="adj1" fmla="val 5522"/>
              <a:gd name="adj2" fmla="val 509986"/>
              <a:gd name="adj3" fmla="val 20287701"/>
              <a:gd name="adj4" fmla="val 18611552"/>
              <a:gd name="adj5" fmla="val 5477"/>
            </a:avLst>
          </a:prstGeom>
          <a:gradFill>
            <a:gsLst>
              <a:gs pos="100000">
                <a:sysClr val="window" lastClr="FFFFFF">
                  <a:lumMod val="100000"/>
                  <a:alpha val="50000"/>
                </a:sysClr>
              </a:gs>
              <a:gs pos="16000">
                <a:sysClr val="window" lastClr="FFFFFF">
                  <a:alpha val="0"/>
                </a:sys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0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08753"/>
            <a:ext cx="6660798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AlarmManager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 使用系统绝对时间(当前系统时间，System.currentTimeMillis())，系统休眠状态也将唤醒系统。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RTC_WAKEUP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使用系统绝对时间(当前系统时间，System.currentTimeMillis())，系统休眠状态下不可用。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RTC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 使用系统相对时间(相对系统启动时间，SystemClock.elapsedRealtime())，系统休眠状态也将唤醒系统。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ELAPSED_REALTIME_WAKEUP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 使用系统相对时间(相对系统启动时间，SystemClock.elapsedRealtime())，系统休眠状态下不可用。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ELAPSED_REALTIME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CC783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4367"/>
              </p:ext>
            </p:extLst>
          </p:nvPr>
        </p:nvGraphicFramePr>
        <p:xfrm>
          <a:off x="2920521" y="2868328"/>
          <a:ext cx="8127999" cy="26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003865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15496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6055800"/>
                    </a:ext>
                  </a:extLst>
                </a:gridCol>
              </a:tblGrid>
              <a:tr h="7225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唤醒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休眠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59007"/>
                  </a:ext>
                </a:extLst>
              </a:tr>
              <a:tr h="7225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76AA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RTC_WAKEUP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=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897BB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76AA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RTC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=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897BB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6678"/>
                  </a:ext>
                </a:extLst>
              </a:tr>
              <a:tr h="1247164">
                <a:tc>
                  <a:txBody>
                    <a:bodyPr/>
                    <a:lstStyle/>
                    <a:p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相对时间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76AA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ELAPSED_REALTIME_WAKEUP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=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897BB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76AA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ELAPSED_REALTIME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=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897BB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86544"/>
                  </a:ext>
                </a:extLst>
              </a:tr>
            </a:tbl>
          </a:graphicData>
        </a:graphic>
      </p:graphicFrame>
      <p:grpSp>
        <p:nvGrpSpPr>
          <p:cNvPr id="4" name="Group 51"/>
          <p:cNvGrpSpPr/>
          <p:nvPr/>
        </p:nvGrpSpPr>
        <p:grpSpPr>
          <a:xfrm>
            <a:off x="6417478" y="2868328"/>
            <a:ext cx="567042" cy="564283"/>
            <a:chOff x="2244726" y="1033463"/>
            <a:chExt cx="2276475" cy="2265363"/>
          </a:xfrm>
          <a:solidFill>
            <a:schemeClr val="bg1"/>
          </a:solidFill>
        </p:grpSpPr>
        <p:sp>
          <p:nvSpPr>
            <p:cNvPr id="5" name="Freeform 52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 53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Freeform 54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 55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 56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Freeform 57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Freeform 58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Freeform 59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60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21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456"/>
            <a:ext cx="7410893" cy="69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3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cwgoover.github.io/img/in-post/post-android-ams/AlarmManager_FLA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0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7">
            <a:extLst>
              <a:ext uri="{FF2B5EF4-FFF2-40B4-BE49-F238E27FC236}">
                <a16:creationId xmlns:a16="http://schemas.microsoft.com/office/drawing/2014/main" id="{E8556D0D-7AF5-4E35-B6AF-358B54DA970A}"/>
              </a:ext>
            </a:extLst>
          </p:cNvPr>
          <p:cNvGrpSpPr/>
          <p:nvPr/>
        </p:nvGrpSpPr>
        <p:grpSpPr>
          <a:xfrm>
            <a:off x="8167959" y="5669164"/>
            <a:ext cx="1923380" cy="1010203"/>
            <a:chOff x="4586388" y="3390164"/>
            <a:chExt cx="1923380" cy="1010203"/>
          </a:xfrm>
        </p:grpSpPr>
        <p:sp>
          <p:nvSpPr>
            <p:cNvPr id="4" name="Oval 26">
              <a:extLst>
                <a:ext uri="{FF2B5EF4-FFF2-40B4-BE49-F238E27FC236}">
                  <a16:creationId xmlns:a16="http://schemas.microsoft.com/office/drawing/2014/main" id="{DBC12181-FC38-48BB-B166-417C4ADC5D94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extBox 65">
            <a:extLst>
              <a:ext uri="{FF2B5EF4-FFF2-40B4-BE49-F238E27FC236}">
                <a16:creationId xmlns:a16="http://schemas.microsoft.com/office/drawing/2014/main" id="{5D57EE68-B919-40AE-85DF-A3ADA6396A00}"/>
              </a:ext>
            </a:extLst>
          </p:cNvPr>
          <p:cNvSpPr txBox="1"/>
          <p:nvPr/>
        </p:nvSpPr>
        <p:spPr>
          <a:xfrm>
            <a:off x="8923830" y="5943312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Donut 39">
            <a:extLst>
              <a:ext uri="{FF2B5EF4-FFF2-40B4-BE49-F238E27FC236}">
                <a16:creationId xmlns:a16="http://schemas.microsoft.com/office/drawing/2014/main" id="{27E939AF-D16B-4D1B-B8B9-E6CB138992A8}"/>
              </a:ext>
            </a:extLst>
          </p:cNvPr>
          <p:cNvSpPr/>
          <p:nvPr/>
        </p:nvSpPr>
        <p:spPr>
          <a:xfrm>
            <a:off x="8404672" y="6001432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38134CA5-3317-4F90-BAB1-4D26FD283F7A}"/>
              </a:ext>
            </a:extLst>
          </p:cNvPr>
          <p:cNvSpPr>
            <a:spLocks noChangeAspect="1"/>
          </p:cNvSpPr>
          <p:nvPr/>
        </p:nvSpPr>
        <p:spPr>
          <a:xfrm>
            <a:off x="6516398" y="5091237"/>
            <a:ext cx="1146280" cy="11558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ounded Rectangle 101">
            <a:extLst>
              <a:ext uri="{FF2B5EF4-FFF2-40B4-BE49-F238E27FC236}">
                <a16:creationId xmlns:a16="http://schemas.microsoft.com/office/drawing/2014/main" id="{38514206-64FE-4CCD-90A5-C54E4E2AA5FE}"/>
              </a:ext>
            </a:extLst>
          </p:cNvPr>
          <p:cNvSpPr/>
          <p:nvPr/>
        </p:nvSpPr>
        <p:spPr>
          <a:xfrm>
            <a:off x="2923364" y="2877672"/>
            <a:ext cx="4020344" cy="14290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 rot="16200000">
            <a:off x="3959260" y="1119290"/>
            <a:ext cx="1584176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ounded Rectangle 113">
            <a:extLst>
              <a:ext uri="{FF2B5EF4-FFF2-40B4-BE49-F238E27FC236}">
                <a16:creationId xmlns:a16="http://schemas.microsoft.com/office/drawing/2014/main" id="{7BC72E0E-F331-42A5-8D24-B58ECA9F7D7F}"/>
              </a:ext>
            </a:extLst>
          </p:cNvPr>
          <p:cNvSpPr/>
          <p:nvPr/>
        </p:nvSpPr>
        <p:spPr>
          <a:xfrm rot="16200000">
            <a:off x="4655156" y="109436"/>
            <a:ext cx="138878" cy="360040"/>
          </a:xfrm>
          <a:prstGeom prst="roundRect">
            <a:avLst>
              <a:gd name="adj" fmla="val 355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1FF6C8DC-C2CA-4B27-B34A-DE566680D42D}"/>
              </a:ext>
            </a:extLst>
          </p:cNvPr>
          <p:cNvGrpSpPr/>
          <p:nvPr/>
        </p:nvGrpSpPr>
        <p:grpSpPr>
          <a:xfrm rot="16200000">
            <a:off x="4060995" y="1207294"/>
            <a:ext cx="1378024" cy="506682"/>
            <a:chOff x="2734241" y="1953556"/>
            <a:chExt cx="1378024" cy="506682"/>
          </a:xfrm>
        </p:grpSpPr>
        <p:sp>
          <p:nvSpPr>
            <p:cNvPr id="14" name="Rounded Rectangle 114">
              <a:extLst>
                <a:ext uri="{FF2B5EF4-FFF2-40B4-BE49-F238E27FC236}">
                  <a16:creationId xmlns:a16="http://schemas.microsoft.com/office/drawing/2014/main" id="{FB828E9B-FCDE-49B9-862F-F8BEB25BCEB9}"/>
                </a:ext>
              </a:extLst>
            </p:cNvPr>
            <p:cNvSpPr/>
            <p:nvPr/>
          </p:nvSpPr>
          <p:spPr>
            <a:xfrm>
              <a:off x="2734241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ed Rectangle 147">
              <a:extLst>
                <a:ext uri="{FF2B5EF4-FFF2-40B4-BE49-F238E27FC236}">
                  <a16:creationId xmlns:a16="http://schemas.microsoft.com/office/drawing/2014/main" id="{3A8632AF-F414-4D9A-B493-CCC799A04EB5}"/>
                </a:ext>
              </a:extLst>
            </p:cNvPr>
            <p:cNvSpPr/>
            <p:nvPr/>
          </p:nvSpPr>
          <p:spPr>
            <a:xfrm>
              <a:off x="3019399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47">
              <a:extLst>
                <a:ext uri="{FF2B5EF4-FFF2-40B4-BE49-F238E27FC236}">
                  <a16:creationId xmlns:a16="http://schemas.microsoft.com/office/drawing/2014/main" id="{8C9ABBC7-ED4D-41FF-904E-1C2B100A23FC}"/>
                </a:ext>
              </a:extLst>
            </p:cNvPr>
            <p:cNvSpPr/>
            <p:nvPr/>
          </p:nvSpPr>
          <p:spPr>
            <a:xfrm>
              <a:off x="3308130" y="1955344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47">
              <a:extLst>
                <a:ext uri="{FF2B5EF4-FFF2-40B4-BE49-F238E27FC236}">
                  <a16:creationId xmlns:a16="http://schemas.microsoft.com/office/drawing/2014/main" id="{9676028D-7D33-4D92-86A3-788FDF1CE629}"/>
                </a:ext>
              </a:extLst>
            </p:cNvPr>
            <p:cNvSpPr/>
            <p:nvPr/>
          </p:nvSpPr>
          <p:spPr>
            <a:xfrm>
              <a:off x="3596861" y="1954450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47">
              <a:extLst>
                <a:ext uri="{FF2B5EF4-FFF2-40B4-BE49-F238E27FC236}">
                  <a16:creationId xmlns:a16="http://schemas.microsoft.com/office/drawing/2014/main" id="{CC9D27DA-A639-4620-8E10-12406C7F610C}"/>
                </a:ext>
              </a:extLst>
            </p:cNvPr>
            <p:cNvSpPr/>
            <p:nvPr/>
          </p:nvSpPr>
          <p:spPr>
            <a:xfrm>
              <a:off x="3885592" y="1953556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Rounded Rectangle 167">
            <a:extLst>
              <a:ext uri="{FF2B5EF4-FFF2-40B4-BE49-F238E27FC236}">
                <a16:creationId xmlns:a16="http://schemas.microsoft.com/office/drawing/2014/main" id="{9DBE2D0C-5780-4B1F-9F3D-60C72DD78287}"/>
              </a:ext>
            </a:extLst>
          </p:cNvPr>
          <p:cNvSpPr/>
          <p:nvPr/>
        </p:nvSpPr>
        <p:spPr>
          <a:xfrm rot="16200000">
            <a:off x="5292518" y="1090932"/>
            <a:ext cx="1584176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168">
            <a:extLst>
              <a:ext uri="{FF2B5EF4-FFF2-40B4-BE49-F238E27FC236}">
                <a16:creationId xmlns:a16="http://schemas.microsoft.com/office/drawing/2014/main" id="{2FF35DD1-E7AE-4E91-849E-C815B80CFBAB}"/>
              </a:ext>
            </a:extLst>
          </p:cNvPr>
          <p:cNvSpPr/>
          <p:nvPr/>
        </p:nvSpPr>
        <p:spPr>
          <a:xfrm rot="16200000">
            <a:off x="6039527" y="-26675"/>
            <a:ext cx="138878" cy="360040"/>
          </a:xfrm>
          <a:prstGeom prst="roundRect">
            <a:avLst>
              <a:gd name="adj" fmla="val 355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Group 169">
            <a:extLst>
              <a:ext uri="{FF2B5EF4-FFF2-40B4-BE49-F238E27FC236}">
                <a16:creationId xmlns:a16="http://schemas.microsoft.com/office/drawing/2014/main" id="{DAA23232-0379-40A8-B2F3-1EB690671314}"/>
              </a:ext>
            </a:extLst>
          </p:cNvPr>
          <p:cNvGrpSpPr/>
          <p:nvPr/>
        </p:nvGrpSpPr>
        <p:grpSpPr>
          <a:xfrm rot="16200000">
            <a:off x="5400509" y="1185193"/>
            <a:ext cx="1365653" cy="506540"/>
            <a:chOff x="2734241" y="1953698"/>
            <a:chExt cx="1365653" cy="506540"/>
          </a:xfrm>
        </p:grpSpPr>
        <p:sp>
          <p:nvSpPr>
            <p:cNvPr id="27" name="Rounded Rectangle 170">
              <a:extLst>
                <a:ext uri="{FF2B5EF4-FFF2-40B4-BE49-F238E27FC236}">
                  <a16:creationId xmlns:a16="http://schemas.microsoft.com/office/drawing/2014/main" id="{3004294E-2759-4761-B50E-A7F61217ED6D}"/>
                </a:ext>
              </a:extLst>
            </p:cNvPr>
            <p:cNvSpPr/>
            <p:nvPr/>
          </p:nvSpPr>
          <p:spPr>
            <a:xfrm>
              <a:off x="2734241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171">
              <a:extLst>
                <a:ext uri="{FF2B5EF4-FFF2-40B4-BE49-F238E27FC236}">
                  <a16:creationId xmlns:a16="http://schemas.microsoft.com/office/drawing/2014/main" id="{85CFAC82-2B66-445E-B7BC-5D2CFF17B038}"/>
                </a:ext>
              </a:extLst>
            </p:cNvPr>
            <p:cNvSpPr/>
            <p:nvPr/>
          </p:nvSpPr>
          <p:spPr>
            <a:xfrm>
              <a:off x="3019399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172">
              <a:extLst>
                <a:ext uri="{FF2B5EF4-FFF2-40B4-BE49-F238E27FC236}">
                  <a16:creationId xmlns:a16="http://schemas.microsoft.com/office/drawing/2014/main" id="{7EC1B2BC-4464-4F7C-9E30-EBA40B1D15D3}"/>
                </a:ext>
              </a:extLst>
            </p:cNvPr>
            <p:cNvSpPr/>
            <p:nvPr/>
          </p:nvSpPr>
          <p:spPr>
            <a:xfrm>
              <a:off x="3304557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ounded Rectangle 173">
              <a:extLst>
                <a:ext uri="{FF2B5EF4-FFF2-40B4-BE49-F238E27FC236}">
                  <a16:creationId xmlns:a16="http://schemas.microsoft.com/office/drawing/2014/main" id="{B3995566-CDE8-4D87-BCAC-24D34C4105E7}"/>
                </a:ext>
              </a:extLst>
            </p:cNvPr>
            <p:cNvSpPr/>
            <p:nvPr/>
          </p:nvSpPr>
          <p:spPr>
            <a:xfrm>
              <a:off x="3589715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ed Rectangle 173">
              <a:extLst>
                <a:ext uri="{FF2B5EF4-FFF2-40B4-BE49-F238E27FC236}">
                  <a16:creationId xmlns:a16="http://schemas.microsoft.com/office/drawing/2014/main" id="{FAB0FDFA-65F8-4922-8F18-9D5132DDCBCF}"/>
                </a:ext>
              </a:extLst>
            </p:cNvPr>
            <p:cNvSpPr/>
            <p:nvPr/>
          </p:nvSpPr>
          <p:spPr>
            <a:xfrm>
              <a:off x="3873221" y="195369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Rounded Rectangle 179">
            <a:extLst>
              <a:ext uri="{FF2B5EF4-FFF2-40B4-BE49-F238E27FC236}">
                <a16:creationId xmlns:a16="http://schemas.microsoft.com/office/drawing/2014/main" id="{0DA4EFF7-6F17-49E4-928A-31745F3D7208}"/>
              </a:ext>
            </a:extLst>
          </p:cNvPr>
          <p:cNvSpPr/>
          <p:nvPr/>
        </p:nvSpPr>
        <p:spPr>
          <a:xfrm rot="16200000">
            <a:off x="6497901" y="1151840"/>
            <a:ext cx="1584176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180">
            <a:extLst>
              <a:ext uri="{FF2B5EF4-FFF2-40B4-BE49-F238E27FC236}">
                <a16:creationId xmlns:a16="http://schemas.microsoft.com/office/drawing/2014/main" id="{E4991BCD-4C75-4363-BE46-82524D8A9451}"/>
              </a:ext>
            </a:extLst>
          </p:cNvPr>
          <p:cNvSpPr/>
          <p:nvPr/>
        </p:nvSpPr>
        <p:spPr>
          <a:xfrm rot="16200000">
            <a:off x="7336986" y="172417"/>
            <a:ext cx="138878" cy="360040"/>
          </a:xfrm>
          <a:prstGeom prst="roundRect">
            <a:avLst>
              <a:gd name="adj" fmla="val 355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181">
            <a:extLst>
              <a:ext uri="{FF2B5EF4-FFF2-40B4-BE49-F238E27FC236}">
                <a16:creationId xmlns:a16="http://schemas.microsoft.com/office/drawing/2014/main" id="{D87C5275-D98E-492E-B36C-9E7694C1445B}"/>
              </a:ext>
            </a:extLst>
          </p:cNvPr>
          <p:cNvGrpSpPr/>
          <p:nvPr/>
        </p:nvGrpSpPr>
        <p:grpSpPr>
          <a:xfrm rot="16200000">
            <a:off x="6608180" y="1248389"/>
            <a:ext cx="1357149" cy="510468"/>
            <a:chOff x="2734241" y="1949770"/>
            <a:chExt cx="1357149" cy="510468"/>
          </a:xfrm>
        </p:grpSpPr>
        <p:sp>
          <p:nvSpPr>
            <p:cNvPr id="36" name="Rounded Rectangle 182">
              <a:extLst>
                <a:ext uri="{FF2B5EF4-FFF2-40B4-BE49-F238E27FC236}">
                  <a16:creationId xmlns:a16="http://schemas.microsoft.com/office/drawing/2014/main" id="{E28DB887-BA3E-49B5-8134-FDCAE8A7E62A}"/>
                </a:ext>
              </a:extLst>
            </p:cNvPr>
            <p:cNvSpPr/>
            <p:nvPr/>
          </p:nvSpPr>
          <p:spPr>
            <a:xfrm>
              <a:off x="2734241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ounded Rectangle 183">
              <a:extLst>
                <a:ext uri="{FF2B5EF4-FFF2-40B4-BE49-F238E27FC236}">
                  <a16:creationId xmlns:a16="http://schemas.microsoft.com/office/drawing/2014/main" id="{FF445583-E7B9-49BA-8020-6D2CCEBF2BB8}"/>
                </a:ext>
              </a:extLst>
            </p:cNvPr>
            <p:cNvSpPr/>
            <p:nvPr/>
          </p:nvSpPr>
          <p:spPr>
            <a:xfrm>
              <a:off x="3019399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ounded Rectangle 184">
              <a:extLst>
                <a:ext uri="{FF2B5EF4-FFF2-40B4-BE49-F238E27FC236}">
                  <a16:creationId xmlns:a16="http://schemas.microsoft.com/office/drawing/2014/main" id="{DB6FC39D-1C4A-4A51-91C1-B0141BEBB08C}"/>
                </a:ext>
              </a:extLst>
            </p:cNvPr>
            <p:cNvSpPr/>
            <p:nvPr/>
          </p:nvSpPr>
          <p:spPr>
            <a:xfrm>
              <a:off x="3304557" y="1956238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ounded Rectangle 184">
              <a:extLst>
                <a:ext uri="{FF2B5EF4-FFF2-40B4-BE49-F238E27FC236}">
                  <a16:creationId xmlns:a16="http://schemas.microsoft.com/office/drawing/2014/main" id="{3C9EEF91-ACDA-43C4-BD81-447698FFB840}"/>
                </a:ext>
              </a:extLst>
            </p:cNvPr>
            <p:cNvSpPr/>
            <p:nvPr/>
          </p:nvSpPr>
          <p:spPr>
            <a:xfrm>
              <a:off x="3584637" y="1953004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Rounded Rectangle 184">
              <a:extLst>
                <a:ext uri="{FF2B5EF4-FFF2-40B4-BE49-F238E27FC236}">
                  <a16:creationId xmlns:a16="http://schemas.microsoft.com/office/drawing/2014/main" id="{15E55BBF-C37A-45EE-9510-0EA56B9461A7}"/>
                </a:ext>
              </a:extLst>
            </p:cNvPr>
            <p:cNvSpPr/>
            <p:nvPr/>
          </p:nvSpPr>
          <p:spPr>
            <a:xfrm>
              <a:off x="3864717" y="1949770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259">
            <a:extLst>
              <a:ext uri="{FF2B5EF4-FFF2-40B4-BE49-F238E27FC236}">
                <a16:creationId xmlns:a16="http://schemas.microsoft.com/office/drawing/2014/main" id="{9DBBD2AD-938F-4B68-B7CD-464F825F6563}"/>
              </a:ext>
            </a:extLst>
          </p:cNvPr>
          <p:cNvGrpSpPr/>
          <p:nvPr/>
        </p:nvGrpSpPr>
        <p:grpSpPr>
          <a:xfrm rot="16200000">
            <a:off x="2619800" y="845050"/>
            <a:ext cx="2132658" cy="692561"/>
            <a:chOff x="1376459" y="1909526"/>
            <a:chExt cx="2132658" cy="692561"/>
          </a:xfrm>
        </p:grpSpPr>
        <p:sp>
          <p:nvSpPr>
            <p:cNvPr id="20" name="Rounded Rectangle 155">
              <a:extLst>
                <a:ext uri="{FF2B5EF4-FFF2-40B4-BE49-F238E27FC236}">
                  <a16:creationId xmlns:a16="http://schemas.microsoft.com/office/drawing/2014/main" id="{C33BF460-7B87-4B5B-8F4F-62AAF1A91AEF}"/>
                </a:ext>
              </a:extLst>
            </p:cNvPr>
            <p:cNvSpPr/>
            <p:nvPr/>
          </p:nvSpPr>
          <p:spPr>
            <a:xfrm>
              <a:off x="1376459" y="190952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156">
              <a:extLst>
                <a:ext uri="{FF2B5EF4-FFF2-40B4-BE49-F238E27FC236}">
                  <a16:creationId xmlns:a16="http://schemas.microsoft.com/office/drawing/2014/main" id="{296993ED-49B7-4909-B0D2-7231134D562A}"/>
                </a:ext>
              </a:extLst>
            </p:cNvPr>
            <p:cNvSpPr/>
            <p:nvPr/>
          </p:nvSpPr>
          <p:spPr>
            <a:xfrm>
              <a:off x="3370239" y="212349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158">
              <a:extLst>
                <a:ext uri="{FF2B5EF4-FFF2-40B4-BE49-F238E27FC236}">
                  <a16:creationId xmlns:a16="http://schemas.microsoft.com/office/drawing/2014/main" id="{0C30C5D4-2B43-44D8-B4C8-029A7E06A035}"/>
                </a:ext>
              </a:extLst>
            </p:cNvPr>
            <p:cNvSpPr/>
            <p:nvPr/>
          </p:nvSpPr>
          <p:spPr>
            <a:xfrm>
              <a:off x="1484470" y="2003806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Rounded Rectangle 171">
            <a:extLst>
              <a:ext uri="{FF2B5EF4-FFF2-40B4-BE49-F238E27FC236}">
                <a16:creationId xmlns:a16="http://schemas.microsoft.com/office/drawing/2014/main" id="{16073611-07EB-40C0-8073-5899CDE4C3BC}"/>
              </a:ext>
            </a:extLst>
          </p:cNvPr>
          <p:cNvSpPr/>
          <p:nvPr/>
        </p:nvSpPr>
        <p:spPr>
          <a:xfrm rot="16200000">
            <a:off x="3577319" y="1502805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72">
            <a:extLst>
              <a:ext uri="{FF2B5EF4-FFF2-40B4-BE49-F238E27FC236}">
                <a16:creationId xmlns:a16="http://schemas.microsoft.com/office/drawing/2014/main" id="{C73A6274-7BAE-4792-A35D-7E0AAC2343F6}"/>
              </a:ext>
            </a:extLst>
          </p:cNvPr>
          <p:cNvSpPr/>
          <p:nvPr/>
        </p:nvSpPr>
        <p:spPr>
          <a:xfrm rot="16200000">
            <a:off x="3577319" y="1217647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ounded Rectangle 173">
            <a:extLst>
              <a:ext uri="{FF2B5EF4-FFF2-40B4-BE49-F238E27FC236}">
                <a16:creationId xmlns:a16="http://schemas.microsoft.com/office/drawing/2014/main" id="{B3BEACA4-3D16-4FC1-801A-24AD13A0CB0F}"/>
              </a:ext>
            </a:extLst>
          </p:cNvPr>
          <p:cNvSpPr/>
          <p:nvPr/>
        </p:nvSpPr>
        <p:spPr>
          <a:xfrm rot="16200000">
            <a:off x="3577319" y="932489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ounded Rectangle 173">
            <a:extLst>
              <a:ext uri="{FF2B5EF4-FFF2-40B4-BE49-F238E27FC236}">
                <a16:creationId xmlns:a16="http://schemas.microsoft.com/office/drawing/2014/main" id="{798AE311-FFA6-4251-8D6B-B01E1662D990}"/>
              </a:ext>
            </a:extLst>
          </p:cNvPr>
          <p:cNvSpPr/>
          <p:nvPr/>
        </p:nvSpPr>
        <p:spPr>
          <a:xfrm rot="16200000">
            <a:off x="3574779" y="64898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120"/>
          <p:cNvSpPr/>
          <p:nvPr/>
        </p:nvSpPr>
        <p:spPr>
          <a:xfrm>
            <a:off x="3669714" y="4873552"/>
            <a:ext cx="1097280" cy="1097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5"/>
          <p:cNvSpPr/>
          <p:nvPr/>
        </p:nvSpPr>
        <p:spPr>
          <a:xfrm>
            <a:off x="3759984" y="4997567"/>
            <a:ext cx="920985" cy="724224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252413" y="0"/>
                </a:moveTo>
                <a:cubicBezTo>
                  <a:pt x="286593" y="0"/>
                  <a:pt x="319272" y="6667"/>
                  <a:pt x="350447" y="20001"/>
                </a:cubicBezTo>
                <a:cubicBezTo>
                  <a:pt x="381623" y="33336"/>
                  <a:pt x="408480" y="51271"/>
                  <a:pt x="431017" y="73808"/>
                </a:cubicBezTo>
                <a:cubicBezTo>
                  <a:pt x="453554" y="96345"/>
                  <a:pt x="471489" y="123201"/>
                  <a:pt x="484824" y="154377"/>
                </a:cubicBezTo>
                <a:cubicBezTo>
                  <a:pt x="498158" y="185553"/>
                  <a:pt x="504825" y="218231"/>
                  <a:pt x="504825" y="252412"/>
                </a:cubicBezTo>
                <a:cubicBezTo>
                  <a:pt x="504825" y="301430"/>
                  <a:pt x="491584" y="346785"/>
                  <a:pt x="465104" y="388479"/>
                </a:cubicBezTo>
                <a:cubicBezTo>
                  <a:pt x="461535" y="393925"/>
                  <a:pt x="456465" y="396648"/>
                  <a:pt x="449891" y="396648"/>
                </a:cubicBezTo>
                <a:lnTo>
                  <a:pt x="54933" y="396648"/>
                </a:lnTo>
                <a:cubicBezTo>
                  <a:pt x="48360" y="396648"/>
                  <a:pt x="43290" y="393925"/>
                  <a:pt x="39721" y="388479"/>
                </a:cubicBezTo>
                <a:cubicBezTo>
                  <a:pt x="13241" y="346973"/>
                  <a:pt x="0" y="301618"/>
                  <a:pt x="0" y="252412"/>
                </a:cubicBezTo>
                <a:cubicBezTo>
                  <a:pt x="0" y="218231"/>
                  <a:pt x="6667" y="185553"/>
                  <a:pt x="20001" y="154377"/>
                </a:cubicBezTo>
                <a:cubicBezTo>
                  <a:pt x="33335" y="123201"/>
                  <a:pt x="51271" y="96345"/>
                  <a:pt x="73808" y="73808"/>
                </a:cubicBezTo>
                <a:cubicBezTo>
                  <a:pt x="96345" y="51271"/>
                  <a:pt x="123201" y="33336"/>
                  <a:pt x="154377" y="20001"/>
                </a:cubicBezTo>
                <a:cubicBezTo>
                  <a:pt x="185553" y="6667"/>
                  <a:pt x="218232" y="0"/>
                  <a:pt x="252413" y="0"/>
                </a:cubicBezTo>
                <a:close/>
                <a:moveTo>
                  <a:pt x="252413" y="36059"/>
                </a:moveTo>
                <a:cubicBezTo>
                  <a:pt x="242459" y="36059"/>
                  <a:pt x="233960" y="39580"/>
                  <a:pt x="226918" y="46623"/>
                </a:cubicBezTo>
                <a:cubicBezTo>
                  <a:pt x="219875" y="53666"/>
                  <a:pt x="216353" y="62164"/>
                  <a:pt x="216353" y="72118"/>
                </a:cubicBezTo>
                <a:cubicBezTo>
                  <a:pt x="216353" y="82071"/>
                  <a:pt x="219875" y="90570"/>
                  <a:pt x="226918" y="97613"/>
                </a:cubicBezTo>
                <a:cubicBezTo>
                  <a:pt x="233960" y="104655"/>
                  <a:pt x="242459" y="108177"/>
                  <a:pt x="252413" y="108177"/>
                </a:cubicBezTo>
                <a:cubicBezTo>
                  <a:pt x="262366" y="108177"/>
                  <a:pt x="270864" y="104655"/>
                  <a:pt x="277907" y="97613"/>
                </a:cubicBezTo>
                <a:cubicBezTo>
                  <a:pt x="284949" y="90570"/>
                  <a:pt x="288471" y="82071"/>
                  <a:pt x="288471" y="72118"/>
                </a:cubicBezTo>
                <a:cubicBezTo>
                  <a:pt x="288471" y="62164"/>
                  <a:pt x="284949" y="53666"/>
                  <a:pt x="277907" y="46623"/>
                </a:cubicBezTo>
                <a:cubicBezTo>
                  <a:pt x="270864" y="39580"/>
                  <a:pt x="262366" y="36059"/>
                  <a:pt x="252413" y="36059"/>
                </a:cubicBezTo>
                <a:close/>
                <a:moveTo>
                  <a:pt x="378618" y="90147"/>
                </a:moveTo>
                <a:cubicBezTo>
                  <a:pt x="368665" y="90147"/>
                  <a:pt x="360166" y="93669"/>
                  <a:pt x="353124" y="100711"/>
                </a:cubicBezTo>
                <a:cubicBezTo>
                  <a:pt x="346081" y="107754"/>
                  <a:pt x="342560" y="116252"/>
                  <a:pt x="342560" y="126206"/>
                </a:cubicBezTo>
                <a:cubicBezTo>
                  <a:pt x="342560" y="136160"/>
                  <a:pt x="346081" y="144658"/>
                  <a:pt x="353124" y="151701"/>
                </a:cubicBezTo>
                <a:cubicBezTo>
                  <a:pt x="360166" y="158744"/>
                  <a:pt x="368665" y="162265"/>
                  <a:pt x="378618" y="162265"/>
                </a:cubicBezTo>
                <a:cubicBezTo>
                  <a:pt x="388572" y="162265"/>
                  <a:pt x="397071" y="158744"/>
                  <a:pt x="404113" y="151701"/>
                </a:cubicBezTo>
                <a:cubicBezTo>
                  <a:pt x="411156" y="144658"/>
                  <a:pt x="414678" y="136160"/>
                  <a:pt x="414678" y="126206"/>
                </a:cubicBezTo>
                <a:cubicBezTo>
                  <a:pt x="414678" y="116252"/>
                  <a:pt x="411156" y="107754"/>
                  <a:pt x="404113" y="100711"/>
                </a:cubicBezTo>
                <a:cubicBezTo>
                  <a:pt x="397071" y="93669"/>
                  <a:pt x="388572" y="90147"/>
                  <a:pt x="378618" y="90147"/>
                </a:cubicBezTo>
                <a:close/>
                <a:moveTo>
                  <a:pt x="126206" y="90147"/>
                </a:moveTo>
                <a:cubicBezTo>
                  <a:pt x="116252" y="90147"/>
                  <a:pt x="107754" y="93669"/>
                  <a:pt x="100712" y="100711"/>
                </a:cubicBezTo>
                <a:cubicBezTo>
                  <a:pt x="93668" y="107754"/>
                  <a:pt x="90147" y="116252"/>
                  <a:pt x="90147" y="126206"/>
                </a:cubicBezTo>
                <a:cubicBezTo>
                  <a:pt x="90147" y="136160"/>
                  <a:pt x="93668" y="144658"/>
                  <a:pt x="100712" y="151701"/>
                </a:cubicBezTo>
                <a:cubicBezTo>
                  <a:pt x="107754" y="158744"/>
                  <a:pt x="116252" y="162265"/>
                  <a:pt x="126206" y="162265"/>
                </a:cubicBezTo>
                <a:cubicBezTo>
                  <a:pt x="136160" y="162265"/>
                  <a:pt x="144658" y="158744"/>
                  <a:pt x="151701" y="151701"/>
                </a:cubicBezTo>
                <a:cubicBezTo>
                  <a:pt x="158744" y="144658"/>
                  <a:pt x="162265" y="136160"/>
                  <a:pt x="162265" y="126206"/>
                </a:cubicBezTo>
                <a:cubicBezTo>
                  <a:pt x="162265" y="116252"/>
                  <a:pt x="158744" y="107754"/>
                  <a:pt x="151701" y="100711"/>
                </a:cubicBezTo>
                <a:cubicBezTo>
                  <a:pt x="144658" y="93669"/>
                  <a:pt x="136160" y="90147"/>
                  <a:pt x="126206" y="90147"/>
                </a:cubicBezTo>
                <a:close/>
                <a:moveTo>
                  <a:pt x="291429" y="131594"/>
                </a:moveTo>
                <a:cubicBezTo>
                  <a:pt x="289175" y="131899"/>
                  <a:pt x="286969" y="132685"/>
                  <a:pt x="284809" y="133953"/>
                </a:cubicBezTo>
                <a:cubicBezTo>
                  <a:pt x="280489" y="136488"/>
                  <a:pt x="277672" y="140198"/>
                  <a:pt x="276358" y="145081"/>
                </a:cubicBezTo>
                <a:lnTo>
                  <a:pt x="247905" y="252694"/>
                </a:lnTo>
                <a:cubicBezTo>
                  <a:pt x="236636" y="253633"/>
                  <a:pt x="226589" y="257718"/>
                  <a:pt x="217762" y="264948"/>
                </a:cubicBezTo>
                <a:cubicBezTo>
                  <a:pt x="208935" y="272179"/>
                  <a:pt x="203019" y="281428"/>
                  <a:pt x="200015" y="292697"/>
                </a:cubicBezTo>
                <a:cubicBezTo>
                  <a:pt x="196258" y="307158"/>
                  <a:pt x="198136" y="320868"/>
                  <a:pt x="205648" y="333827"/>
                </a:cubicBezTo>
                <a:cubicBezTo>
                  <a:pt x="213161" y="346785"/>
                  <a:pt x="224147" y="355143"/>
                  <a:pt x="238609" y="358899"/>
                </a:cubicBezTo>
                <a:cubicBezTo>
                  <a:pt x="253070" y="362655"/>
                  <a:pt x="266780" y="360777"/>
                  <a:pt x="279739" y="353265"/>
                </a:cubicBezTo>
                <a:cubicBezTo>
                  <a:pt x="292697" y="345752"/>
                  <a:pt x="301054" y="334766"/>
                  <a:pt x="304811" y="320305"/>
                </a:cubicBezTo>
                <a:cubicBezTo>
                  <a:pt x="307815" y="309036"/>
                  <a:pt x="307252" y="298050"/>
                  <a:pt x="303120" y="287344"/>
                </a:cubicBezTo>
                <a:cubicBezTo>
                  <a:pt x="298988" y="276639"/>
                  <a:pt x="292227" y="268094"/>
                  <a:pt x="282837" y="261709"/>
                </a:cubicBezTo>
                <a:lnTo>
                  <a:pt x="311290" y="154096"/>
                </a:lnTo>
                <a:cubicBezTo>
                  <a:pt x="312417" y="149212"/>
                  <a:pt x="311712" y="144658"/>
                  <a:pt x="309177" y="140432"/>
                </a:cubicBezTo>
                <a:cubicBezTo>
                  <a:pt x="306642" y="136207"/>
                  <a:pt x="303026" y="133437"/>
                  <a:pt x="298331" y="132122"/>
                </a:cubicBezTo>
                <a:cubicBezTo>
                  <a:pt x="295983" y="131465"/>
                  <a:pt x="293683" y="131289"/>
                  <a:pt x="291429" y="131594"/>
                </a:cubicBezTo>
                <a:close/>
                <a:moveTo>
                  <a:pt x="432707" y="216353"/>
                </a:moveTo>
                <a:cubicBezTo>
                  <a:pt x="422753" y="216353"/>
                  <a:pt x="414255" y="219875"/>
                  <a:pt x="407213" y="226918"/>
                </a:cubicBezTo>
                <a:cubicBezTo>
                  <a:pt x="400169" y="233960"/>
                  <a:pt x="396648" y="242458"/>
                  <a:pt x="396648" y="252412"/>
                </a:cubicBezTo>
                <a:cubicBezTo>
                  <a:pt x="396648" y="262366"/>
                  <a:pt x="400169" y="270864"/>
                  <a:pt x="407213" y="277907"/>
                </a:cubicBezTo>
                <a:cubicBezTo>
                  <a:pt x="414255" y="284950"/>
                  <a:pt x="422753" y="288471"/>
                  <a:pt x="432707" y="288471"/>
                </a:cubicBezTo>
                <a:cubicBezTo>
                  <a:pt x="442661" y="288471"/>
                  <a:pt x="451159" y="284950"/>
                  <a:pt x="458202" y="277907"/>
                </a:cubicBezTo>
                <a:cubicBezTo>
                  <a:pt x="465245" y="270864"/>
                  <a:pt x="468766" y="262366"/>
                  <a:pt x="468766" y="252412"/>
                </a:cubicBezTo>
                <a:cubicBezTo>
                  <a:pt x="468766" y="242458"/>
                  <a:pt x="465245" y="233960"/>
                  <a:pt x="458202" y="226918"/>
                </a:cubicBezTo>
                <a:cubicBezTo>
                  <a:pt x="451159" y="219875"/>
                  <a:pt x="442661" y="216353"/>
                  <a:pt x="432707" y="216353"/>
                </a:cubicBezTo>
                <a:close/>
                <a:moveTo>
                  <a:pt x="72118" y="216353"/>
                </a:moveTo>
                <a:cubicBezTo>
                  <a:pt x="62164" y="216353"/>
                  <a:pt x="53666" y="219875"/>
                  <a:pt x="46623" y="226918"/>
                </a:cubicBezTo>
                <a:cubicBezTo>
                  <a:pt x="39580" y="233960"/>
                  <a:pt x="36059" y="242458"/>
                  <a:pt x="36059" y="252412"/>
                </a:cubicBezTo>
                <a:cubicBezTo>
                  <a:pt x="36059" y="262366"/>
                  <a:pt x="39580" y="270864"/>
                  <a:pt x="46623" y="277907"/>
                </a:cubicBezTo>
                <a:cubicBezTo>
                  <a:pt x="53666" y="284950"/>
                  <a:pt x="62164" y="288471"/>
                  <a:pt x="72118" y="288471"/>
                </a:cubicBezTo>
                <a:cubicBezTo>
                  <a:pt x="82072" y="288471"/>
                  <a:pt x="90570" y="284950"/>
                  <a:pt x="97612" y="277907"/>
                </a:cubicBezTo>
                <a:cubicBezTo>
                  <a:pt x="104655" y="270864"/>
                  <a:pt x="108177" y="262366"/>
                  <a:pt x="108177" y="252412"/>
                </a:cubicBezTo>
                <a:cubicBezTo>
                  <a:pt x="108177" y="242458"/>
                  <a:pt x="104655" y="233960"/>
                  <a:pt x="97612" y="226918"/>
                </a:cubicBezTo>
                <a:cubicBezTo>
                  <a:pt x="90570" y="219875"/>
                  <a:pt x="82072" y="216353"/>
                  <a:pt x="72118" y="216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0944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11418" y="1368358"/>
            <a:ext cx="4969164" cy="49691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4498655" y="188416"/>
            <a:ext cx="3194689" cy="728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ArrayList&lt;Alarm&gt; mPendingNonWakeupAlarms</a:t>
            </a:r>
            <a:endParaRPr lang="ko-KR" altLang="en-US" sz="11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6983237" y="1689450"/>
            <a:ext cx="3194689" cy="543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ArrayList&lt;InFlight&gt; </a:t>
            </a:r>
            <a:endParaRPr lang="en-US" altLang="zh-CN" sz="11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mInFlight</a:t>
            </a:r>
            <a:endParaRPr lang="ko-KR" altLang="en-US" sz="11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  <p:sp>
        <p:nvSpPr>
          <p:cNvPr id="55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5117090" y="3665443"/>
            <a:ext cx="3194689" cy="728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ArrayList&lt;IdleDispatchEntry&gt; mAllowWhileIdleDispatches</a:t>
            </a:r>
            <a:endParaRPr lang="ko-KR" altLang="en-US" sz="11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  <p:sp>
        <p:nvSpPr>
          <p:cNvPr id="56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3428681" y="2327392"/>
            <a:ext cx="3194689" cy="728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ArrayList&lt;Batch&gt; mAlarmBatches;</a:t>
            </a:r>
            <a:endParaRPr lang="en-US" altLang="zh-CN" sz="11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  <p:sp>
        <p:nvSpPr>
          <p:cNvPr id="57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4015973" y="4815541"/>
            <a:ext cx="3194689" cy="728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SparseArray&lt;ArrayList&lt;Alarm&gt;&gt; mPendingBackgroundAlarms</a:t>
            </a:r>
            <a:endParaRPr lang="en-US" altLang="zh-CN" sz="11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3698106" y="1065959"/>
            <a:ext cx="3830421" cy="728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SparseArray&lt;ArrayMap&lt;String, BroadcastStats&gt;&gt; mBroadcastStats</a:t>
            </a:r>
            <a:endParaRPr lang="en-US" altLang="zh-CN" sz="11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  <p:sp>
        <p:nvSpPr>
          <p:cNvPr id="60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7802062" y="-31970"/>
            <a:ext cx="3194689" cy="543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Alarm </a:t>
            </a:r>
            <a:endParaRPr lang="en-US" altLang="zh-CN" sz="11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mPendingIdleUntil</a:t>
            </a:r>
            <a:endParaRPr lang="en-US" altLang="zh-CN" sz="11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  <p:sp>
        <p:nvSpPr>
          <p:cNvPr id="61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8328271" y="996907"/>
            <a:ext cx="3194689" cy="543612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Alarm </a:t>
            </a:r>
            <a:endParaRPr lang="en-US" altLang="zh-CN" sz="11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mPendingIdleUntil;</a:t>
            </a:r>
            <a:endParaRPr lang="en-US" altLang="zh-CN" sz="11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  <p:sp>
        <p:nvSpPr>
          <p:cNvPr id="62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>
            <a:off x="1037931" y="100377"/>
            <a:ext cx="3194689" cy="595223"/>
          </a:xfrm>
          <a:prstGeom prst="roundRect">
            <a:avLst>
              <a:gd name="adj" fmla="val 13643"/>
            </a:avLst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ArrayList&lt;Alarm&gt; mPendingWhileIdleAlarms;</a:t>
            </a:r>
          </a:p>
        </p:txBody>
      </p:sp>
    </p:spTree>
    <p:extLst>
      <p:ext uri="{BB962C8B-B14F-4D97-AF65-F5344CB8AC3E}">
        <p14:creationId xmlns:p14="http://schemas.microsoft.com/office/powerpoint/2010/main" val="409845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294967295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You can download professional PowerPoint diagrams for free</a:t>
            </a:r>
          </a:p>
        </p:txBody>
      </p:sp>
      <p:grpSp>
        <p:nvGrpSpPr>
          <p:cNvPr id="238" name="Group 6">
            <a:extLst>
              <a:ext uri="{FF2B5EF4-FFF2-40B4-BE49-F238E27FC236}">
                <a16:creationId xmlns:a16="http://schemas.microsoft.com/office/drawing/2014/main" id="{E0398AF2-F1C9-4C60-9358-CB4910BDB14E}"/>
              </a:ext>
            </a:extLst>
          </p:cNvPr>
          <p:cNvGrpSpPr/>
          <p:nvPr/>
        </p:nvGrpSpPr>
        <p:grpSpPr>
          <a:xfrm>
            <a:off x="589821" y="2259022"/>
            <a:ext cx="4584240" cy="3672938"/>
            <a:chOff x="2606012" y="1916832"/>
            <a:chExt cx="4054220" cy="3248281"/>
          </a:xfrm>
        </p:grpSpPr>
        <p:sp>
          <p:nvSpPr>
            <p:cNvPr id="239" name="Rounded Rectangle 71">
              <a:extLst>
                <a:ext uri="{FF2B5EF4-FFF2-40B4-BE49-F238E27FC236}">
                  <a16:creationId xmlns:a16="http://schemas.microsoft.com/office/drawing/2014/main" id="{3B257815-D47D-4E5E-A957-F942CD992F27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Rounded Rectangle 41">
              <a:extLst>
                <a:ext uri="{FF2B5EF4-FFF2-40B4-BE49-F238E27FC236}">
                  <a16:creationId xmlns:a16="http://schemas.microsoft.com/office/drawing/2014/main" id="{DAD7E473-F96C-4F57-A66B-D1E432BC0DC6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Rounded Rectangle 2">
              <a:extLst>
                <a:ext uri="{FF2B5EF4-FFF2-40B4-BE49-F238E27FC236}">
                  <a16:creationId xmlns:a16="http://schemas.microsoft.com/office/drawing/2014/main" id="{7470F74C-57E7-4D8A-A500-81DE3D4BA4A5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Oval 1">
              <a:extLst>
                <a:ext uri="{FF2B5EF4-FFF2-40B4-BE49-F238E27FC236}">
                  <a16:creationId xmlns:a16="http://schemas.microsoft.com/office/drawing/2014/main" id="{EC3C02D9-40AE-4AE4-AC68-9781CFCD8D3A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Oval 36">
              <a:extLst>
                <a:ext uri="{FF2B5EF4-FFF2-40B4-BE49-F238E27FC236}">
                  <a16:creationId xmlns:a16="http://schemas.microsoft.com/office/drawing/2014/main" id="{7213E866-159D-41CA-B5C2-CE58BB7EEB9F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Oval 37">
              <a:extLst>
                <a:ext uri="{FF2B5EF4-FFF2-40B4-BE49-F238E27FC236}">
                  <a16:creationId xmlns:a16="http://schemas.microsoft.com/office/drawing/2014/main" id="{1080F45A-CFC4-4E84-AE35-9E9B01D73D7C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Oval 38">
              <a:extLst>
                <a:ext uri="{FF2B5EF4-FFF2-40B4-BE49-F238E27FC236}">
                  <a16:creationId xmlns:a16="http://schemas.microsoft.com/office/drawing/2014/main" id="{A8B187E3-0FC8-4775-AA2D-62B7C192E273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Oval 39">
              <a:extLst>
                <a:ext uri="{FF2B5EF4-FFF2-40B4-BE49-F238E27FC236}">
                  <a16:creationId xmlns:a16="http://schemas.microsoft.com/office/drawing/2014/main" id="{6DE85567-2887-4B88-BF25-7C577D5AEFD7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Oval 5">
              <a:extLst>
                <a:ext uri="{FF2B5EF4-FFF2-40B4-BE49-F238E27FC236}">
                  <a16:creationId xmlns:a16="http://schemas.microsoft.com/office/drawing/2014/main" id="{62E1B9C1-DF8E-4BC0-8C9E-2FA0694BF231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Group 72">
            <a:extLst>
              <a:ext uri="{FF2B5EF4-FFF2-40B4-BE49-F238E27FC236}">
                <a16:creationId xmlns:a16="http://schemas.microsoft.com/office/drawing/2014/main" id="{3ED46289-45C6-4BB3-9756-AAF93490A859}"/>
              </a:ext>
            </a:extLst>
          </p:cNvPr>
          <p:cNvGrpSpPr/>
          <p:nvPr/>
        </p:nvGrpSpPr>
        <p:grpSpPr>
          <a:xfrm>
            <a:off x="5231012" y="1839156"/>
            <a:ext cx="5630703" cy="736654"/>
            <a:chOff x="500207" y="3343901"/>
            <a:chExt cx="3924773" cy="73665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71C4B24-10F7-40C4-9E01-BEDD2AAA1FE6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AF4B5BC-5B18-43CD-B056-C098B7D17D54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1" name="Group 75">
            <a:extLst>
              <a:ext uri="{FF2B5EF4-FFF2-40B4-BE49-F238E27FC236}">
                <a16:creationId xmlns:a16="http://schemas.microsoft.com/office/drawing/2014/main" id="{0A9C319E-4DA6-4E92-AE0E-FB4762A745A5}"/>
              </a:ext>
            </a:extLst>
          </p:cNvPr>
          <p:cNvGrpSpPr/>
          <p:nvPr/>
        </p:nvGrpSpPr>
        <p:grpSpPr>
          <a:xfrm>
            <a:off x="5728956" y="3014321"/>
            <a:ext cx="5630703" cy="736654"/>
            <a:chOff x="500207" y="3343901"/>
            <a:chExt cx="3924773" cy="736654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647884F-07DD-42AA-98CC-D1498587D9C5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9DEE846-3F67-4086-8C30-790E6B61478F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4" name="Group 78">
            <a:extLst>
              <a:ext uri="{FF2B5EF4-FFF2-40B4-BE49-F238E27FC236}">
                <a16:creationId xmlns:a16="http://schemas.microsoft.com/office/drawing/2014/main" id="{ABEA1AC8-F475-4E8D-9188-F5D778228094}"/>
              </a:ext>
            </a:extLst>
          </p:cNvPr>
          <p:cNvGrpSpPr/>
          <p:nvPr/>
        </p:nvGrpSpPr>
        <p:grpSpPr>
          <a:xfrm>
            <a:off x="5728956" y="4189486"/>
            <a:ext cx="5630703" cy="736654"/>
            <a:chOff x="500207" y="3343901"/>
            <a:chExt cx="3924773" cy="736654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526A3D1-7D47-4CBB-BA9C-B77E57677B3B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B2118A2C-C2C4-4F4C-A070-0589C042C475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7" name="Group 81">
            <a:extLst>
              <a:ext uri="{FF2B5EF4-FFF2-40B4-BE49-F238E27FC236}">
                <a16:creationId xmlns:a16="http://schemas.microsoft.com/office/drawing/2014/main" id="{C6C044D5-712C-4949-9FAC-6E45AC4CD434}"/>
              </a:ext>
            </a:extLst>
          </p:cNvPr>
          <p:cNvGrpSpPr/>
          <p:nvPr/>
        </p:nvGrpSpPr>
        <p:grpSpPr>
          <a:xfrm>
            <a:off x="5231012" y="5364652"/>
            <a:ext cx="5630703" cy="736654"/>
            <a:chOff x="500207" y="3343901"/>
            <a:chExt cx="3924773" cy="736654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6B08EE2-7CDE-4FBF-9312-BDD77F7A7CDB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515E6BB-417C-4203-B2F4-65A285A9D785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0" name="Freeform 7">
            <a:extLst>
              <a:ext uri="{FF2B5EF4-FFF2-40B4-BE49-F238E27FC236}">
                <a16:creationId xmlns:a16="http://schemas.microsoft.com/office/drawing/2014/main" id="{3C8BA663-C5B5-4880-8EED-5A7901DF45A3}"/>
              </a:ext>
            </a:extLst>
          </p:cNvPr>
          <p:cNvSpPr/>
          <p:nvPr/>
        </p:nvSpPr>
        <p:spPr>
          <a:xfrm>
            <a:off x="2819960" y="2179825"/>
            <a:ext cx="2369143" cy="1597051"/>
          </a:xfrm>
          <a:custGeom>
            <a:avLst/>
            <a:gdLst>
              <a:gd name="connsiteX0" fmla="*/ 0 w 2340428"/>
              <a:gd name="connsiteY0" fmla="*/ 1600200 h 1600200"/>
              <a:gd name="connsiteX1" fmla="*/ 1436914 w 2340428"/>
              <a:gd name="connsiteY1" fmla="*/ 0 h 1600200"/>
              <a:gd name="connsiteX2" fmla="*/ 2340428 w 234042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428" h="1600200">
                <a:moveTo>
                  <a:pt x="0" y="1600200"/>
                </a:moveTo>
                <a:lnTo>
                  <a:pt x="1436914" y="0"/>
                </a:lnTo>
                <a:lnTo>
                  <a:pt x="2340428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Freeform 8">
            <a:extLst>
              <a:ext uri="{FF2B5EF4-FFF2-40B4-BE49-F238E27FC236}">
                <a16:creationId xmlns:a16="http://schemas.microsoft.com/office/drawing/2014/main" id="{FA7AB4A6-BB8C-4912-995C-BF3B719D52FA}"/>
              </a:ext>
            </a:extLst>
          </p:cNvPr>
          <p:cNvSpPr/>
          <p:nvPr/>
        </p:nvSpPr>
        <p:spPr>
          <a:xfrm>
            <a:off x="3325364" y="3123237"/>
            <a:ext cx="1863739" cy="655673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Freeform 10">
            <a:extLst>
              <a:ext uri="{FF2B5EF4-FFF2-40B4-BE49-F238E27FC236}">
                <a16:creationId xmlns:a16="http://schemas.microsoft.com/office/drawing/2014/main" id="{E960F16A-EBB1-4F28-A33E-4D7F55E84D8B}"/>
              </a:ext>
            </a:extLst>
          </p:cNvPr>
          <p:cNvSpPr/>
          <p:nvPr/>
        </p:nvSpPr>
        <p:spPr>
          <a:xfrm>
            <a:off x="3648617" y="3773459"/>
            <a:ext cx="1582395" cy="723803"/>
          </a:xfrm>
          <a:custGeom>
            <a:avLst/>
            <a:gdLst>
              <a:gd name="connsiteX0" fmla="*/ 0 w 1730828"/>
              <a:gd name="connsiteY0" fmla="*/ 0 h 402771"/>
              <a:gd name="connsiteX1" fmla="*/ 979714 w 1730828"/>
              <a:gd name="connsiteY1" fmla="*/ 402771 h 402771"/>
              <a:gd name="connsiteX2" fmla="*/ 1730828 w 1730828"/>
              <a:gd name="connsiteY2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402771">
                <a:moveTo>
                  <a:pt x="0" y="0"/>
                </a:moveTo>
                <a:lnTo>
                  <a:pt x="979714" y="402771"/>
                </a:lnTo>
                <a:lnTo>
                  <a:pt x="1730828" y="402771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Freeform 12">
            <a:extLst>
              <a:ext uri="{FF2B5EF4-FFF2-40B4-BE49-F238E27FC236}">
                <a16:creationId xmlns:a16="http://schemas.microsoft.com/office/drawing/2014/main" id="{07025E54-1876-4531-B23C-565C2DF1F0C1}"/>
              </a:ext>
            </a:extLst>
          </p:cNvPr>
          <p:cNvSpPr/>
          <p:nvPr/>
        </p:nvSpPr>
        <p:spPr>
          <a:xfrm>
            <a:off x="3977849" y="3800219"/>
            <a:ext cx="1253163" cy="1872210"/>
          </a:xfrm>
          <a:custGeom>
            <a:avLst/>
            <a:gdLst>
              <a:gd name="connsiteX0" fmla="*/ 0 w 1175657"/>
              <a:gd name="connsiteY0" fmla="*/ 0 h 1110343"/>
              <a:gd name="connsiteX1" fmla="*/ 326572 w 1175657"/>
              <a:gd name="connsiteY1" fmla="*/ 1110343 h 1110343"/>
              <a:gd name="connsiteX2" fmla="*/ 1175657 w 1175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110343">
                <a:moveTo>
                  <a:pt x="0" y="0"/>
                </a:moveTo>
                <a:lnTo>
                  <a:pt x="326572" y="1110343"/>
                </a:lnTo>
                <a:lnTo>
                  <a:pt x="1175657" y="1110343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3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>
            <a:extLst>
              <a:ext uri="{FF2B5EF4-FFF2-40B4-BE49-F238E27FC236}">
                <a16:creationId xmlns:a16="http://schemas.microsoft.com/office/drawing/2014/main" id="{38134CA5-3317-4F90-BAB1-4D26FD283F7A}"/>
              </a:ext>
            </a:extLst>
          </p:cNvPr>
          <p:cNvSpPr>
            <a:spLocks noChangeAspect="1"/>
          </p:cNvSpPr>
          <p:nvPr/>
        </p:nvSpPr>
        <p:spPr>
          <a:xfrm>
            <a:off x="5918662" y="3250181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Infographic Style</a:t>
            </a:r>
            <a:endParaRPr lang="en-US" dirty="0"/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7475B8D3-2312-4378-8BC7-B21963498263}"/>
              </a:ext>
            </a:extLst>
          </p:cNvPr>
          <p:cNvGrpSpPr/>
          <p:nvPr/>
        </p:nvGrpSpPr>
        <p:grpSpPr>
          <a:xfrm>
            <a:off x="2429360" y="2419623"/>
            <a:ext cx="8697593" cy="2363900"/>
            <a:chOff x="1633635" y="1755670"/>
            <a:chExt cx="6682781" cy="1816297"/>
          </a:xfrm>
          <a:solidFill>
            <a:schemeClr val="bg1"/>
          </a:solidFill>
        </p:grpSpPr>
        <p:sp>
          <p:nvSpPr>
            <p:cNvPr id="5" name="Block Arc 73">
              <a:extLst>
                <a:ext uri="{FF2B5EF4-FFF2-40B4-BE49-F238E27FC236}">
                  <a16:creationId xmlns:a16="http://schemas.microsoft.com/office/drawing/2014/main" id="{A067D451-4FE6-4178-8DB7-C8521E3E3AA6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" name="Rectangle 74">
              <a:extLst>
                <a:ext uri="{FF2B5EF4-FFF2-40B4-BE49-F238E27FC236}">
                  <a16:creationId xmlns:a16="http://schemas.microsoft.com/office/drawing/2014/main" id="{66ECEFC6-C25F-4CF4-AD81-58F08826CE9D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" name="Rectangle 75">
              <a:extLst>
                <a:ext uri="{FF2B5EF4-FFF2-40B4-BE49-F238E27FC236}">
                  <a16:creationId xmlns:a16="http://schemas.microsoft.com/office/drawing/2014/main" id="{191FF41C-0534-4E2F-B0EA-BCE31C30F867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1673275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Rectangle 77">
            <a:extLst>
              <a:ext uri="{FF2B5EF4-FFF2-40B4-BE49-F238E27FC236}">
                <a16:creationId xmlns:a16="http://schemas.microsoft.com/office/drawing/2014/main" id="{9B78DC99-227E-4321-84C4-9E1B37A73A1C}"/>
              </a:ext>
            </a:extLst>
          </p:cNvPr>
          <p:cNvSpPr/>
          <p:nvPr/>
        </p:nvSpPr>
        <p:spPr>
          <a:xfrm>
            <a:off x="5277094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Rectangle 78">
            <a:extLst>
              <a:ext uri="{FF2B5EF4-FFF2-40B4-BE49-F238E27FC236}">
                <a16:creationId xmlns:a16="http://schemas.microsoft.com/office/drawing/2014/main" id="{8C820D7E-EE74-4071-8B4C-25D7FAE8F92F}"/>
              </a:ext>
            </a:extLst>
          </p:cNvPr>
          <p:cNvSpPr/>
          <p:nvPr/>
        </p:nvSpPr>
        <p:spPr>
          <a:xfrm>
            <a:off x="8880915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11" name="Group 87">
            <a:extLst>
              <a:ext uri="{FF2B5EF4-FFF2-40B4-BE49-F238E27FC236}">
                <a16:creationId xmlns:a16="http://schemas.microsoft.com/office/drawing/2014/main" id="{061243C4-5CBA-4A63-96F7-3EE37645F5B6}"/>
              </a:ext>
            </a:extLst>
          </p:cNvPr>
          <p:cNvGrpSpPr/>
          <p:nvPr/>
        </p:nvGrpSpPr>
        <p:grpSpPr>
          <a:xfrm rot="10800000">
            <a:off x="5453486" y="4515241"/>
            <a:ext cx="435077" cy="435077"/>
            <a:chOff x="1547664" y="3147814"/>
            <a:chExt cx="720080" cy="720080"/>
          </a:xfrm>
        </p:grpSpPr>
        <p:sp>
          <p:nvSpPr>
            <p:cNvPr id="12" name="Oval 88">
              <a:extLst>
                <a:ext uri="{FF2B5EF4-FFF2-40B4-BE49-F238E27FC236}">
                  <a16:creationId xmlns:a16="http://schemas.microsoft.com/office/drawing/2014/main" id="{34978A30-C0D6-487C-8EA9-6B792ABEE9F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Chevron 56">
              <a:extLst>
                <a:ext uri="{FF2B5EF4-FFF2-40B4-BE49-F238E27FC236}">
                  <a16:creationId xmlns:a16="http://schemas.microsoft.com/office/drawing/2014/main" id="{D49D45B1-CAD5-465C-950D-CD843E56054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90">
            <a:extLst>
              <a:ext uri="{FF2B5EF4-FFF2-40B4-BE49-F238E27FC236}">
                <a16:creationId xmlns:a16="http://schemas.microsoft.com/office/drawing/2014/main" id="{1144D3A9-EC65-4C6F-B640-AB11F68D17C7}"/>
              </a:ext>
            </a:extLst>
          </p:cNvPr>
          <p:cNvGrpSpPr/>
          <p:nvPr/>
        </p:nvGrpSpPr>
        <p:grpSpPr>
          <a:xfrm rot="5400000">
            <a:off x="10836605" y="3384037"/>
            <a:ext cx="435077" cy="435077"/>
            <a:chOff x="1547664" y="3147814"/>
            <a:chExt cx="720080" cy="720080"/>
          </a:xfrm>
        </p:grpSpPr>
        <p:sp>
          <p:nvSpPr>
            <p:cNvPr id="15" name="Oval 91">
              <a:extLst>
                <a:ext uri="{FF2B5EF4-FFF2-40B4-BE49-F238E27FC236}">
                  <a16:creationId xmlns:a16="http://schemas.microsoft.com/office/drawing/2014/main" id="{14667181-7414-4449-B3F9-EE83208C14E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Chevron 59">
              <a:extLst>
                <a:ext uri="{FF2B5EF4-FFF2-40B4-BE49-F238E27FC236}">
                  <a16:creationId xmlns:a16="http://schemas.microsoft.com/office/drawing/2014/main" id="{05BAFC3D-5DF3-47D5-B1CB-16A9CEF057E2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93">
            <a:extLst>
              <a:ext uri="{FF2B5EF4-FFF2-40B4-BE49-F238E27FC236}">
                <a16:creationId xmlns:a16="http://schemas.microsoft.com/office/drawing/2014/main" id="{3C3A39AA-52F3-4220-B0D0-1DC5E22CE207}"/>
              </a:ext>
            </a:extLst>
          </p:cNvPr>
          <p:cNvGrpSpPr/>
          <p:nvPr/>
        </p:nvGrpSpPr>
        <p:grpSpPr>
          <a:xfrm>
            <a:off x="850657" y="3069393"/>
            <a:ext cx="2378934" cy="1048024"/>
            <a:chOff x="803640" y="3362835"/>
            <a:chExt cx="2059657" cy="1048024"/>
          </a:xfrm>
        </p:grpSpPr>
        <p:sp>
          <p:nvSpPr>
            <p:cNvPr id="18" name="TextBox 94">
              <a:extLst>
                <a:ext uri="{FF2B5EF4-FFF2-40B4-BE49-F238E27FC236}">
                  <a16:creationId xmlns:a16="http://schemas.microsoft.com/office/drawing/2014/main" id="{41D2CD1B-C0D1-4A75-A02A-18F49EB13A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95">
              <a:extLst>
                <a:ext uri="{FF2B5EF4-FFF2-40B4-BE49-F238E27FC236}">
                  <a16:creationId xmlns:a16="http://schemas.microsoft.com/office/drawing/2014/main" id="{5E11FDFA-307A-452C-8B4B-8B7D4A57ACF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96">
            <a:extLst>
              <a:ext uri="{FF2B5EF4-FFF2-40B4-BE49-F238E27FC236}">
                <a16:creationId xmlns:a16="http://schemas.microsoft.com/office/drawing/2014/main" id="{FB39D121-CE19-422A-8303-5F61D74DB61C}"/>
              </a:ext>
            </a:extLst>
          </p:cNvPr>
          <p:cNvGrpSpPr/>
          <p:nvPr/>
        </p:nvGrpSpPr>
        <p:grpSpPr>
          <a:xfrm>
            <a:off x="3870435" y="3077561"/>
            <a:ext cx="2378934" cy="1048024"/>
            <a:chOff x="803640" y="3362835"/>
            <a:chExt cx="2059657" cy="1048024"/>
          </a:xfrm>
        </p:grpSpPr>
        <p:sp>
          <p:nvSpPr>
            <p:cNvPr id="21" name="TextBox 97">
              <a:extLst>
                <a:ext uri="{FF2B5EF4-FFF2-40B4-BE49-F238E27FC236}">
                  <a16:creationId xmlns:a16="http://schemas.microsoft.com/office/drawing/2014/main" id="{828615A2-CB52-4F3A-825D-0D1C7555435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98">
              <a:extLst>
                <a:ext uri="{FF2B5EF4-FFF2-40B4-BE49-F238E27FC236}">
                  <a16:creationId xmlns:a16="http://schemas.microsoft.com/office/drawing/2014/main" id="{94B8770B-CCFA-44AC-AC3E-0614EE87080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99">
            <a:extLst>
              <a:ext uri="{FF2B5EF4-FFF2-40B4-BE49-F238E27FC236}">
                <a16:creationId xmlns:a16="http://schemas.microsoft.com/office/drawing/2014/main" id="{94123F15-4E97-432A-9E5D-4AFF4F35F118}"/>
              </a:ext>
            </a:extLst>
          </p:cNvPr>
          <p:cNvGrpSpPr/>
          <p:nvPr/>
        </p:nvGrpSpPr>
        <p:grpSpPr>
          <a:xfrm>
            <a:off x="8065573" y="3069393"/>
            <a:ext cx="2378934" cy="1048024"/>
            <a:chOff x="803640" y="3362835"/>
            <a:chExt cx="2059657" cy="1048024"/>
          </a:xfrm>
        </p:grpSpPr>
        <p:sp>
          <p:nvSpPr>
            <p:cNvPr id="24" name="TextBox 100">
              <a:extLst>
                <a:ext uri="{FF2B5EF4-FFF2-40B4-BE49-F238E27FC236}">
                  <a16:creationId xmlns:a16="http://schemas.microsoft.com/office/drawing/2014/main" id="{40BACD3F-00CE-4C4B-92B1-0C1CCE7E73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101">
              <a:extLst>
                <a:ext uri="{FF2B5EF4-FFF2-40B4-BE49-F238E27FC236}">
                  <a16:creationId xmlns:a16="http://schemas.microsoft.com/office/drawing/2014/main" id="{64859EE2-268F-4766-82A8-76933BA2866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Isosceles Triangle 51">
            <a:extLst>
              <a:ext uri="{FF2B5EF4-FFF2-40B4-BE49-F238E27FC236}">
                <a16:creationId xmlns:a16="http://schemas.microsoft.com/office/drawing/2014/main" id="{FA136E70-E651-4FF0-9AE9-D45AD1AD1E8A}"/>
              </a:ext>
            </a:extLst>
          </p:cNvPr>
          <p:cNvSpPr/>
          <p:nvPr/>
        </p:nvSpPr>
        <p:spPr>
          <a:xfrm>
            <a:off x="5500564" y="23196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3626DE67-B8EC-478F-BEBB-C88B9AE6F604}"/>
              </a:ext>
            </a:extLst>
          </p:cNvPr>
          <p:cNvSpPr/>
          <p:nvPr/>
        </p:nvSpPr>
        <p:spPr>
          <a:xfrm>
            <a:off x="1865677" y="22796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1D98EB6-E69F-460C-827D-CDB4A50C32DF}"/>
              </a:ext>
            </a:extLst>
          </p:cNvPr>
          <p:cNvSpPr/>
          <p:nvPr/>
        </p:nvSpPr>
        <p:spPr>
          <a:xfrm>
            <a:off x="9084863" y="23196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Rectangle 79">
            <a:extLst>
              <a:ext uri="{FF2B5EF4-FFF2-40B4-BE49-F238E27FC236}">
                <a16:creationId xmlns:a16="http://schemas.microsoft.com/office/drawing/2014/main" id="{C68FFB9D-DD3C-41F4-9BBB-D23B3E665022}"/>
              </a:ext>
            </a:extLst>
          </p:cNvPr>
          <p:cNvSpPr/>
          <p:nvPr/>
        </p:nvSpPr>
        <p:spPr>
          <a:xfrm>
            <a:off x="3475183" y="4354736"/>
            <a:ext cx="756084" cy="756084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30" name="Group 81">
            <a:extLst>
              <a:ext uri="{FF2B5EF4-FFF2-40B4-BE49-F238E27FC236}">
                <a16:creationId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>
            <a:off x="3635217" y="2244414"/>
            <a:ext cx="435077" cy="435077"/>
            <a:chOff x="1547664" y="3147814"/>
            <a:chExt cx="720080" cy="720080"/>
          </a:xfrm>
        </p:grpSpPr>
        <p:sp>
          <p:nvSpPr>
            <p:cNvPr id="31" name="Oval 82">
              <a:extLst>
                <a:ext uri="{FF2B5EF4-FFF2-40B4-BE49-F238E27FC236}">
                  <a16:creationId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2" name="Chevron 50">
              <a:extLst>
                <a:ext uri="{FF2B5EF4-FFF2-40B4-BE49-F238E27FC236}">
                  <a16:creationId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102">
            <a:extLst>
              <a:ext uri="{FF2B5EF4-FFF2-40B4-BE49-F238E27FC236}">
                <a16:creationId xmlns:a16="http://schemas.microsoft.com/office/drawing/2014/main" id="{E0F47AD1-10BD-4178-9FF6-4E3605ECAC95}"/>
              </a:ext>
            </a:extLst>
          </p:cNvPr>
          <p:cNvGrpSpPr/>
          <p:nvPr/>
        </p:nvGrpSpPr>
        <p:grpSpPr>
          <a:xfrm>
            <a:off x="2663759" y="5195192"/>
            <a:ext cx="2378934" cy="1048024"/>
            <a:chOff x="803640" y="3362835"/>
            <a:chExt cx="2059657" cy="1048024"/>
          </a:xfrm>
        </p:grpSpPr>
        <p:sp>
          <p:nvSpPr>
            <p:cNvPr id="34" name="TextBox 103">
              <a:extLst>
                <a:ext uri="{FF2B5EF4-FFF2-40B4-BE49-F238E27FC236}">
                  <a16:creationId xmlns:a16="http://schemas.microsoft.com/office/drawing/2014/main" id="{4D135803-8452-4613-8A33-20DEF20DB9D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C7EC749D-411C-4FAB-9135-A1DC64E0DBF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0331765D-4B1A-4B92-AD35-57F89F50A369}"/>
              </a:ext>
            </a:extLst>
          </p:cNvPr>
          <p:cNvSpPr/>
          <p:nvPr/>
        </p:nvSpPr>
        <p:spPr>
          <a:xfrm>
            <a:off x="3666332" y="45396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80">
            <a:extLst>
              <a:ext uri="{FF2B5EF4-FFF2-40B4-BE49-F238E27FC236}">
                <a16:creationId xmlns:a16="http://schemas.microsoft.com/office/drawing/2014/main" id="{0A189629-6E9B-41D8-A793-4AE63C538858}"/>
              </a:ext>
            </a:extLst>
          </p:cNvPr>
          <p:cNvSpPr/>
          <p:nvPr/>
        </p:nvSpPr>
        <p:spPr>
          <a:xfrm>
            <a:off x="7079004" y="4354736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38" name="Group 84">
            <a:extLst>
              <a:ext uri="{FF2B5EF4-FFF2-40B4-BE49-F238E27FC236}">
                <a16:creationId xmlns:a16="http://schemas.microsoft.com/office/drawing/2014/main" id="{DF8311CF-E5AA-47BE-96D8-90EDF0315187}"/>
              </a:ext>
            </a:extLst>
          </p:cNvPr>
          <p:cNvGrpSpPr/>
          <p:nvPr/>
        </p:nvGrpSpPr>
        <p:grpSpPr>
          <a:xfrm>
            <a:off x="7239508" y="2244414"/>
            <a:ext cx="435077" cy="435077"/>
            <a:chOff x="1547664" y="3147814"/>
            <a:chExt cx="720080" cy="720080"/>
          </a:xfrm>
        </p:grpSpPr>
        <p:sp>
          <p:nvSpPr>
            <p:cNvPr id="39" name="Oval 85">
              <a:extLst>
                <a:ext uri="{FF2B5EF4-FFF2-40B4-BE49-F238E27FC236}">
                  <a16:creationId xmlns:a16="http://schemas.microsoft.com/office/drawing/2014/main" id="{CD53219E-81A2-4BFA-8872-6B554252B8E2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Chevron 53">
              <a:extLst>
                <a:ext uri="{FF2B5EF4-FFF2-40B4-BE49-F238E27FC236}">
                  <a16:creationId xmlns:a16="http://schemas.microsoft.com/office/drawing/2014/main" id="{1821CC6A-82B0-4E17-9C1D-EA6A678588ED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105">
            <a:extLst>
              <a:ext uri="{FF2B5EF4-FFF2-40B4-BE49-F238E27FC236}">
                <a16:creationId xmlns:a16="http://schemas.microsoft.com/office/drawing/2014/main" id="{95195BC6-BB7F-4C97-B8C3-137525A0FB23}"/>
              </a:ext>
            </a:extLst>
          </p:cNvPr>
          <p:cNvGrpSpPr/>
          <p:nvPr/>
        </p:nvGrpSpPr>
        <p:grpSpPr>
          <a:xfrm>
            <a:off x="6267579" y="5195192"/>
            <a:ext cx="2378934" cy="1048024"/>
            <a:chOff x="803640" y="3362835"/>
            <a:chExt cx="2059657" cy="1048024"/>
          </a:xfrm>
        </p:grpSpPr>
        <p:sp>
          <p:nvSpPr>
            <p:cNvPr id="42" name="TextBox 106">
              <a:extLst>
                <a:ext uri="{FF2B5EF4-FFF2-40B4-BE49-F238E27FC236}">
                  <a16:creationId xmlns:a16="http://schemas.microsoft.com/office/drawing/2014/main" id="{5D2ADEF0-E592-4CAB-B709-552B05D1C0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107">
              <a:extLst>
                <a:ext uri="{FF2B5EF4-FFF2-40B4-BE49-F238E27FC236}">
                  <a16:creationId xmlns:a16="http://schemas.microsoft.com/office/drawing/2014/main" id="{D3D6DBD2-8BE9-4753-AF32-E6F1FB3ACC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Round Same Side Corner Rectangle 36">
            <a:extLst>
              <a:ext uri="{FF2B5EF4-FFF2-40B4-BE49-F238E27FC236}">
                <a16:creationId xmlns:a16="http://schemas.microsoft.com/office/drawing/2014/main" id="{2953E4F1-B1D5-45DE-884F-85F4274E8CEA}"/>
              </a:ext>
            </a:extLst>
          </p:cNvPr>
          <p:cNvSpPr/>
          <p:nvPr/>
        </p:nvSpPr>
        <p:spPr>
          <a:xfrm>
            <a:off x="7267148" y="45507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2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75B8D3-2312-4378-8BC7-B21963498263}"/>
              </a:ext>
            </a:extLst>
          </p:cNvPr>
          <p:cNvGrpSpPr/>
          <p:nvPr/>
        </p:nvGrpSpPr>
        <p:grpSpPr>
          <a:xfrm>
            <a:off x="2429360" y="2419623"/>
            <a:ext cx="8697593" cy="2363900"/>
            <a:chOff x="1633635" y="1755670"/>
            <a:chExt cx="6682781" cy="1816297"/>
          </a:xfrm>
          <a:solidFill>
            <a:schemeClr val="bg1"/>
          </a:solidFill>
        </p:grpSpPr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A067D451-4FE6-4178-8DB7-C8521E3E3AA6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6ECEFC6-C25F-4CF4-AD81-58F08826CE9D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1FF41C-0534-4E2F-B0EA-BCE31C30F867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1673275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78DC99-227E-4321-84C4-9E1B37A73A1C}"/>
              </a:ext>
            </a:extLst>
          </p:cNvPr>
          <p:cNvSpPr/>
          <p:nvPr/>
        </p:nvSpPr>
        <p:spPr>
          <a:xfrm>
            <a:off x="5277094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820D7E-EE74-4071-8B4C-25D7FAE8F92F}"/>
              </a:ext>
            </a:extLst>
          </p:cNvPr>
          <p:cNvSpPr/>
          <p:nvPr/>
        </p:nvSpPr>
        <p:spPr>
          <a:xfrm>
            <a:off x="8880915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61243C4-5CBA-4A63-96F7-3EE37645F5B6}"/>
              </a:ext>
            </a:extLst>
          </p:cNvPr>
          <p:cNvGrpSpPr/>
          <p:nvPr/>
        </p:nvGrpSpPr>
        <p:grpSpPr>
          <a:xfrm rot="10800000">
            <a:off x="5453486" y="4515241"/>
            <a:ext cx="435077" cy="435077"/>
            <a:chOff x="1547664" y="3147814"/>
            <a:chExt cx="720080" cy="72008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4978A30-C0D6-487C-8EA9-6B792ABEE9F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0" name="Chevron 56">
              <a:extLst>
                <a:ext uri="{FF2B5EF4-FFF2-40B4-BE49-F238E27FC236}">
                  <a16:creationId xmlns:a16="http://schemas.microsoft.com/office/drawing/2014/main" id="{D49D45B1-CAD5-465C-950D-CD843E56054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44D3A9-EC65-4C6F-B640-AB11F68D17C7}"/>
              </a:ext>
            </a:extLst>
          </p:cNvPr>
          <p:cNvGrpSpPr/>
          <p:nvPr/>
        </p:nvGrpSpPr>
        <p:grpSpPr>
          <a:xfrm rot="5400000">
            <a:off x="10836605" y="3384037"/>
            <a:ext cx="435077" cy="435077"/>
            <a:chOff x="1547664" y="3147814"/>
            <a:chExt cx="720080" cy="7200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4667181-7414-4449-B3F9-EE83208C14E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3" name="Chevron 59">
              <a:extLst>
                <a:ext uri="{FF2B5EF4-FFF2-40B4-BE49-F238E27FC236}">
                  <a16:creationId xmlns:a16="http://schemas.microsoft.com/office/drawing/2014/main" id="{05BAFC3D-5DF3-47D5-B1CB-16A9CEF057E2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C3A39AA-52F3-4220-B0D0-1DC5E22CE207}"/>
              </a:ext>
            </a:extLst>
          </p:cNvPr>
          <p:cNvGrpSpPr/>
          <p:nvPr/>
        </p:nvGrpSpPr>
        <p:grpSpPr>
          <a:xfrm>
            <a:off x="850657" y="3069393"/>
            <a:ext cx="2378934" cy="1048024"/>
            <a:chOff x="803640" y="3362835"/>
            <a:chExt cx="2059657" cy="104802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1D2CD1B-C0D1-4A75-A02A-18F49EB13A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11FDFA-307A-452C-8B4B-8B7D4A57ACF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B39D121-CE19-422A-8303-5F61D74DB61C}"/>
              </a:ext>
            </a:extLst>
          </p:cNvPr>
          <p:cNvGrpSpPr/>
          <p:nvPr/>
        </p:nvGrpSpPr>
        <p:grpSpPr>
          <a:xfrm>
            <a:off x="4458115" y="3069393"/>
            <a:ext cx="2378934" cy="1048024"/>
            <a:chOff x="803640" y="3362835"/>
            <a:chExt cx="2059657" cy="104802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28615A2-CB52-4F3A-825D-0D1C7555435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4B8770B-CCFA-44AC-AC3E-0614EE87080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4123F15-4E97-432A-9E5D-4AFF4F35F118}"/>
              </a:ext>
            </a:extLst>
          </p:cNvPr>
          <p:cNvGrpSpPr/>
          <p:nvPr/>
        </p:nvGrpSpPr>
        <p:grpSpPr>
          <a:xfrm>
            <a:off x="8065573" y="3069393"/>
            <a:ext cx="2378934" cy="1048024"/>
            <a:chOff x="803640" y="3362835"/>
            <a:chExt cx="2059657" cy="104802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BACD3F-00CE-4C4B-92B1-0C1CCE7E73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4859EE2-268F-4766-82A8-76933BA2866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9" name="Isosceles Triangle 51">
            <a:extLst>
              <a:ext uri="{FF2B5EF4-FFF2-40B4-BE49-F238E27FC236}">
                <a16:creationId xmlns:a16="http://schemas.microsoft.com/office/drawing/2014/main" id="{FA136E70-E651-4FF0-9AE9-D45AD1AD1E8A}"/>
              </a:ext>
            </a:extLst>
          </p:cNvPr>
          <p:cNvSpPr/>
          <p:nvPr/>
        </p:nvSpPr>
        <p:spPr>
          <a:xfrm>
            <a:off x="5500564" y="23196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0" name="Oval 7">
            <a:extLst>
              <a:ext uri="{FF2B5EF4-FFF2-40B4-BE49-F238E27FC236}">
                <a16:creationId xmlns:a16="http://schemas.microsoft.com/office/drawing/2014/main" id="{3626DE67-B8EC-478F-BEBB-C88B9AE6F604}"/>
              </a:ext>
            </a:extLst>
          </p:cNvPr>
          <p:cNvSpPr/>
          <p:nvPr/>
        </p:nvSpPr>
        <p:spPr>
          <a:xfrm>
            <a:off x="1865677" y="22796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1" name="Rounded Rectangle 27">
            <a:extLst>
              <a:ext uri="{FF2B5EF4-FFF2-40B4-BE49-F238E27FC236}">
                <a16:creationId xmlns:a16="http://schemas.microsoft.com/office/drawing/2014/main" id="{41D98EB6-E69F-460C-827D-CDB4A50C32DF}"/>
              </a:ext>
            </a:extLst>
          </p:cNvPr>
          <p:cNvSpPr/>
          <p:nvPr/>
        </p:nvSpPr>
        <p:spPr>
          <a:xfrm>
            <a:off x="9084863" y="23196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8FFB9D-DD3C-41F4-9BBB-D23B3E665022}"/>
              </a:ext>
            </a:extLst>
          </p:cNvPr>
          <p:cNvSpPr/>
          <p:nvPr/>
        </p:nvSpPr>
        <p:spPr>
          <a:xfrm>
            <a:off x="3475183" y="4354736"/>
            <a:ext cx="756084" cy="756084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>
            <a:off x="3635217" y="2244414"/>
            <a:ext cx="435077" cy="435077"/>
            <a:chOff x="1547664" y="3147814"/>
            <a:chExt cx="720080" cy="72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Chevron 50">
              <a:extLst>
                <a:ext uri="{FF2B5EF4-FFF2-40B4-BE49-F238E27FC236}">
                  <a16:creationId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0F47AD1-10BD-4178-9FF6-4E3605ECAC95}"/>
              </a:ext>
            </a:extLst>
          </p:cNvPr>
          <p:cNvGrpSpPr/>
          <p:nvPr/>
        </p:nvGrpSpPr>
        <p:grpSpPr>
          <a:xfrm>
            <a:off x="2663759" y="5195192"/>
            <a:ext cx="2378934" cy="1048024"/>
            <a:chOff x="803640" y="3362835"/>
            <a:chExt cx="2059657" cy="104802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135803-8452-4613-8A33-20DEF20DB9D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7EC749D-411C-4FAB-9135-A1DC64E0DBF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2" name="Rounded Rectangle 7">
            <a:extLst>
              <a:ext uri="{FF2B5EF4-FFF2-40B4-BE49-F238E27FC236}">
                <a16:creationId xmlns:a16="http://schemas.microsoft.com/office/drawing/2014/main" id="{0331765D-4B1A-4B92-AD35-57F89F50A369}"/>
              </a:ext>
            </a:extLst>
          </p:cNvPr>
          <p:cNvSpPr/>
          <p:nvPr/>
        </p:nvSpPr>
        <p:spPr>
          <a:xfrm>
            <a:off x="3666332" y="45396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189629-6E9B-41D8-A793-4AE63C538858}"/>
              </a:ext>
            </a:extLst>
          </p:cNvPr>
          <p:cNvSpPr/>
          <p:nvPr/>
        </p:nvSpPr>
        <p:spPr>
          <a:xfrm>
            <a:off x="7079004" y="4354736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8311CF-E5AA-47BE-96D8-90EDF0315187}"/>
              </a:ext>
            </a:extLst>
          </p:cNvPr>
          <p:cNvGrpSpPr/>
          <p:nvPr/>
        </p:nvGrpSpPr>
        <p:grpSpPr>
          <a:xfrm>
            <a:off x="7239508" y="2244414"/>
            <a:ext cx="435077" cy="435077"/>
            <a:chOff x="1547664" y="3147814"/>
            <a:chExt cx="720080" cy="72008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D53219E-81A2-4BFA-8872-6B554252B8E2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Chevron 53">
              <a:extLst>
                <a:ext uri="{FF2B5EF4-FFF2-40B4-BE49-F238E27FC236}">
                  <a16:creationId xmlns:a16="http://schemas.microsoft.com/office/drawing/2014/main" id="{1821CC6A-82B0-4E17-9C1D-EA6A678588ED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195BC6-BB7F-4C97-B8C3-137525A0FB23}"/>
              </a:ext>
            </a:extLst>
          </p:cNvPr>
          <p:cNvGrpSpPr/>
          <p:nvPr/>
        </p:nvGrpSpPr>
        <p:grpSpPr>
          <a:xfrm>
            <a:off x="6267579" y="5195192"/>
            <a:ext cx="2378934" cy="1048024"/>
            <a:chOff x="803640" y="3362835"/>
            <a:chExt cx="2059657" cy="104802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2ADEF0-E592-4CAB-B709-552B05D1C0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D6DBD2-8BE9-4753-AF32-E6F1FB3ACC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3" name="Round Same Side Corner Rectangle 36">
            <a:extLst>
              <a:ext uri="{FF2B5EF4-FFF2-40B4-BE49-F238E27FC236}">
                <a16:creationId xmlns:a16="http://schemas.microsoft.com/office/drawing/2014/main" id="{2953E4F1-B1D5-45DE-884F-85F4274E8CEA}"/>
              </a:ext>
            </a:extLst>
          </p:cNvPr>
          <p:cNvSpPr/>
          <p:nvPr/>
        </p:nvSpPr>
        <p:spPr>
          <a:xfrm>
            <a:off x="7267148" y="45507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Chevron 59">
            <a:extLst>
              <a:ext uri="{FF2B5EF4-FFF2-40B4-BE49-F238E27FC236}">
                <a16:creationId xmlns:a16="http://schemas.microsoft.com/office/drawing/2014/main" id="{05BAFC3D-5DF3-47D5-B1CB-16A9CEF057E2}"/>
              </a:ext>
            </a:extLst>
          </p:cNvPr>
          <p:cNvSpPr/>
          <p:nvPr/>
        </p:nvSpPr>
        <p:spPr>
          <a:xfrm rot="5400000">
            <a:off x="9989360" y="1753517"/>
            <a:ext cx="236520" cy="23652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1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자유형: 도형 51">
            <a:extLst>
              <a:ext uri="{FF2B5EF4-FFF2-40B4-BE49-F238E27FC236}">
                <a16:creationId xmlns:a16="http://schemas.microsoft.com/office/drawing/2014/main" id="{462A0776-CECD-4024-B2A5-8C56834FEE99}"/>
              </a:ext>
            </a:extLst>
          </p:cNvPr>
          <p:cNvSpPr/>
          <p:nvPr/>
        </p:nvSpPr>
        <p:spPr>
          <a:xfrm flipH="1">
            <a:off x="0" y="1913237"/>
            <a:ext cx="12192000" cy="4045772"/>
          </a:xfrm>
          <a:custGeom>
            <a:avLst/>
            <a:gdLst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958440 w 12192000"/>
              <a:gd name="connsiteY3" fmla="*/ 447419 h 4045772"/>
              <a:gd name="connsiteX4" fmla="*/ 0 w 12192000"/>
              <a:gd name="connsiteY4" fmla="*/ 447419 h 4045772"/>
              <a:gd name="connsiteX5" fmla="*/ 0 w 12192000"/>
              <a:gd name="connsiteY5" fmla="*/ 1161916 h 4045772"/>
              <a:gd name="connsiteX6" fmla="*/ 958440 w 12192000"/>
              <a:gd name="connsiteY6" fmla="*/ 1161916 h 4045772"/>
              <a:gd name="connsiteX7" fmla="*/ 958440 w 12192000"/>
              <a:gd name="connsiteY7" fmla="*/ 1169514 h 4045772"/>
              <a:gd name="connsiteX8" fmla="*/ 2367197 w 12192000"/>
              <a:gd name="connsiteY8" fmla="*/ 1169514 h 4045772"/>
              <a:gd name="connsiteX9" fmla="*/ 2367197 w 12192000"/>
              <a:gd name="connsiteY9" fmla="*/ 1496936 h 4045772"/>
              <a:gd name="connsiteX10" fmla="*/ 2893147 w 12192000"/>
              <a:gd name="connsiteY10" fmla="*/ 2022886 h 4045772"/>
              <a:gd name="connsiteX11" fmla="*/ 3390630 w 12192000"/>
              <a:gd name="connsiteY11" fmla="*/ 1660220 h 4045772"/>
              <a:gd name="connsiteX12" fmla="*/ 3963891 w 12192000"/>
              <a:gd name="connsiteY12" fmla="*/ 1660220 h 4045772"/>
              <a:gd name="connsiteX13" fmla="*/ 3963891 w 12192000"/>
              <a:gd name="connsiteY13" fmla="*/ 2002657 h 4045772"/>
              <a:gd name="connsiteX14" fmla="*/ 4489842 w 12192000"/>
              <a:gd name="connsiteY14" fmla="*/ 2528608 h 4045772"/>
              <a:gd name="connsiteX15" fmla="*/ 4991985 w 12192000"/>
              <a:gd name="connsiteY15" fmla="*/ 2150925 h 4045772"/>
              <a:gd name="connsiteX16" fmla="*/ 5560587 w 12192000"/>
              <a:gd name="connsiteY16" fmla="*/ 2150925 h 4045772"/>
              <a:gd name="connsiteX17" fmla="*/ 5560587 w 12192000"/>
              <a:gd name="connsiteY17" fmla="*/ 2508379 h 4045772"/>
              <a:gd name="connsiteX18" fmla="*/ 6086538 w 12192000"/>
              <a:gd name="connsiteY18" fmla="*/ 3034329 h 4045772"/>
              <a:gd name="connsiteX19" fmla="*/ 6593342 w 12192000"/>
              <a:gd name="connsiteY19" fmla="*/ 2641631 h 4045772"/>
              <a:gd name="connsiteX20" fmla="*/ 7157282 w 12192000"/>
              <a:gd name="connsiteY20" fmla="*/ 2641631 h 4045772"/>
              <a:gd name="connsiteX21" fmla="*/ 7157282 w 12192000"/>
              <a:gd name="connsiteY21" fmla="*/ 3014100 h 4045772"/>
              <a:gd name="connsiteX22" fmla="*/ 7683232 w 12192000"/>
              <a:gd name="connsiteY22" fmla="*/ 3540051 h 4045772"/>
              <a:gd name="connsiteX23" fmla="*/ 8194698 w 12192000"/>
              <a:gd name="connsiteY23" fmla="*/ 3132336 h 4045772"/>
              <a:gd name="connsiteX24" fmla="*/ 8753977 w 12192000"/>
              <a:gd name="connsiteY24" fmla="*/ 3132336 h 4045772"/>
              <a:gd name="connsiteX25" fmla="*/ 8753977 w 12192000"/>
              <a:gd name="connsiteY25" fmla="*/ 3519822 h 4045772"/>
              <a:gd name="connsiteX26" fmla="*/ 9279927 w 12192000"/>
              <a:gd name="connsiteY26" fmla="*/ 4045772 h 4045772"/>
              <a:gd name="connsiteX27" fmla="*/ 9795662 w 12192000"/>
              <a:gd name="connsiteY27" fmla="*/ 3621163 h 4045772"/>
              <a:gd name="connsiteX28" fmla="*/ 11233560 w 12192000"/>
              <a:gd name="connsiteY28" fmla="*/ 3621163 h 4045772"/>
              <a:gd name="connsiteX29" fmla="*/ 11233560 w 12192000"/>
              <a:gd name="connsiteY29" fmla="*/ 3598319 h 4045772"/>
              <a:gd name="connsiteX30" fmla="*/ 12192000 w 12192000"/>
              <a:gd name="connsiteY30" fmla="*/ 3598319 h 4045772"/>
              <a:gd name="connsiteX31" fmla="*/ 12192000 w 12192000"/>
              <a:gd name="connsiteY31" fmla="*/ 2883822 h 4045772"/>
              <a:gd name="connsiteX32" fmla="*/ 10931703 w 12192000"/>
              <a:gd name="connsiteY32" fmla="*/ 2883822 h 4045772"/>
              <a:gd name="connsiteX33" fmla="*/ 10931703 w 12192000"/>
              <a:gd name="connsiteY33" fmla="*/ 2892924 h 4045772"/>
              <a:gd name="connsiteX34" fmla="*/ 9805878 w 12192000"/>
              <a:gd name="connsiteY34" fmla="*/ 2892924 h 4045772"/>
              <a:gd name="connsiteX35" fmla="*/ 9805878 w 12192000"/>
              <a:gd name="connsiteY35" fmla="*/ 2548836 h 4045772"/>
              <a:gd name="connsiteX36" fmla="*/ 9279927 w 12192000"/>
              <a:gd name="connsiteY36" fmla="*/ 2022886 h 4045772"/>
              <a:gd name="connsiteX37" fmla="*/ 8776689 w 12192000"/>
              <a:gd name="connsiteY37" fmla="*/ 2404097 h 4045772"/>
              <a:gd name="connsiteX38" fmla="*/ 8209182 w 12192000"/>
              <a:gd name="connsiteY38" fmla="*/ 2404097 h 4045772"/>
              <a:gd name="connsiteX39" fmla="*/ 8209182 w 12192000"/>
              <a:gd name="connsiteY39" fmla="*/ 2043115 h 4045772"/>
              <a:gd name="connsiteX40" fmla="*/ 7683232 w 12192000"/>
              <a:gd name="connsiteY40" fmla="*/ 1517165 h 4045772"/>
              <a:gd name="connsiteX41" fmla="*/ 7175333 w 12192000"/>
              <a:gd name="connsiteY41" fmla="*/ 1913392 h 4045772"/>
              <a:gd name="connsiteX42" fmla="*/ 6612488 w 12192000"/>
              <a:gd name="connsiteY42" fmla="*/ 1913392 h 4045772"/>
              <a:gd name="connsiteX43" fmla="*/ 6612488 w 12192000"/>
              <a:gd name="connsiteY43" fmla="*/ 1537394 h 4045772"/>
              <a:gd name="connsiteX44" fmla="*/ 6086538 w 12192000"/>
              <a:gd name="connsiteY44" fmla="*/ 1011443 h 4045772"/>
              <a:gd name="connsiteX45" fmla="*/ 5573976 w 12192000"/>
              <a:gd name="connsiteY45" fmla="*/ 1422686 h 4045772"/>
              <a:gd name="connsiteX46" fmla="*/ 5015792 w 12192000"/>
              <a:gd name="connsiteY46" fmla="*/ 1422686 h 4045772"/>
              <a:gd name="connsiteX47" fmla="*/ 5015792 w 12192000"/>
              <a:gd name="connsiteY47" fmla="*/ 1031672 h 4045772"/>
              <a:gd name="connsiteX48" fmla="*/ 4489842 w 12192000"/>
              <a:gd name="connsiteY48" fmla="*/ 505722 h 4045772"/>
              <a:gd name="connsiteX49" fmla="*/ 3973942 w 12192000"/>
              <a:gd name="connsiteY49" fmla="*/ 931981 h 4045772"/>
              <a:gd name="connsiteX50" fmla="*/ 3419098 w 12192000"/>
              <a:gd name="connsiteY50" fmla="*/ 931981 h 4045772"/>
              <a:gd name="connsiteX51" fmla="*/ 3419098 w 12192000"/>
              <a:gd name="connsiteY51" fmla="*/ 525951 h 4045772"/>
              <a:gd name="connsiteX52" fmla="*/ 2893147 w 12192000"/>
              <a:gd name="connsiteY52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958440 w 12192000"/>
              <a:gd name="connsiteY6" fmla="*/ 1169514 h 4045772"/>
              <a:gd name="connsiteX7" fmla="*/ 2367197 w 12192000"/>
              <a:gd name="connsiteY7" fmla="*/ 1169514 h 4045772"/>
              <a:gd name="connsiteX8" fmla="*/ 2367197 w 12192000"/>
              <a:gd name="connsiteY8" fmla="*/ 1496936 h 4045772"/>
              <a:gd name="connsiteX9" fmla="*/ 2893147 w 12192000"/>
              <a:gd name="connsiteY9" fmla="*/ 2022886 h 4045772"/>
              <a:gd name="connsiteX10" fmla="*/ 3390630 w 12192000"/>
              <a:gd name="connsiteY10" fmla="*/ 1660220 h 4045772"/>
              <a:gd name="connsiteX11" fmla="*/ 3963891 w 12192000"/>
              <a:gd name="connsiteY11" fmla="*/ 1660220 h 4045772"/>
              <a:gd name="connsiteX12" fmla="*/ 3963891 w 12192000"/>
              <a:gd name="connsiteY12" fmla="*/ 2002657 h 4045772"/>
              <a:gd name="connsiteX13" fmla="*/ 4489842 w 12192000"/>
              <a:gd name="connsiteY13" fmla="*/ 2528608 h 4045772"/>
              <a:gd name="connsiteX14" fmla="*/ 4991985 w 12192000"/>
              <a:gd name="connsiteY14" fmla="*/ 2150925 h 4045772"/>
              <a:gd name="connsiteX15" fmla="*/ 5560587 w 12192000"/>
              <a:gd name="connsiteY15" fmla="*/ 2150925 h 4045772"/>
              <a:gd name="connsiteX16" fmla="*/ 5560587 w 12192000"/>
              <a:gd name="connsiteY16" fmla="*/ 2508379 h 4045772"/>
              <a:gd name="connsiteX17" fmla="*/ 6086538 w 12192000"/>
              <a:gd name="connsiteY17" fmla="*/ 3034329 h 4045772"/>
              <a:gd name="connsiteX18" fmla="*/ 6593342 w 12192000"/>
              <a:gd name="connsiteY18" fmla="*/ 2641631 h 4045772"/>
              <a:gd name="connsiteX19" fmla="*/ 7157282 w 12192000"/>
              <a:gd name="connsiteY19" fmla="*/ 2641631 h 4045772"/>
              <a:gd name="connsiteX20" fmla="*/ 7157282 w 12192000"/>
              <a:gd name="connsiteY20" fmla="*/ 3014100 h 4045772"/>
              <a:gd name="connsiteX21" fmla="*/ 7683232 w 12192000"/>
              <a:gd name="connsiteY21" fmla="*/ 3540051 h 4045772"/>
              <a:gd name="connsiteX22" fmla="*/ 8194698 w 12192000"/>
              <a:gd name="connsiteY22" fmla="*/ 3132336 h 4045772"/>
              <a:gd name="connsiteX23" fmla="*/ 8753977 w 12192000"/>
              <a:gd name="connsiteY23" fmla="*/ 3132336 h 4045772"/>
              <a:gd name="connsiteX24" fmla="*/ 8753977 w 12192000"/>
              <a:gd name="connsiteY24" fmla="*/ 3519822 h 4045772"/>
              <a:gd name="connsiteX25" fmla="*/ 9279927 w 12192000"/>
              <a:gd name="connsiteY25" fmla="*/ 4045772 h 4045772"/>
              <a:gd name="connsiteX26" fmla="*/ 9795662 w 12192000"/>
              <a:gd name="connsiteY26" fmla="*/ 3621163 h 4045772"/>
              <a:gd name="connsiteX27" fmla="*/ 11233560 w 12192000"/>
              <a:gd name="connsiteY27" fmla="*/ 3621163 h 4045772"/>
              <a:gd name="connsiteX28" fmla="*/ 11233560 w 12192000"/>
              <a:gd name="connsiteY28" fmla="*/ 3598319 h 4045772"/>
              <a:gd name="connsiteX29" fmla="*/ 12192000 w 12192000"/>
              <a:gd name="connsiteY29" fmla="*/ 3598319 h 4045772"/>
              <a:gd name="connsiteX30" fmla="*/ 12192000 w 12192000"/>
              <a:gd name="connsiteY30" fmla="*/ 2883822 h 4045772"/>
              <a:gd name="connsiteX31" fmla="*/ 10931703 w 12192000"/>
              <a:gd name="connsiteY31" fmla="*/ 2883822 h 4045772"/>
              <a:gd name="connsiteX32" fmla="*/ 10931703 w 12192000"/>
              <a:gd name="connsiteY32" fmla="*/ 2892924 h 4045772"/>
              <a:gd name="connsiteX33" fmla="*/ 9805878 w 12192000"/>
              <a:gd name="connsiteY33" fmla="*/ 2892924 h 4045772"/>
              <a:gd name="connsiteX34" fmla="*/ 9805878 w 12192000"/>
              <a:gd name="connsiteY34" fmla="*/ 2548836 h 4045772"/>
              <a:gd name="connsiteX35" fmla="*/ 9279927 w 12192000"/>
              <a:gd name="connsiteY35" fmla="*/ 2022886 h 4045772"/>
              <a:gd name="connsiteX36" fmla="*/ 8776689 w 12192000"/>
              <a:gd name="connsiteY36" fmla="*/ 2404097 h 4045772"/>
              <a:gd name="connsiteX37" fmla="*/ 8209182 w 12192000"/>
              <a:gd name="connsiteY37" fmla="*/ 2404097 h 4045772"/>
              <a:gd name="connsiteX38" fmla="*/ 8209182 w 12192000"/>
              <a:gd name="connsiteY38" fmla="*/ 2043115 h 4045772"/>
              <a:gd name="connsiteX39" fmla="*/ 7683232 w 12192000"/>
              <a:gd name="connsiteY39" fmla="*/ 1517165 h 4045772"/>
              <a:gd name="connsiteX40" fmla="*/ 7175333 w 12192000"/>
              <a:gd name="connsiteY40" fmla="*/ 1913392 h 4045772"/>
              <a:gd name="connsiteX41" fmla="*/ 6612488 w 12192000"/>
              <a:gd name="connsiteY41" fmla="*/ 1913392 h 4045772"/>
              <a:gd name="connsiteX42" fmla="*/ 6612488 w 12192000"/>
              <a:gd name="connsiteY42" fmla="*/ 1537394 h 4045772"/>
              <a:gd name="connsiteX43" fmla="*/ 6086538 w 12192000"/>
              <a:gd name="connsiteY43" fmla="*/ 1011443 h 4045772"/>
              <a:gd name="connsiteX44" fmla="*/ 5573976 w 12192000"/>
              <a:gd name="connsiteY44" fmla="*/ 1422686 h 4045772"/>
              <a:gd name="connsiteX45" fmla="*/ 5015792 w 12192000"/>
              <a:gd name="connsiteY45" fmla="*/ 1422686 h 4045772"/>
              <a:gd name="connsiteX46" fmla="*/ 5015792 w 12192000"/>
              <a:gd name="connsiteY46" fmla="*/ 1031672 h 4045772"/>
              <a:gd name="connsiteX47" fmla="*/ 4489842 w 12192000"/>
              <a:gd name="connsiteY47" fmla="*/ 505722 h 4045772"/>
              <a:gd name="connsiteX48" fmla="*/ 3973942 w 12192000"/>
              <a:gd name="connsiteY48" fmla="*/ 931981 h 4045772"/>
              <a:gd name="connsiteX49" fmla="*/ 3419098 w 12192000"/>
              <a:gd name="connsiteY49" fmla="*/ 931981 h 4045772"/>
              <a:gd name="connsiteX50" fmla="*/ 3419098 w 12192000"/>
              <a:gd name="connsiteY50" fmla="*/ 525951 h 4045772"/>
              <a:gd name="connsiteX51" fmla="*/ 2893147 w 12192000"/>
              <a:gd name="connsiteY51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2367197 w 12192000"/>
              <a:gd name="connsiteY6" fmla="*/ 1169514 h 4045772"/>
              <a:gd name="connsiteX7" fmla="*/ 2367197 w 12192000"/>
              <a:gd name="connsiteY7" fmla="*/ 1496936 h 4045772"/>
              <a:gd name="connsiteX8" fmla="*/ 2893147 w 12192000"/>
              <a:gd name="connsiteY8" fmla="*/ 2022886 h 4045772"/>
              <a:gd name="connsiteX9" fmla="*/ 3390630 w 12192000"/>
              <a:gd name="connsiteY9" fmla="*/ 1660220 h 4045772"/>
              <a:gd name="connsiteX10" fmla="*/ 3963891 w 12192000"/>
              <a:gd name="connsiteY10" fmla="*/ 1660220 h 4045772"/>
              <a:gd name="connsiteX11" fmla="*/ 3963891 w 12192000"/>
              <a:gd name="connsiteY11" fmla="*/ 2002657 h 4045772"/>
              <a:gd name="connsiteX12" fmla="*/ 4489842 w 12192000"/>
              <a:gd name="connsiteY12" fmla="*/ 2528608 h 4045772"/>
              <a:gd name="connsiteX13" fmla="*/ 4991985 w 12192000"/>
              <a:gd name="connsiteY13" fmla="*/ 2150925 h 4045772"/>
              <a:gd name="connsiteX14" fmla="*/ 5560587 w 12192000"/>
              <a:gd name="connsiteY14" fmla="*/ 2150925 h 4045772"/>
              <a:gd name="connsiteX15" fmla="*/ 5560587 w 12192000"/>
              <a:gd name="connsiteY15" fmla="*/ 2508379 h 4045772"/>
              <a:gd name="connsiteX16" fmla="*/ 6086538 w 12192000"/>
              <a:gd name="connsiteY16" fmla="*/ 3034329 h 4045772"/>
              <a:gd name="connsiteX17" fmla="*/ 6593342 w 12192000"/>
              <a:gd name="connsiteY17" fmla="*/ 2641631 h 4045772"/>
              <a:gd name="connsiteX18" fmla="*/ 7157282 w 12192000"/>
              <a:gd name="connsiteY18" fmla="*/ 2641631 h 4045772"/>
              <a:gd name="connsiteX19" fmla="*/ 7157282 w 12192000"/>
              <a:gd name="connsiteY19" fmla="*/ 3014100 h 4045772"/>
              <a:gd name="connsiteX20" fmla="*/ 7683232 w 12192000"/>
              <a:gd name="connsiteY20" fmla="*/ 3540051 h 4045772"/>
              <a:gd name="connsiteX21" fmla="*/ 8194698 w 12192000"/>
              <a:gd name="connsiteY21" fmla="*/ 3132336 h 4045772"/>
              <a:gd name="connsiteX22" fmla="*/ 8753977 w 12192000"/>
              <a:gd name="connsiteY22" fmla="*/ 3132336 h 4045772"/>
              <a:gd name="connsiteX23" fmla="*/ 8753977 w 12192000"/>
              <a:gd name="connsiteY23" fmla="*/ 3519822 h 4045772"/>
              <a:gd name="connsiteX24" fmla="*/ 9279927 w 12192000"/>
              <a:gd name="connsiteY24" fmla="*/ 4045772 h 4045772"/>
              <a:gd name="connsiteX25" fmla="*/ 9795662 w 12192000"/>
              <a:gd name="connsiteY25" fmla="*/ 3621163 h 4045772"/>
              <a:gd name="connsiteX26" fmla="*/ 11233560 w 12192000"/>
              <a:gd name="connsiteY26" fmla="*/ 3621163 h 4045772"/>
              <a:gd name="connsiteX27" fmla="*/ 11233560 w 12192000"/>
              <a:gd name="connsiteY27" fmla="*/ 3598319 h 4045772"/>
              <a:gd name="connsiteX28" fmla="*/ 12192000 w 12192000"/>
              <a:gd name="connsiteY28" fmla="*/ 3598319 h 4045772"/>
              <a:gd name="connsiteX29" fmla="*/ 12192000 w 12192000"/>
              <a:gd name="connsiteY29" fmla="*/ 2883822 h 4045772"/>
              <a:gd name="connsiteX30" fmla="*/ 10931703 w 12192000"/>
              <a:gd name="connsiteY30" fmla="*/ 2883822 h 4045772"/>
              <a:gd name="connsiteX31" fmla="*/ 10931703 w 12192000"/>
              <a:gd name="connsiteY31" fmla="*/ 2892924 h 4045772"/>
              <a:gd name="connsiteX32" fmla="*/ 9805878 w 12192000"/>
              <a:gd name="connsiteY32" fmla="*/ 2892924 h 4045772"/>
              <a:gd name="connsiteX33" fmla="*/ 9805878 w 12192000"/>
              <a:gd name="connsiteY33" fmla="*/ 2548836 h 4045772"/>
              <a:gd name="connsiteX34" fmla="*/ 9279927 w 12192000"/>
              <a:gd name="connsiteY34" fmla="*/ 2022886 h 4045772"/>
              <a:gd name="connsiteX35" fmla="*/ 8776689 w 12192000"/>
              <a:gd name="connsiteY35" fmla="*/ 2404097 h 4045772"/>
              <a:gd name="connsiteX36" fmla="*/ 8209182 w 12192000"/>
              <a:gd name="connsiteY36" fmla="*/ 2404097 h 4045772"/>
              <a:gd name="connsiteX37" fmla="*/ 8209182 w 12192000"/>
              <a:gd name="connsiteY37" fmla="*/ 2043115 h 4045772"/>
              <a:gd name="connsiteX38" fmla="*/ 7683232 w 12192000"/>
              <a:gd name="connsiteY38" fmla="*/ 1517165 h 4045772"/>
              <a:gd name="connsiteX39" fmla="*/ 7175333 w 12192000"/>
              <a:gd name="connsiteY39" fmla="*/ 1913392 h 4045772"/>
              <a:gd name="connsiteX40" fmla="*/ 6612488 w 12192000"/>
              <a:gd name="connsiteY40" fmla="*/ 1913392 h 4045772"/>
              <a:gd name="connsiteX41" fmla="*/ 6612488 w 12192000"/>
              <a:gd name="connsiteY41" fmla="*/ 1537394 h 4045772"/>
              <a:gd name="connsiteX42" fmla="*/ 6086538 w 12192000"/>
              <a:gd name="connsiteY42" fmla="*/ 1011443 h 4045772"/>
              <a:gd name="connsiteX43" fmla="*/ 5573976 w 12192000"/>
              <a:gd name="connsiteY43" fmla="*/ 1422686 h 4045772"/>
              <a:gd name="connsiteX44" fmla="*/ 5015792 w 12192000"/>
              <a:gd name="connsiteY44" fmla="*/ 1422686 h 4045772"/>
              <a:gd name="connsiteX45" fmla="*/ 5015792 w 12192000"/>
              <a:gd name="connsiteY45" fmla="*/ 1031672 h 4045772"/>
              <a:gd name="connsiteX46" fmla="*/ 4489842 w 12192000"/>
              <a:gd name="connsiteY46" fmla="*/ 505722 h 4045772"/>
              <a:gd name="connsiteX47" fmla="*/ 3973942 w 12192000"/>
              <a:gd name="connsiteY47" fmla="*/ 931981 h 4045772"/>
              <a:gd name="connsiteX48" fmla="*/ 3419098 w 12192000"/>
              <a:gd name="connsiteY48" fmla="*/ 931981 h 4045772"/>
              <a:gd name="connsiteX49" fmla="*/ 3419098 w 12192000"/>
              <a:gd name="connsiteY49" fmla="*/ 525951 h 4045772"/>
              <a:gd name="connsiteX50" fmla="*/ 2893147 w 12192000"/>
              <a:gd name="connsiteY50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2367197 w 12192000"/>
              <a:gd name="connsiteY5" fmla="*/ 1169514 h 4045772"/>
              <a:gd name="connsiteX6" fmla="*/ 2367197 w 12192000"/>
              <a:gd name="connsiteY6" fmla="*/ 1496936 h 4045772"/>
              <a:gd name="connsiteX7" fmla="*/ 2893147 w 12192000"/>
              <a:gd name="connsiteY7" fmla="*/ 2022886 h 4045772"/>
              <a:gd name="connsiteX8" fmla="*/ 3390630 w 12192000"/>
              <a:gd name="connsiteY8" fmla="*/ 1660220 h 4045772"/>
              <a:gd name="connsiteX9" fmla="*/ 3963891 w 12192000"/>
              <a:gd name="connsiteY9" fmla="*/ 1660220 h 4045772"/>
              <a:gd name="connsiteX10" fmla="*/ 3963891 w 12192000"/>
              <a:gd name="connsiteY10" fmla="*/ 2002657 h 4045772"/>
              <a:gd name="connsiteX11" fmla="*/ 4489842 w 12192000"/>
              <a:gd name="connsiteY11" fmla="*/ 2528608 h 4045772"/>
              <a:gd name="connsiteX12" fmla="*/ 4991985 w 12192000"/>
              <a:gd name="connsiteY12" fmla="*/ 2150925 h 4045772"/>
              <a:gd name="connsiteX13" fmla="*/ 5560587 w 12192000"/>
              <a:gd name="connsiteY13" fmla="*/ 2150925 h 4045772"/>
              <a:gd name="connsiteX14" fmla="*/ 5560587 w 12192000"/>
              <a:gd name="connsiteY14" fmla="*/ 2508379 h 4045772"/>
              <a:gd name="connsiteX15" fmla="*/ 6086538 w 12192000"/>
              <a:gd name="connsiteY15" fmla="*/ 3034329 h 4045772"/>
              <a:gd name="connsiteX16" fmla="*/ 6593342 w 12192000"/>
              <a:gd name="connsiteY16" fmla="*/ 2641631 h 4045772"/>
              <a:gd name="connsiteX17" fmla="*/ 7157282 w 12192000"/>
              <a:gd name="connsiteY17" fmla="*/ 2641631 h 4045772"/>
              <a:gd name="connsiteX18" fmla="*/ 7157282 w 12192000"/>
              <a:gd name="connsiteY18" fmla="*/ 3014100 h 4045772"/>
              <a:gd name="connsiteX19" fmla="*/ 7683232 w 12192000"/>
              <a:gd name="connsiteY19" fmla="*/ 3540051 h 4045772"/>
              <a:gd name="connsiteX20" fmla="*/ 8194698 w 12192000"/>
              <a:gd name="connsiteY20" fmla="*/ 3132336 h 4045772"/>
              <a:gd name="connsiteX21" fmla="*/ 8753977 w 12192000"/>
              <a:gd name="connsiteY21" fmla="*/ 3132336 h 4045772"/>
              <a:gd name="connsiteX22" fmla="*/ 8753977 w 12192000"/>
              <a:gd name="connsiteY22" fmla="*/ 3519822 h 4045772"/>
              <a:gd name="connsiteX23" fmla="*/ 9279927 w 12192000"/>
              <a:gd name="connsiteY23" fmla="*/ 4045772 h 4045772"/>
              <a:gd name="connsiteX24" fmla="*/ 9795662 w 12192000"/>
              <a:gd name="connsiteY24" fmla="*/ 3621163 h 4045772"/>
              <a:gd name="connsiteX25" fmla="*/ 11233560 w 12192000"/>
              <a:gd name="connsiteY25" fmla="*/ 3621163 h 4045772"/>
              <a:gd name="connsiteX26" fmla="*/ 11233560 w 12192000"/>
              <a:gd name="connsiteY26" fmla="*/ 3598319 h 4045772"/>
              <a:gd name="connsiteX27" fmla="*/ 12192000 w 12192000"/>
              <a:gd name="connsiteY27" fmla="*/ 3598319 h 4045772"/>
              <a:gd name="connsiteX28" fmla="*/ 12192000 w 12192000"/>
              <a:gd name="connsiteY28" fmla="*/ 2883822 h 4045772"/>
              <a:gd name="connsiteX29" fmla="*/ 10931703 w 12192000"/>
              <a:gd name="connsiteY29" fmla="*/ 2883822 h 4045772"/>
              <a:gd name="connsiteX30" fmla="*/ 10931703 w 12192000"/>
              <a:gd name="connsiteY30" fmla="*/ 2892924 h 4045772"/>
              <a:gd name="connsiteX31" fmla="*/ 9805878 w 12192000"/>
              <a:gd name="connsiteY31" fmla="*/ 2892924 h 4045772"/>
              <a:gd name="connsiteX32" fmla="*/ 9805878 w 12192000"/>
              <a:gd name="connsiteY32" fmla="*/ 2548836 h 4045772"/>
              <a:gd name="connsiteX33" fmla="*/ 9279927 w 12192000"/>
              <a:gd name="connsiteY33" fmla="*/ 2022886 h 4045772"/>
              <a:gd name="connsiteX34" fmla="*/ 8776689 w 12192000"/>
              <a:gd name="connsiteY34" fmla="*/ 2404097 h 4045772"/>
              <a:gd name="connsiteX35" fmla="*/ 8209182 w 12192000"/>
              <a:gd name="connsiteY35" fmla="*/ 2404097 h 4045772"/>
              <a:gd name="connsiteX36" fmla="*/ 8209182 w 12192000"/>
              <a:gd name="connsiteY36" fmla="*/ 2043115 h 4045772"/>
              <a:gd name="connsiteX37" fmla="*/ 7683232 w 12192000"/>
              <a:gd name="connsiteY37" fmla="*/ 1517165 h 4045772"/>
              <a:gd name="connsiteX38" fmla="*/ 7175333 w 12192000"/>
              <a:gd name="connsiteY38" fmla="*/ 1913392 h 4045772"/>
              <a:gd name="connsiteX39" fmla="*/ 6612488 w 12192000"/>
              <a:gd name="connsiteY39" fmla="*/ 1913392 h 4045772"/>
              <a:gd name="connsiteX40" fmla="*/ 6612488 w 12192000"/>
              <a:gd name="connsiteY40" fmla="*/ 1537394 h 4045772"/>
              <a:gd name="connsiteX41" fmla="*/ 6086538 w 12192000"/>
              <a:gd name="connsiteY41" fmla="*/ 1011443 h 4045772"/>
              <a:gd name="connsiteX42" fmla="*/ 5573976 w 12192000"/>
              <a:gd name="connsiteY42" fmla="*/ 1422686 h 4045772"/>
              <a:gd name="connsiteX43" fmla="*/ 5015792 w 12192000"/>
              <a:gd name="connsiteY43" fmla="*/ 1422686 h 4045772"/>
              <a:gd name="connsiteX44" fmla="*/ 5015792 w 12192000"/>
              <a:gd name="connsiteY44" fmla="*/ 1031672 h 4045772"/>
              <a:gd name="connsiteX45" fmla="*/ 4489842 w 12192000"/>
              <a:gd name="connsiteY45" fmla="*/ 505722 h 4045772"/>
              <a:gd name="connsiteX46" fmla="*/ 3973942 w 12192000"/>
              <a:gd name="connsiteY46" fmla="*/ 931981 h 4045772"/>
              <a:gd name="connsiteX47" fmla="*/ 3419098 w 12192000"/>
              <a:gd name="connsiteY47" fmla="*/ 931981 h 4045772"/>
              <a:gd name="connsiteX48" fmla="*/ 3419098 w 12192000"/>
              <a:gd name="connsiteY48" fmla="*/ 525951 h 4045772"/>
              <a:gd name="connsiteX49" fmla="*/ 2893147 w 12192000"/>
              <a:gd name="connsiteY49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10931703 w 12192000"/>
              <a:gd name="connsiteY29" fmla="*/ 2892924 h 4045772"/>
              <a:gd name="connsiteX30" fmla="*/ 9805878 w 12192000"/>
              <a:gd name="connsiteY30" fmla="*/ 2892924 h 4045772"/>
              <a:gd name="connsiteX31" fmla="*/ 9805878 w 12192000"/>
              <a:gd name="connsiteY31" fmla="*/ 2548836 h 4045772"/>
              <a:gd name="connsiteX32" fmla="*/ 9279927 w 12192000"/>
              <a:gd name="connsiteY32" fmla="*/ 2022886 h 4045772"/>
              <a:gd name="connsiteX33" fmla="*/ 8776689 w 12192000"/>
              <a:gd name="connsiteY33" fmla="*/ 2404097 h 4045772"/>
              <a:gd name="connsiteX34" fmla="*/ 8209182 w 12192000"/>
              <a:gd name="connsiteY34" fmla="*/ 2404097 h 4045772"/>
              <a:gd name="connsiteX35" fmla="*/ 8209182 w 12192000"/>
              <a:gd name="connsiteY35" fmla="*/ 2043115 h 4045772"/>
              <a:gd name="connsiteX36" fmla="*/ 7683232 w 12192000"/>
              <a:gd name="connsiteY36" fmla="*/ 1517165 h 4045772"/>
              <a:gd name="connsiteX37" fmla="*/ 7175333 w 12192000"/>
              <a:gd name="connsiteY37" fmla="*/ 1913392 h 4045772"/>
              <a:gd name="connsiteX38" fmla="*/ 6612488 w 12192000"/>
              <a:gd name="connsiteY38" fmla="*/ 1913392 h 4045772"/>
              <a:gd name="connsiteX39" fmla="*/ 6612488 w 12192000"/>
              <a:gd name="connsiteY39" fmla="*/ 1537394 h 4045772"/>
              <a:gd name="connsiteX40" fmla="*/ 6086538 w 12192000"/>
              <a:gd name="connsiteY40" fmla="*/ 1011443 h 4045772"/>
              <a:gd name="connsiteX41" fmla="*/ 5573976 w 12192000"/>
              <a:gd name="connsiteY41" fmla="*/ 1422686 h 4045772"/>
              <a:gd name="connsiteX42" fmla="*/ 5015792 w 12192000"/>
              <a:gd name="connsiteY42" fmla="*/ 1422686 h 4045772"/>
              <a:gd name="connsiteX43" fmla="*/ 5015792 w 12192000"/>
              <a:gd name="connsiteY43" fmla="*/ 1031672 h 4045772"/>
              <a:gd name="connsiteX44" fmla="*/ 4489842 w 12192000"/>
              <a:gd name="connsiteY44" fmla="*/ 505722 h 4045772"/>
              <a:gd name="connsiteX45" fmla="*/ 3973942 w 12192000"/>
              <a:gd name="connsiteY45" fmla="*/ 931981 h 4045772"/>
              <a:gd name="connsiteX46" fmla="*/ 3419098 w 12192000"/>
              <a:gd name="connsiteY46" fmla="*/ 931981 h 4045772"/>
              <a:gd name="connsiteX47" fmla="*/ 3419098 w 12192000"/>
              <a:gd name="connsiteY47" fmla="*/ 525951 h 4045772"/>
              <a:gd name="connsiteX48" fmla="*/ 2893147 w 12192000"/>
              <a:gd name="connsiteY48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9805878 w 12192000"/>
              <a:gd name="connsiteY29" fmla="*/ 2892924 h 4045772"/>
              <a:gd name="connsiteX30" fmla="*/ 9805878 w 12192000"/>
              <a:gd name="connsiteY30" fmla="*/ 2548836 h 4045772"/>
              <a:gd name="connsiteX31" fmla="*/ 9279927 w 12192000"/>
              <a:gd name="connsiteY31" fmla="*/ 2022886 h 4045772"/>
              <a:gd name="connsiteX32" fmla="*/ 8776689 w 12192000"/>
              <a:gd name="connsiteY32" fmla="*/ 2404097 h 4045772"/>
              <a:gd name="connsiteX33" fmla="*/ 8209182 w 12192000"/>
              <a:gd name="connsiteY33" fmla="*/ 2404097 h 4045772"/>
              <a:gd name="connsiteX34" fmla="*/ 8209182 w 12192000"/>
              <a:gd name="connsiteY34" fmla="*/ 2043115 h 4045772"/>
              <a:gd name="connsiteX35" fmla="*/ 7683232 w 12192000"/>
              <a:gd name="connsiteY35" fmla="*/ 1517165 h 4045772"/>
              <a:gd name="connsiteX36" fmla="*/ 7175333 w 12192000"/>
              <a:gd name="connsiteY36" fmla="*/ 1913392 h 4045772"/>
              <a:gd name="connsiteX37" fmla="*/ 6612488 w 12192000"/>
              <a:gd name="connsiteY37" fmla="*/ 1913392 h 4045772"/>
              <a:gd name="connsiteX38" fmla="*/ 6612488 w 12192000"/>
              <a:gd name="connsiteY38" fmla="*/ 1537394 h 4045772"/>
              <a:gd name="connsiteX39" fmla="*/ 6086538 w 12192000"/>
              <a:gd name="connsiteY39" fmla="*/ 1011443 h 4045772"/>
              <a:gd name="connsiteX40" fmla="*/ 5573976 w 12192000"/>
              <a:gd name="connsiteY40" fmla="*/ 1422686 h 4045772"/>
              <a:gd name="connsiteX41" fmla="*/ 5015792 w 12192000"/>
              <a:gd name="connsiteY41" fmla="*/ 1422686 h 4045772"/>
              <a:gd name="connsiteX42" fmla="*/ 5015792 w 12192000"/>
              <a:gd name="connsiteY42" fmla="*/ 1031672 h 4045772"/>
              <a:gd name="connsiteX43" fmla="*/ 4489842 w 12192000"/>
              <a:gd name="connsiteY43" fmla="*/ 505722 h 4045772"/>
              <a:gd name="connsiteX44" fmla="*/ 3973942 w 12192000"/>
              <a:gd name="connsiteY44" fmla="*/ 931981 h 4045772"/>
              <a:gd name="connsiteX45" fmla="*/ 3419098 w 12192000"/>
              <a:gd name="connsiteY45" fmla="*/ 931981 h 4045772"/>
              <a:gd name="connsiteX46" fmla="*/ 3419098 w 12192000"/>
              <a:gd name="connsiteY46" fmla="*/ 525951 h 4045772"/>
              <a:gd name="connsiteX47" fmla="*/ 2893147 w 12192000"/>
              <a:gd name="connsiteY47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9805878 w 12192000"/>
              <a:gd name="connsiteY28" fmla="*/ 2892924 h 4045772"/>
              <a:gd name="connsiteX29" fmla="*/ 9805878 w 12192000"/>
              <a:gd name="connsiteY29" fmla="*/ 2548836 h 4045772"/>
              <a:gd name="connsiteX30" fmla="*/ 9279927 w 12192000"/>
              <a:gd name="connsiteY30" fmla="*/ 2022886 h 4045772"/>
              <a:gd name="connsiteX31" fmla="*/ 8776689 w 12192000"/>
              <a:gd name="connsiteY31" fmla="*/ 2404097 h 4045772"/>
              <a:gd name="connsiteX32" fmla="*/ 8209182 w 12192000"/>
              <a:gd name="connsiteY32" fmla="*/ 2404097 h 4045772"/>
              <a:gd name="connsiteX33" fmla="*/ 8209182 w 12192000"/>
              <a:gd name="connsiteY33" fmla="*/ 2043115 h 4045772"/>
              <a:gd name="connsiteX34" fmla="*/ 7683232 w 12192000"/>
              <a:gd name="connsiteY34" fmla="*/ 1517165 h 4045772"/>
              <a:gd name="connsiteX35" fmla="*/ 7175333 w 12192000"/>
              <a:gd name="connsiteY35" fmla="*/ 1913392 h 4045772"/>
              <a:gd name="connsiteX36" fmla="*/ 6612488 w 12192000"/>
              <a:gd name="connsiteY36" fmla="*/ 1913392 h 4045772"/>
              <a:gd name="connsiteX37" fmla="*/ 6612488 w 12192000"/>
              <a:gd name="connsiteY37" fmla="*/ 1537394 h 4045772"/>
              <a:gd name="connsiteX38" fmla="*/ 6086538 w 12192000"/>
              <a:gd name="connsiteY38" fmla="*/ 1011443 h 4045772"/>
              <a:gd name="connsiteX39" fmla="*/ 5573976 w 12192000"/>
              <a:gd name="connsiteY39" fmla="*/ 1422686 h 4045772"/>
              <a:gd name="connsiteX40" fmla="*/ 5015792 w 12192000"/>
              <a:gd name="connsiteY40" fmla="*/ 1422686 h 4045772"/>
              <a:gd name="connsiteX41" fmla="*/ 5015792 w 12192000"/>
              <a:gd name="connsiteY41" fmla="*/ 1031672 h 4045772"/>
              <a:gd name="connsiteX42" fmla="*/ 4489842 w 12192000"/>
              <a:gd name="connsiteY42" fmla="*/ 505722 h 4045772"/>
              <a:gd name="connsiteX43" fmla="*/ 3973942 w 12192000"/>
              <a:gd name="connsiteY43" fmla="*/ 931981 h 4045772"/>
              <a:gd name="connsiteX44" fmla="*/ 3419098 w 12192000"/>
              <a:gd name="connsiteY44" fmla="*/ 931981 h 4045772"/>
              <a:gd name="connsiteX45" fmla="*/ 3419098 w 12192000"/>
              <a:gd name="connsiteY45" fmla="*/ 525951 h 4045772"/>
              <a:gd name="connsiteX46" fmla="*/ 2893147 w 12192000"/>
              <a:gd name="connsiteY46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2192000 w 12192000"/>
              <a:gd name="connsiteY25" fmla="*/ 3598319 h 4045772"/>
              <a:gd name="connsiteX26" fmla="*/ 12192000 w 12192000"/>
              <a:gd name="connsiteY26" fmla="*/ 2883822 h 4045772"/>
              <a:gd name="connsiteX27" fmla="*/ 9805878 w 12192000"/>
              <a:gd name="connsiteY27" fmla="*/ 2892924 h 4045772"/>
              <a:gd name="connsiteX28" fmla="*/ 9805878 w 12192000"/>
              <a:gd name="connsiteY28" fmla="*/ 2548836 h 4045772"/>
              <a:gd name="connsiteX29" fmla="*/ 9279927 w 12192000"/>
              <a:gd name="connsiteY29" fmla="*/ 2022886 h 4045772"/>
              <a:gd name="connsiteX30" fmla="*/ 8776689 w 12192000"/>
              <a:gd name="connsiteY30" fmla="*/ 2404097 h 4045772"/>
              <a:gd name="connsiteX31" fmla="*/ 8209182 w 12192000"/>
              <a:gd name="connsiteY31" fmla="*/ 2404097 h 4045772"/>
              <a:gd name="connsiteX32" fmla="*/ 8209182 w 12192000"/>
              <a:gd name="connsiteY32" fmla="*/ 2043115 h 4045772"/>
              <a:gd name="connsiteX33" fmla="*/ 7683232 w 12192000"/>
              <a:gd name="connsiteY33" fmla="*/ 1517165 h 4045772"/>
              <a:gd name="connsiteX34" fmla="*/ 7175333 w 12192000"/>
              <a:gd name="connsiteY34" fmla="*/ 1913392 h 4045772"/>
              <a:gd name="connsiteX35" fmla="*/ 6612488 w 12192000"/>
              <a:gd name="connsiteY35" fmla="*/ 1913392 h 4045772"/>
              <a:gd name="connsiteX36" fmla="*/ 6612488 w 12192000"/>
              <a:gd name="connsiteY36" fmla="*/ 1537394 h 4045772"/>
              <a:gd name="connsiteX37" fmla="*/ 6086538 w 12192000"/>
              <a:gd name="connsiteY37" fmla="*/ 1011443 h 4045772"/>
              <a:gd name="connsiteX38" fmla="*/ 5573976 w 12192000"/>
              <a:gd name="connsiteY38" fmla="*/ 1422686 h 4045772"/>
              <a:gd name="connsiteX39" fmla="*/ 5015792 w 12192000"/>
              <a:gd name="connsiteY39" fmla="*/ 1422686 h 4045772"/>
              <a:gd name="connsiteX40" fmla="*/ 5015792 w 12192000"/>
              <a:gd name="connsiteY40" fmla="*/ 1031672 h 4045772"/>
              <a:gd name="connsiteX41" fmla="*/ 4489842 w 12192000"/>
              <a:gd name="connsiteY41" fmla="*/ 505722 h 4045772"/>
              <a:gd name="connsiteX42" fmla="*/ 3973942 w 12192000"/>
              <a:gd name="connsiteY42" fmla="*/ 931981 h 4045772"/>
              <a:gd name="connsiteX43" fmla="*/ 3419098 w 12192000"/>
              <a:gd name="connsiteY43" fmla="*/ 931981 h 4045772"/>
              <a:gd name="connsiteX44" fmla="*/ 3419098 w 12192000"/>
              <a:gd name="connsiteY44" fmla="*/ 525951 h 4045772"/>
              <a:gd name="connsiteX45" fmla="*/ 2893147 w 12192000"/>
              <a:gd name="connsiteY45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2192000 w 12192000"/>
              <a:gd name="connsiteY24" fmla="*/ 3598319 h 4045772"/>
              <a:gd name="connsiteX25" fmla="*/ 12192000 w 12192000"/>
              <a:gd name="connsiteY25" fmla="*/ 2883822 h 4045772"/>
              <a:gd name="connsiteX26" fmla="*/ 9805878 w 12192000"/>
              <a:gd name="connsiteY26" fmla="*/ 2892924 h 4045772"/>
              <a:gd name="connsiteX27" fmla="*/ 9805878 w 12192000"/>
              <a:gd name="connsiteY27" fmla="*/ 2548836 h 4045772"/>
              <a:gd name="connsiteX28" fmla="*/ 9279927 w 12192000"/>
              <a:gd name="connsiteY28" fmla="*/ 2022886 h 4045772"/>
              <a:gd name="connsiteX29" fmla="*/ 8776689 w 12192000"/>
              <a:gd name="connsiteY29" fmla="*/ 2404097 h 4045772"/>
              <a:gd name="connsiteX30" fmla="*/ 8209182 w 12192000"/>
              <a:gd name="connsiteY30" fmla="*/ 2404097 h 4045772"/>
              <a:gd name="connsiteX31" fmla="*/ 8209182 w 12192000"/>
              <a:gd name="connsiteY31" fmla="*/ 2043115 h 4045772"/>
              <a:gd name="connsiteX32" fmla="*/ 7683232 w 12192000"/>
              <a:gd name="connsiteY32" fmla="*/ 1517165 h 4045772"/>
              <a:gd name="connsiteX33" fmla="*/ 7175333 w 12192000"/>
              <a:gd name="connsiteY33" fmla="*/ 1913392 h 4045772"/>
              <a:gd name="connsiteX34" fmla="*/ 6612488 w 12192000"/>
              <a:gd name="connsiteY34" fmla="*/ 1913392 h 4045772"/>
              <a:gd name="connsiteX35" fmla="*/ 6612488 w 12192000"/>
              <a:gd name="connsiteY35" fmla="*/ 1537394 h 4045772"/>
              <a:gd name="connsiteX36" fmla="*/ 6086538 w 12192000"/>
              <a:gd name="connsiteY36" fmla="*/ 1011443 h 4045772"/>
              <a:gd name="connsiteX37" fmla="*/ 5573976 w 12192000"/>
              <a:gd name="connsiteY37" fmla="*/ 1422686 h 4045772"/>
              <a:gd name="connsiteX38" fmla="*/ 5015792 w 12192000"/>
              <a:gd name="connsiteY38" fmla="*/ 1422686 h 4045772"/>
              <a:gd name="connsiteX39" fmla="*/ 5015792 w 12192000"/>
              <a:gd name="connsiteY39" fmla="*/ 1031672 h 4045772"/>
              <a:gd name="connsiteX40" fmla="*/ 4489842 w 12192000"/>
              <a:gd name="connsiteY40" fmla="*/ 505722 h 4045772"/>
              <a:gd name="connsiteX41" fmla="*/ 3973942 w 12192000"/>
              <a:gd name="connsiteY41" fmla="*/ 931981 h 4045772"/>
              <a:gd name="connsiteX42" fmla="*/ 3419098 w 12192000"/>
              <a:gd name="connsiteY42" fmla="*/ 931981 h 4045772"/>
              <a:gd name="connsiteX43" fmla="*/ 3419098 w 12192000"/>
              <a:gd name="connsiteY43" fmla="*/ 525951 h 4045772"/>
              <a:gd name="connsiteX44" fmla="*/ 2893147 w 12192000"/>
              <a:gd name="connsiteY44" fmla="*/ 0 h 404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045772">
                <a:moveTo>
                  <a:pt x="2893147" y="0"/>
                </a:moveTo>
                <a:cubicBezTo>
                  <a:pt x="2631596" y="0"/>
                  <a:pt x="2414635" y="190918"/>
                  <a:pt x="2375734" y="441275"/>
                </a:cubicBezTo>
                <a:lnTo>
                  <a:pt x="0" y="447419"/>
                </a:lnTo>
                <a:lnTo>
                  <a:pt x="0" y="1161916"/>
                </a:lnTo>
                <a:lnTo>
                  <a:pt x="2367197" y="1169514"/>
                </a:lnTo>
                <a:lnTo>
                  <a:pt x="2367197" y="1496936"/>
                </a:lnTo>
                <a:cubicBezTo>
                  <a:pt x="2367197" y="1787410"/>
                  <a:pt x="2602673" y="2022886"/>
                  <a:pt x="2893147" y="2022886"/>
                </a:cubicBezTo>
                <a:cubicBezTo>
                  <a:pt x="3126333" y="2022886"/>
                  <a:pt x="3324075" y="1871134"/>
                  <a:pt x="3390630" y="1660220"/>
                </a:cubicBezTo>
                <a:lnTo>
                  <a:pt x="3963891" y="1660220"/>
                </a:lnTo>
                <a:lnTo>
                  <a:pt x="3963891" y="2002657"/>
                </a:lnTo>
                <a:cubicBezTo>
                  <a:pt x="3963891" y="2293132"/>
                  <a:pt x="4199367" y="2528608"/>
                  <a:pt x="4489842" y="2528608"/>
                </a:cubicBezTo>
                <a:cubicBezTo>
                  <a:pt x="4728572" y="2528608"/>
                  <a:pt x="4930153" y="2369555"/>
                  <a:pt x="4991985" y="2150925"/>
                </a:cubicBezTo>
                <a:lnTo>
                  <a:pt x="5560587" y="2150925"/>
                </a:lnTo>
                <a:lnTo>
                  <a:pt x="5560587" y="2508379"/>
                </a:lnTo>
                <a:cubicBezTo>
                  <a:pt x="5560587" y="2798853"/>
                  <a:pt x="5796063" y="3034329"/>
                  <a:pt x="6086538" y="3034329"/>
                </a:cubicBezTo>
                <a:cubicBezTo>
                  <a:pt x="6330786" y="3034329"/>
                  <a:pt x="6536148" y="2867837"/>
                  <a:pt x="6593342" y="2641631"/>
                </a:cubicBezTo>
                <a:lnTo>
                  <a:pt x="7157282" y="2641631"/>
                </a:lnTo>
                <a:lnTo>
                  <a:pt x="7157282" y="3014100"/>
                </a:lnTo>
                <a:cubicBezTo>
                  <a:pt x="7157282" y="3304575"/>
                  <a:pt x="7392758" y="3540051"/>
                  <a:pt x="7683232" y="3540051"/>
                </a:cubicBezTo>
                <a:cubicBezTo>
                  <a:pt x="7932963" y="3540051"/>
                  <a:pt x="8142042" y="3365999"/>
                  <a:pt x="8194698" y="3132336"/>
                </a:cubicBezTo>
                <a:lnTo>
                  <a:pt x="8753977" y="3132336"/>
                </a:lnTo>
                <a:lnTo>
                  <a:pt x="8753977" y="3519822"/>
                </a:lnTo>
                <a:cubicBezTo>
                  <a:pt x="8753977" y="3810296"/>
                  <a:pt x="8989453" y="4045772"/>
                  <a:pt x="9279927" y="4045772"/>
                </a:cubicBezTo>
                <a:cubicBezTo>
                  <a:pt x="9535705" y="4045772"/>
                  <a:pt x="9748839" y="3863191"/>
                  <a:pt x="9795662" y="3621163"/>
                </a:cubicBezTo>
                <a:lnTo>
                  <a:pt x="12192000" y="3598319"/>
                </a:lnTo>
                <a:lnTo>
                  <a:pt x="12192000" y="2883822"/>
                </a:lnTo>
                <a:lnTo>
                  <a:pt x="9805878" y="2892924"/>
                </a:lnTo>
                <a:lnTo>
                  <a:pt x="9805878" y="2548836"/>
                </a:lnTo>
                <a:cubicBezTo>
                  <a:pt x="9805878" y="2258362"/>
                  <a:pt x="9570402" y="2022886"/>
                  <a:pt x="9279927" y="2022886"/>
                </a:cubicBezTo>
                <a:cubicBezTo>
                  <a:pt x="9039898" y="2022886"/>
                  <a:pt x="8837424" y="2183676"/>
                  <a:pt x="8776689" y="2404097"/>
                </a:cubicBezTo>
                <a:lnTo>
                  <a:pt x="8209182" y="2404097"/>
                </a:lnTo>
                <a:lnTo>
                  <a:pt x="8209182" y="2043115"/>
                </a:lnTo>
                <a:cubicBezTo>
                  <a:pt x="8209182" y="1752641"/>
                  <a:pt x="7973707" y="1517165"/>
                  <a:pt x="7683232" y="1517165"/>
                </a:cubicBezTo>
                <a:cubicBezTo>
                  <a:pt x="7437692" y="1517165"/>
                  <a:pt x="7231450" y="1685423"/>
                  <a:pt x="7175333" y="1913392"/>
                </a:cubicBezTo>
                <a:lnTo>
                  <a:pt x="6612488" y="1913392"/>
                </a:lnTo>
                <a:lnTo>
                  <a:pt x="6612488" y="1537394"/>
                </a:lnTo>
                <a:cubicBezTo>
                  <a:pt x="6612488" y="1246919"/>
                  <a:pt x="6377012" y="1011443"/>
                  <a:pt x="6086538" y="1011443"/>
                </a:cubicBezTo>
                <a:cubicBezTo>
                  <a:pt x="5835525" y="1011443"/>
                  <a:pt x="5625582" y="1187285"/>
                  <a:pt x="5573976" y="1422686"/>
                </a:cubicBezTo>
                <a:lnTo>
                  <a:pt x="5015792" y="1422686"/>
                </a:lnTo>
                <a:lnTo>
                  <a:pt x="5015792" y="1031672"/>
                </a:lnTo>
                <a:cubicBezTo>
                  <a:pt x="5015792" y="741198"/>
                  <a:pt x="4780316" y="505722"/>
                  <a:pt x="4489842" y="505722"/>
                </a:cubicBezTo>
                <a:cubicBezTo>
                  <a:pt x="4233493" y="505722"/>
                  <a:pt x="4019979" y="689120"/>
                  <a:pt x="3973942" y="931981"/>
                </a:cubicBezTo>
                <a:lnTo>
                  <a:pt x="3419098" y="931981"/>
                </a:lnTo>
                <a:lnTo>
                  <a:pt x="3419098" y="525951"/>
                </a:lnTo>
                <a:cubicBezTo>
                  <a:pt x="3419098" y="235476"/>
                  <a:pt x="3183622" y="0"/>
                  <a:pt x="2893147" y="0"/>
                </a:cubicBez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 dirty="0"/>
          </a:p>
        </p:txBody>
      </p:sp>
      <p:sp>
        <p:nvSpPr>
          <p:cNvPr id="43" name="Rounded Rectangle 8">
            <a:extLst>
              <a:ext uri="{FF2B5EF4-FFF2-40B4-BE49-F238E27FC236}">
                <a16:creationId xmlns:a16="http://schemas.microsoft.com/office/drawing/2014/main" id="{6FC76143-C7AD-4B4D-8F75-A0725B491282}"/>
              </a:ext>
            </a:extLst>
          </p:cNvPr>
          <p:cNvSpPr/>
          <p:nvPr/>
        </p:nvSpPr>
        <p:spPr>
          <a:xfrm>
            <a:off x="4141311" y="3574542"/>
            <a:ext cx="1265714" cy="1721942"/>
          </a:xfrm>
          <a:custGeom>
            <a:avLst/>
            <a:gdLst/>
            <a:ahLst/>
            <a:cxnLst/>
            <a:rect l="l" t="t" r="r" b="b"/>
            <a:pathLst>
              <a:path w="1126380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42156"/>
                </a:lnTo>
                <a:lnTo>
                  <a:pt x="910356" y="442156"/>
                </a:lnTo>
                <a:lnTo>
                  <a:pt x="910356" y="334144"/>
                </a:lnTo>
                <a:lnTo>
                  <a:pt x="1126380" y="550168"/>
                </a:lnTo>
                <a:lnTo>
                  <a:pt x="910356" y="766192"/>
                </a:lnTo>
                <a:lnTo>
                  <a:pt x="910356" y="658180"/>
                </a:lnTo>
                <a:lnTo>
                  <a:pt x="676754" y="658180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49">
            <a:extLst>
              <a:ext uri="{FF2B5EF4-FFF2-40B4-BE49-F238E27FC236}">
                <a16:creationId xmlns:a16="http://schemas.microsoft.com/office/drawing/2014/main" id="{FEE69893-C59C-4C24-9D9D-119B2C6D3C72}"/>
              </a:ext>
            </a:extLst>
          </p:cNvPr>
          <p:cNvSpPr/>
          <p:nvPr/>
        </p:nvSpPr>
        <p:spPr>
          <a:xfrm>
            <a:off x="5740232" y="3075154"/>
            <a:ext cx="1277947" cy="1721942"/>
          </a:xfrm>
          <a:custGeom>
            <a:avLst/>
            <a:gdLst/>
            <a:ahLst/>
            <a:cxnLst/>
            <a:rect l="l" t="t" r="r" b="b"/>
            <a:pathLst>
              <a:path w="113726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66497"/>
                </a:lnTo>
                <a:lnTo>
                  <a:pt x="921242" y="466497"/>
                </a:lnTo>
                <a:lnTo>
                  <a:pt x="921242" y="358485"/>
                </a:lnTo>
                <a:lnTo>
                  <a:pt x="1137266" y="574509"/>
                </a:lnTo>
                <a:lnTo>
                  <a:pt x="921242" y="790533"/>
                </a:lnTo>
                <a:lnTo>
                  <a:pt x="921242" y="682521"/>
                </a:lnTo>
                <a:lnTo>
                  <a:pt x="676754" y="682521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2">
            <a:extLst>
              <a:ext uri="{FF2B5EF4-FFF2-40B4-BE49-F238E27FC236}">
                <a16:creationId xmlns:a16="http://schemas.microsoft.com/office/drawing/2014/main" id="{9D9513C1-1B05-4FF1-9C12-85353EE85D63}"/>
              </a:ext>
            </a:extLst>
          </p:cNvPr>
          <p:cNvSpPr/>
          <p:nvPr/>
        </p:nvSpPr>
        <p:spPr>
          <a:xfrm>
            <a:off x="8928164" y="2073928"/>
            <a:ext cx="760469" cy="17219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ed Rectangle 53">
            <a:extLst>
              <a:ext uri="{FF2B5EF4-FFF2-40B4-BE49-F238E27FC236}">
                <a16:creationId xmlns:a16="http://schemas.microsoft.com/office/drawing/2014/main" id="{64A2863B-48E9-4E34-BE62-FFF3F483D532}"/>
              </a:ext>
            </a:extLst>
          </p:cNvPr>
          <p:cNvSpPr/>
          <p:nvPr/>
        </p:nvSpPr>
        <p:spPr>
          <a:xfrm>
            <a:off x="2535721" y="4097956"/>
            <a:ext cx="1282415" cy="1721942"/>
          </a:xfrm>
          <a:custGeom>
            <a:avLst/>
            <a:gdLst/>
            <a:ahLst/>
            <a:cxnLst/>
            <a:rect l="l" t="t" r="r" b="b"/>
            <a:pathLst>
              <a:path w="1141242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20384"/>
                </a:lnTo>
                <a:lnTo>
                  <a:pt x="925218" y="420384"/>
                </a:lnTo>
                <a:lnTo>
                  <a:pt x="925218" y="312372"/>
                </a:lnTo>
                <a:lnTo>
                  <a:pt x="1141242" y="528396"/>
                </a:lnTo>
                <a:lnTo>
                  <a:pt x="925218" y="744420"/>
                </a:lnTo>
                <a:lnTo>
                  <a:pt x="925218" y="636408"/>
                </a:lnTo>
                <a:lnTo>
                  <a:pt x="676754" y="636408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ight Arrow 61">
            <a:extLst>
              <a:ext uri="{FF2B5EF4-FFF2-40B4-BE49-F238E27FC236}">
                <a16:creationId xmlns:a16="http://schemas.microsoft.com/office/drawing/2014/main" id="{C44EC1F7-4540-49EC-98D5-ABB35A2BA699}"/>
              </a:ext>
            </a:extLst>
          </p:cNvPr>
          <p:cNvSpPr/>
          <p:nvPr/>
        </p:nvSpPr>
        <p:spPr>
          <a:xfrm>
            <a:off x="7334198" y="2562308"/>
            <a:ext cx="1268609" cy="1721942"/>
          </a:xfrm>
          <a:custGeom>
            <a:avLst/>
            <a:gdLst/>
            <a:ahLst/>
            <a:cxnLst/>
            <a:rect l="l" t="t" r="r" b="b"/>
            <a:pathLst>
              <a:path w="112895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79952"/>
                </a:lnTo>
                <a:lnTo>
                  <a:pt x="912932" y="479952"/>
                </a:lnTo>
                <a:lnTo>
                  <a:pt x="912932" y="371940"/>
                </a:lnTo>
                <a:lnTo>
                  <a:pt x="1128956" y="587964"/>
                </a:lnTo>
                <a:lnTo>
                  <a:pt x="912932" y="803988"/>
                </a:lnTo>
                <a:lnTo>
                  <a:pt x="912932" y="695976"/>
                </a:lnTo>
                <a:lnTo>
                  <a:pt x="676754" y="695976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396CDD-BEA2-4A09-B080-5874AB55B876}"/>
              </a:ext>
            </a:extLst>
          </p:cNvPr>
          <p:cNvGrpSpPr/>
          <p:nvPr/>
        </p:nvGrpSpPr>
        <p:grpSpPr>
          <a:xfrm>
            <a:off x="1000126" y="2666774"/>
            <a:ext cx="2060770" cy="1147267"/>
            <a:chOff x="892027" y="1882302"/>
            <a:chExt cx="1642180" cy="114726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8158DA-FCB4-4DB6-BB27-F5393A365DBB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0F1EF2-670D-446B-B52E-06B02DCCD36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AE8AD8-699E-46C0-A314-12A75A5DBAC8}"/>
              </a:ext>
            </a:extLst>
          </p:cNvPr>
          <p:cNvGrpSpPr/>
          <p:nvPr/>
        </p:nvGrpSpPr>
        <p:grpSpPr>
          <a:xfrm>
            <a:off x="3129094" y="2170920"/>
            <a:ext cx="2169578" cy="1147267"/>
            <a:chOff x="892027" y="1882302"/>
            <a:chExt cx="1642180" cy="11472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6AB841-84BA-4893-918C-A6B9E318A3CF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D6EB6F-EFB3-4561-870C-C3121E13AC54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661231C-1852-41D5-81AE-3B8E4A41C4B8}"/>
              </a:ext>
            </a:extLst>
          </p:cNvPr>
          <p:cNvGrpSpPr/>
          <p:nvPr/>
        </p:nvGrpSpPr>
        <p:grpSpPr>
          <a:xfrm>
            <a:off x="5577061" y="5054716"/>
            <a:ext cx="2170725" cy="1147267"/>
            <a:chOff x="892027" y="1882302"/>
            <a:chExt cx="1642180" cy="114726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2A03D4-46B4-49DB-AF2A-FF60B3555BE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40D2C4-560B-430E-8CFC-14A9E93A7D24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1C3DA0-89DF-4972-AB1B-A6CD1C1D26B7}"/>
              </a:ext>
            </a:extLst>
          </p:cNvPr>
          <p:cNvGrpSpPr/>
          <p:nvPr/>
        </p:nvGrpSpPr>
        <p:grpSpPr>
          <a:xfrm>
            <a:off x="7526790" y="4520889"/>
            <a:ext cx="2170725" cy="1147267"/>
            <a:chOff x="892027" y="1882302"/>
            <a:chExt cx="1642180" cy="11472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BBD9FF-AED1-445D-A0A8-6B008C5ACD4C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FA3533-A124-41FD-BFF3-355BDB168B8D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D60C46-26CC-44C5-A0EF-7F9BFC920A35}"/>
              </a:ext>
            </a:extLst>
          </p:cNvPr>
          <p:cNvGrpSpPr/>
          <p:nvPr/>
        </p:nvGrpSpPr>
        <p:grpSpPr>
          <a:xfrm>
            <a:off x="9476518" y="3987063"/>
            <a:ext cx="2224905" cy="1147267"/>
            <a:chOff x="892027" y="1882302"/>
            <a:chExt cx="1642180" cy="114726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5C674C-76A3-4A7E-99F3-8F9F5B92634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B7D84D-4515-4BB1-9704-1D46FD905925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BAA6B-A792-43E3-B6AA-53297BF69594}"/>
              </a:ext>
            </a:extLst>
          </p:cNvPr>
          <p:cNvGrpSpPr/>
          <p:nvPr/>
        </p:nvGrpSpPr>
        <p:grpSpPr>
          <a:xfrm>
            <a:off x="2587470" y="4834819"/>
            <a:ext cx="648072" cy="654229"/>
            <a:chOff x="1078373" y="1766912"/>
            <a:chExt cx="648072" cy="65422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7D7E2A-D24F-40CD-B731-30F2E94AB2F8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1D9865-F326-4901-A7FA-7281917CDA7E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149880-C64C-4A7A-8A2F-6EB34FC7FD7B}"/>
              </a:ext>
            </a:extLst>
          </p:cNvPr>
          <p:cNvGrpSpPr/>
          <p:nvPr/>
        </p:nvGrpSpPr>
        <p:grpSpPr>
          <a:xfrm>
            <a:off x="4186391" y="4324855"/>
            <a:ext cx="648072" cy="654229"/>
            <a:chOff x="1078373" y="1766912"/>
            <a:chExt cx="648072" cy="65422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57997B-407E-4BAA-BA3C-234FA72D9AB6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C6A197-E072-45D6-8B6B-EB594844EF84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654257-0D11-4682-9A26-BCFCBD506B7F}"/>
              </a:ext>
            </a:extLst>
          </p:cNvPr>
          <p:cNvGrpSpPr/>
          <p:nvPr/>
        </p:nvGrpSpPr>
        <p:grpSpPr>
          <a:xfrm>
            <a:off x="5804362" y="3814891"/>
            <a:ext cx="648072" cy="654229"/>
            <a:chOff x="1078373" y="1766912"/>
            <a:chExt cx="648072" cy="65422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1E19B6-061B-4A5E-870C-B5781988DAA0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F1D25D-168D-46F7-850A-2BC60520C424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5AC7A1-5F6B-4297-9F21-6FC7D09C9731}"/>
              </a:ext>
            </a:extLst>
          </p:cNvPr>
          <p:cNvGrpSpPr/>
          <p:nvPr/>
        </p:nvGrpSpPr>
        <p:grpSpPr>
          <a:xfrm>
            <a:off x="7384233" y="3304929"/>
            <a:ext cx="648072" cy="654229"/>
            <a:chOff x="1078373" y="1766912"/>
            <a:chExt cx="648072" cy="6542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C2272A-6638-412A-9561-9FA11A61266F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F00D96-3AB2-47EB-A531-AC59D5E7ED5F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46993C-3E86-4B64-80AA-57D0B1F2FEC1}"/>
              </a:ext>
            </a:extLst>
          </p:cNvPr>
          <p:cNvGrpSpPr/>
          <p:nvPr/>
        </p:nvGrpSpPr>
        <p:grpSpPr>
          <a:xfrm>
            <a:off x="8983155" y="2794965"/>
            <a:ext cx="648072" cy="654229"/>
            <a:chOff x="1078373" y="1766912"/>
            <a:chExt cx="648072" cy="65422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90FCE-EEF1-4B89-9513-427BE52EB895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1A82C9-E1F4-4F19-B888-AE092FE800A8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Rectangle 16">
            <a:extLst>
              <a:ext uri="{FF2B5EF4-FFF2-40B4-BE49-F238E27FC236}">
                <a16:creationId xmlns:a16="http://schemas.microsoft.com/office/drawing/2014/main" id="{9930F7BC-82FD-4AB9-9AAF-CE71B09DD7A5}"/>
              </a:ext>
            </a:extLst>
          </p:cNvPr>
          <p:cNvSpPr/>
          <p:nvPr/>
        </p:nvSpPr>
        <p:spPr>
          <a:xfrm rot="2700000">
            <a:off x="7566315" y="280486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Teardrop 1">
            <a:extLst>
              <a:ext uri="{FF2B5EF4-FFF2-40B4-BE49-F238E27FC236}">
                <a16:creationId xmlns:a16="http://schemas.microsoft.com/office/drawing/2014/main" id="{83EBACFD-7E70-4A0C-AD31-56AE49F8F2F0}"/>
              </a:ext>
            </a:extLst>
          </p:cNvPr>
          <p:cNvSpPr/>
          <p:nvPr/>
        </p:nvSpPr>
        <p:spPr>
          <a:xfrm rot="18805991">
            <a:off x="9105026" y="234347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Freeform 18">
            <a:extLst>
              <a:ext uri="{FF2B5EF4-FFF2-40B4-BE49-F238E27FC236}">
                <a16:creationId xmlns:a16="http://schemas.microsoft.com/office/drawing/2014/main" id="{3E5E50F5-53CA-4180-8D46-607B494D314A}"/>
              </a:ext>
            </a:extLst>
          </p:cNvPr>
          <p:cNvSpPr/>
          <p:nvPr/>
        </p:nvSpPr>
        <p:spPr>
          <a:xfrm>
            <a:off x="4296708" y="38770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Chord 15">
            <a:extLst>
              <a:ext uri="{FF2B5EF4-FFF2-40B4-BE49-F238E27FC236}">
                <a16:creationId xmlns:a16="http://schemas.microsoft.com/office/drawing/2014/main" id="{C4DC64D0-52E2-46CB-8888-0CA9788BC286}"/>
              </a:ext>
            </a:extLst>
          </p:cNvPr>
          <p:cNvSpPr/>
          <p:nvPr/>
        </p:nvSpPr>
        <p:spPr>
          <a:xfrm>
            <a:off x="6028836" y="334019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자유형 151">
            <a:extLst>
              <a:ext uri="{FF2B5EF4-FFF2-40B4-BE49-F238E27FC236}">
                <a16:creationId xmlns:a16="http://schemas.microsoft.com/office/drawing/2014/main" id="{8953ED62-5A3A-4742-B47F-3240BB865827}"/>
              </a:ext>
            </a:extLst>
          </p:cNvPr>
          <p:cNvSpPr/>
          <p:nvPr/>
        </p:nvSpPr>
        <p:spPr>
          <a:xfrm>
            <a:off x="2735697" y="436199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7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92B89B2-386C-44BE-B884-7D67A7AA45EA}"/>
              </a:ext>
            </a:extLst>
          </p:cNvPr>
          <p:cNvSpPr/>
          <p:nvPr/>
        </p:nvSpPr>
        <p:spPr>
          <a:xfrm>
            <a:off x="-5526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563" y="286809"/>
            <a:ext cx="11572875" cy="72495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C7E7B7-9715-42A5-BEB5-0661EBF77816}"/>
              </a:ext>
            </a:extLst>
          </p:cNvPr>
          <p:cNvGrpSpPr/>
          <p:nvPr/>
        </p:nvGrpSpPr>
        <p:grpSpPr>
          <a:xfrm>
            <a:off x="3354647" y="1273480"/>
            <a:ext cx="6082097" cy="1077218"/>
            <a:chOff x="1999703" y="1317065"/>
            <a:chExt cx="6077981" cy="10764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A5B40A-96BB-4DE9-A306-DD9CFE077DDB}"/>
                </a:ext>
              </a:extLst>
            </p:cNvPr>
            <p:cNvSpPr txBox="1"/>
            <p:nvPr/>
          </p:nvSpPr>
          <p:spPr>
            <a:xfrm>
              <a:off x="1999703" y="1317065"/>
              <a:ext cx="5436877" cy="10764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6400" dirty="0">
                  <a:solidFill>
                    <a:schemeClr val="accent2"/>
                  </a:solidFill>
                  <a:latin typeface="Brush Script MT" pitchFamily="66" charset="0"/>
                  <a:cs typeface="Arial" pitchFamily="34" charset="0"/>
                </a:rPr>
                <a:t>Infographic Style</a:t>
              </a:r>
              <a:endParaRPr lang="ko-KR" altLang="en-US" sz="6400" dirty="0">
                <a:solidFill>
                  <a:schemeClr val="accent2"/>
                </a:solidFill>
                <a:latin typeface="Brush Script MT" pitchFamily="66" charset="0"/>
                <a:cs typeface="Arial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EF02E4B-BB54-4FC2-8767-A7EAE405C481}"/>
                </a:ext>
              </a:extLst>
            </p:cNvPr>
            <p:cNvSpPr/>
            <p:nvPr/>
          </p:nvSpPr>
          <p:spPr>
            <a:xfrm rot="20639292">
              <a:off x="6719643" y="1624388"/>
              <a:ext cx="1358041" cy="326009"/>
            </a:xfrm>
            <a:custGeom>
              <a:avLst/>
              <a:gdLst>
                <a:gd name="connsiteX0" fmla="*/ 0 w 757029"/>
                <a:gd name="connsiteY0" fmla="*/ 201059 h 282425"/>
                <a:gd name="connsiteX1" fmla="*/ 342900 w 757029"/>
                <a:gd name="connsiteY1" fmla="*/ 1034 h 282425"/>
                <a:gd name="connsiteX2" fmla="*/ 514350 w 757029"/>
                <a:gd name="connsiteY2" fmla="*/ 277259 h 282425"/>
                <a:gd name="connsiteX3" fmla="*/ 742950 w 757029"/>
                <a:gd name="connsiteY3" fmla="*/ 182009 h 282425"/>
                <a:gd name="connsiteX4" fmla="*/ 733425 w 757029"/>
                <a:gd name="connsiteY4" fmla="*/ 191534 h 282425"/>
                <a:gd name="connsiteX0" fmla="*/ 0 w 742950"/>
                <a:gd name="connsiteY0" fmla="*/ 201059 h 282425"/>
                <a:gd name="connsiteX1" fmla="*/ 342900 w 742950"/>
                <a:gd name="connsiteY1" fmla="*/ 1034 h 282425"/>
                <a:gd name="connsiteX2" fmla="*/ 514350 w 742950"/>
                <a:gd name="connsiteY2" fmla="*/ 277259 h 282425"/>
                <a:gd name="connsiteX3" fmla="*/ 742950 w 742950"/>
                <a:gd name="connsiteY3" fmla="*/ 182009 h 282425"/>
                <a:gd name="connsiteX0" fmla="*/ 0 w 742950"/>
                <a:gd name="connsiteY0" fmla="*/ 213115 h 282068"/>
                <a:gd name="connsiteX1" fmla="*/ 342900 w 742950"/>
                <a:gd name="connsiteY1" fmla="*/ 677 h 282068"/>
                <a:gd name="connsiteX2" fmla="*/ 514350 w 742950"/>
                <a:gd name="connsiteY2" fmla="*/ 276902 h 282068"/>
                <a:gd name="connsiteX3" fmla="*/ 742950 w 742950"/>
                <a:gd name="connsiteY3" fmla="*/ 181652 h 282068"/>
                <a:gd name="connsiteX0" fmla="*/ 0 w 742950"/>
                <a:gd name="connsiteY0" fmla="*/ 112016 h 177020"/>
                <a:gd name="connsiteX1" fmla="*/ 355313 w 742950"/>
                <a:gd name="connsiteY1" fmla="*/ 3016 h 177020"/>
                <a:gd name="connsiteX2" fmla="*/ 514350 w 742950"/>
                <a:gd name="connsiteY2" fmla="*/ 175803 h 177020"/>
                <a:gd name="connsiteX3" fmla="*/ 742950 w 742950"/>
                <a:gd name="connsiteY3" fmla="*/ 80553 h 177020"/>
                <a:gd name="connsiteX0" fmla="*/ 0 w 742950"/>
                <a:gd name="connsiteY0" fmla="*/ 112264 h 181358"/>
                <a:gd name="connsiteX1" fmla="*/ 355313 w 742950"/>
                <a:gd name="connsiteY1" fmla="*/ 3264 h 181358"/>
                <a:gd name="connsiteX2" fmla="*/ 377811 w 742950"/>
                <a:gd name="connsiteY2" fmla="*/ 180188 h 181358"/>
                <a:gd name="connsiteX3" fmla="*/ 742950 w 742950"/>
                <a:gd name="connsiteY3" fmla="*/ 80801 h 181358"/>
                <a:gd name="connsiteX0" fmla="*/ 0 w 742950"/>
                <a:gd name="connsiteY0" fmla="*/ 119934 h 189261"/>
                <a:gd name="connsiteX1" fmla="*/ 400826 w 742950"/>
                <a:gd name="connsiteY1" fmla="*/ 2659 h 189261"/>
                <a:gd name="connsiteX2" fmla="*/ 377811 w 742950"/>
                <a:gd name="connsiteY2" fmla="*/ 187858 h 189261"/>
                <a:gd name="connsiteX3" fmla="*/ 742950 w 742950"/>
                <a:gd name="connsiteY3" fmla="*/ 88471 h 189261"/>
                <a:gd name="connsiteX0" fmla="*/ 0 w 752817"/>
                <a:gd name="connsiteY0" fmla="*/ 122863 h 188900"/>
                <a:gd name="connsiteX1" fmla="*/ 410693 w 752817"/>
                <a:gd name="connsiteY1" fmla="*/ 2298 h 188900"/>
                <a:gd name="connsiteX2" fmla="*/ 387678 w 752817"/>
                <a:gd name="connsiteY2" fmla="*/ 187497 h 188900"/>
                <a:gd name="connsiteX3" fmla="*/ 752817 w 752817"/>
                <a:gd name="connsiteY3" fmla="*/ 88110 h 188900"/>
                <a:gd name="connsiteX0" fmla="*/ 0 w 767448"/>
                <a:gd name="connsiteY0" fmla="*/ 139778 h 187527"/>
                <a:gd name="connsiteX1" fmla="*/ 425324 w 767448"/>
                <a:gd name="connsiteY1" fmla="*/ 925 h 187527"/>
                <a:gd name="connsiteX2" fmla="*/ 402309 w 767448"/>
                <a:gd name="connsiteY2" fmla="*/ 186124 h 187527"/>
                <a:gd name="connsiteX3" fmla="*/ 767448 w 767448"/>
                <a:gd name="connsiteY3" fmla="*/ 86737 h 187527"/>
                <a:gd name="connsiteX0" fmla="*/ 0 w 767448"/>
                <a:gd name="connsiteY0" fmla="*/ 140230 h 187979"/>
                <a:gd name="connsiteX1" fmla="*/ 425324 w 767448"/>
                <a:gd name="connsiteY1" fmla="*/ 1377 h 187979"/>
                <a:gd name="connsiteX2" fmla="*/ 402309 w 767448"/>
                <a:gd name="connsiteY2" fmla="*/ 186576 h 187979"/>
                <a:gd name="connsiteX3" fmla="*/ 767448 w 767448"/>
                <a:gd name="connsiteY3" fmla="*/ 87189 h 187979"/>
                <a:gd name="connsiteX0" fmla="*/ 0 w 767448"/>
                <a:gd name="connsiteY0" fmla="*/ 141802 h 189551"/>
                <a:gd name="connsiteX1" fmla="*/ 425324 w 767448"/>
                <a:gd name="connsiteY1" fmla="*/ 2949 h 189551"/>
                <a:gd name="connsiteX2" fmla="*/ 402309 w 767448"/>
                <a:gd name="connsiteY2" fmla="*/ 188148 h 189551"/>
                <a:gd name="connsiteX3" fmla="*/ 767448 w 767448"/>
                <a:gd name="connsiteY3" fmla="*/ 88761 h 189551"/>
                <a:gd name="connsiteX0" fmla="*/ 0 w 785736"/>
                <a:gd name="connsiteY0" fmla="*/ 154570 h 187689"/>
                <a:gd name="connsiteX1" fmla="*/ 443612 w 785736"/>
                <a:gd name="connsiteY1" fmla="*/ 1087 h 187689"/>
                <a:gd name="connsiteX2" fmla="*/ 420597 w 785736"/>
                <a:gd name="connsiteY2" fmla="*/ 186286 h 187689"/>
                <a:gd name="connsiteX3" fmla="*/ 785736 w 785736"/>
                <a:gd name="connsiteY3" fmla="*/ 86899 h 187689"/>
                <a:gd name="connsiteX0" fmla="*/ 0 w 785736"/>
                <a:gd name="connsiteY0" fmla="*/ 158688 h 191807"/>
                <a:gd name="connsiteX1" fmla="*/ 443612 w 785736"/>
                <a:gd name="connsiteY1" fmla="*/ 5205 h 191807"/>
                <a:gd name="connsiteX2" fmla="*/ 420597 w 785736"/>
                <a:gd name="connsiteY2" fmla="*/ 190404 h 191807"/>
                <a:gd name="connsiteX3" fmla="*/ 785736 w 785736"/>
                <a:gd name="connsiteY3" fmla="*/ 91017 h 191807"/>
                <a:gd name="connsiteX0" fmla="*/ 0 w 785736"/>
                <a:gd name="connsiteY0" fmla="*/ 182905 h 216024"/>
                <a:gd name="connsiteX1" fmla="*/ 443612 w 785736"/>
                <a:gd name="connsiteY1" fmla="*/ 29422 h 216024"/>
                <a:gd name="connsiteX2" fmla="*/ 420597 w 785736"/>
                <a:gd name="connsiteY2" fmla="*/ 214621 h 216024"/>
                <a:gd name="connsiteX3" fmla="*/ 785736 w 785736"/>
                <a:gd name="connsiteY3" fmla="*/ 115234 h 216024"/>
                <a:gd name="connsiteX0" fmla="*/ 0 w 785736"/>
                <a:gd name="connsiteY0" fmla="*/ 191488 h 224939"/>
                <a:gd name="connsiteX1" fmla="*/ 414351 w 785736"/>
                <a:gd name="connsiteY1" fmla="*/ 27032 h 224939"/>
                <a:gd name="connsiteX2" fmla="*/ 420597 w 785736"/>
                <a:gd name="connsiteY2" fmla="*/ 223204 h 224939"/>
                <a:gd name="connsiteX3" fmla="*/ 785736 w 785736"/>
                <a:gd name="connsiteY3" fmla="*/ 123817 h 224939"/>
                <a:gd name="connsiteX0" fmla="*/ 0 w 785736"/>
                <a:gd name="connsiteY0" fmla="*/ 191488 h 231591"/>
                <a:gd name="connsiteX1" fmla="*/ 414351 w 785736"/>
                <a:gd name="connsiteY1" fmla="*/ 27032 h 231591"/>
                <a:gd name="connsiteX2" fmla="*/ 420597 w 785736"/>
                <a:gd name="connsiteY2" fmla="*/ 223204 h 231591"/>
                <a:gd name="connsiteX3" fmla="*/ 785736 w 785736"/>
                <a:gd name="connsiteY3" fmla="*/ 123817 h 231591"/>
                <a:gd name="connsiteX0" fmla="*/ 0 w 785736"/>
                <a:gd name="connsiteY0" fmla="*/ 175798 h 325533"/>
                <a:gd name="connsiteX1" fmla="*/ 414351 w 785736"/>
                <a:gd name="connsiteY1" fmla="*/ 11342 h 325533"/>
                <a:gd name="connsiteX2" fmla="*/ 477722 w 785736"/>
                <a:gd name="connsiteY2" fmla="*/ 320667 h 325533"/>
                <a:gd name="connsiteX3" fmla="*/ 785736 w 785736"/>
                <a:gd name="connsiteY3" fmla="*/ 108127 h 325533"/>
                <a:gd name="connsiteX0" fmla="*/ 0 w 850737"/>
                <a:gd name="connsiteY0" fmla="*/ 175798 h 353276"/>
                <a:gd name="connsiteX1" fmla="*/ 414351 w 850737"/>
                <a:gd name="connsiteY1" fmla="*/ 11342 h 353276"/>
                <a:gd name="connsiteX2" fmla="*/ 477722 w 850737"/>
                <a:gd name="connsiteY2" fmla="*/ 320667 h 353276"/>
                <a:gd name="connsiteX3" fmla="*/ 850737 w 850737"/>
                <a:gd name="connsiteY3" fmla="*/ 342871 h 353276"/>
                <a:gd name="connsiteX0" fmla="*/ 0 w 850737"/>
                <a:gd name="connsiteY0" fmla="*/ 215082 h 392560"/>
                <a:gd name="connsiteX1" fmla="*/ 426289 w 850737"/>
                <a:gd name="connsiteY1" fmla="*/ 6135 h 392560"/>
                <a:gd name="connsiteX2" fmla="*/ 477722 w 850737"/>
                <a:gd name="connsiteY2" fmla="*/ 359951 h 392560"/>
                <a:gd name="connsiteX3" fmla="*/ 850737 w 850737"/>
                <a:gd name="connsiteY3" fmla="*/ 382155 h 392560"/>
                <a:gd name="connsiteX0" fmla="*/ 0 w 850737"/>
                <a:gd name="connsiteY0" fmla="*/ 222660 h 498987"/>
                <a:gd name="connsiteX1" fmla="*/ 426289 w 850737"/>
                <a:gd name="connsiteY1" fmla="*/ 13713 h 498987"/>
                <a:gd name="connsiteX2" fmla="*/ 425236 w 850737"/>
                <a:gd name="connsiteY2" fmla="*/ 490682 h 498987"/>
                <a:gd name="connsiteX3" fmla="*/ 850737 w 850737"/>
                <a:gd name="connsiteY3" fmla="*/ 389733 h 498987"/>
                <a:gd name="connsiteX0" fmla="*/ 0 w 850737"/>
                <a:gd name="connsiteY0" fmla="*/ 235781 h 512108"/>
                <a:gd name="connsiteX1" fmla="*/ 426289 w 850737"/>
                <a:gd name="connsiteY1" fmla="*/ 26834 h 512108"/>
                <a:gd name="connsiteX2" fmla="*/ 425236 w 850737"/>
                <a:gd name="connsiteY2" fmla="*/ 503803 h 512108"/>
                <a:gd name="connsiteX3" fmla="*/ 850737 w 850737"/>
                <a:gd name="connsiteY3" fmla="*/ 402854 h 512108"/>
                <a:gd name="connsiteX0" fmla="*/ 0 w 850737"/>
                <a:gd name="connsiteY0" fmla="*/ 218868 h 440284"/>
                <a:gd name="connsiteX1" fmla="*/ 426289 w 850737"/>
                <a:gd name="connsiteY1" fmla="*/ 9921 h 440284"/>
                <a:gd name="connsiteX2" fmla="*/ 433211 w 850737"/>
                <a:gd name="connsiteY2" fmla="*/ 426980 h 440284"/>
                <a:gd name="connsiteX3" fmla="*/ 850737 w 850737"/>
                <a:gd name="connsiteY3" fmla="*/ 385941 h 44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737" h="440284">
                  <a:moveTo>
                    <a:pt x="0" y="218868"/>
                  </a:moveTo>
                  <a:cubicBezTo>
                    <a:pt x="227342" y="28381"/>
                    <a:pt x="354087" y="-24764"/>
                    <a:pt x="426289" y="9921"/>
                  </a:cubicBezTo>
                  <a:cubicBezTo>
                    <a:pt x="498491" y="44606"/>
                    <a:pt x="360341" y="385246"/>
                    <a:pt x="433211" y="426980"/>
                  </a:cubicBezTo>
                  <a:cubicBezTo>
                    <a:pt x="506081" y="468714"/>
                    <a:pt x="814225" y="400228"/>
                    <a:pt x="850737" y="385941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03FA7-E720-4B2D-8CE4-8D62C38589D8}"/>
              </a:ext>
            </a:extLst>
          </p:cNvPr>
          <p:cNvGrpSpPr/>
          <p:nvPr/>
        </p:nvGrpSpPr>
        <p:grpSpPr>
          <a:xfrm>
            <a:off x="0" y="1736437"/>
            <a:ext cx="12192000" cy="4271393"/>
            <a:chOff x="-2312971" y="1930801"/>
            <a:chExt cx="12183754" cy="4016330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2B052981-49FE-43A8-8720-0F0EB90FD610}"/>
                </a:ext>
              </a:extLst>
            </p:cNvPr>
            <p:cNvSpPr/>
            <p:nvPr/>
          </p:nvSpPr>
          <p:spPr>
            <a:xfrm>
              <a:off x="-2312971" y="1930803"/>
              <a:ext cx="12183754" cy="4016328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4869712"/>
                <a:gd name="connsiteY0" fmla="*/ 2636141 h 2636599"/>
                <a:gd name="connsiteX1" fmla="*/ 2317774 w 4869712"/>
                <a:gd name="connsiteY1" fmla="*/ 2632825 h 2636599"/>
                <a:gd name="connsiteX2" fmla="*/ 2317012 w 4869712"/>
                <a:gd name="connsiteY2" fmla="*/ 2387384 h 2636599"/>
                <a:gd name="connsiteX3" fmla="*/ 1726462 w 4869712"/>
                <a:gd name="connsiteY3" fmla="*/ 1320584 h 2636599"/>
                <a:gd name="connsiteX4" fmla="*/ 1923438 w 4869712"/>
                <a:gd name="connsiteY4" fmla="*/ 1152105 h 2636599"/>
                <a:gd name="connsiteX5" fmla="*/ 2345587 w 4869712"/>
                <a:gd name="connsiteY5" fmla="*/ 1634909 h 2636599"/>
                <a:gd name="connsiteX6" fmla="*/ 2288437 w 4869712"/>
                <a:gd name="connsiteY6" fmla="*/ 168059 h 2636599"/>
                <a:gd name="connsiteX7" fmla="*/ 2564662 w 4869712"/>
                <a:gd name="connsiteY7" fmla="*/ 177584 h 2636599"/>
                <a:gd name="connsiteX8" fmla="*/ 2631337 w 4869712"/>
                <a:gd name="connsiteY8" fmla="*/ 1149134 h 2636599"/>
                <a:gd name="connsiteX9" fmla="*/ 2817796 w 4869712"/>
                <a:gd name="connsiteY9" fmla="*/ 723252 h 2636599"/>
                <a:gd name="connsiteX10" fmla="*/ 2986657 w 4869712"/>
                <a:gd name="connsiteY10" fmla="*/ 1152791 h 2636599"/>
                <a:gd name="connsiteX11" fmla="*/ 3172585 w 4869712"/>
                <a:gd name="connsiteY11" fmla="*/ 763487 h 2636599"/>
                <a:gd name="connsiteX12" fmla="*/ 3347922 w 4869712"/>
                <a:gd name="connsiteY12" fmla="*/ 1178395 h 2636599"/>
                <a:gd name="connsiteX13" fmla="*/ 3501768 w 4869712"/>
                <a:gd name="connsiteY13" fmla="*/ 840297 h 2636599"/>
                <a:gd name="connsiteX14" fmla="*/ 3648302 w 4869712"/>
                <a:gd name="connsiteY14" fmla="*/ 1167422 h 2636599"/>
                <a:gd name="connsiteX15" fmla="*/ 3640225 w 4869712"/>
                <a:gd name="connsiteY15" fmla="*/ 1945576 h 2636599"/>
                <a:gd name="connsiteX16" fmla="*/ 3523714 w 4869712"/>
                <a:gd name="connsiteY16" fmla="*/ 2317968 h 2636599"/>
                <a:gd name="connsiteX17" fmla="*/ 3449649 w 4869712"/>
                <a:gd name="connsiteY17" fmla="*/ 2635034 h 2636599"/>
                <a:gd name="connsiteX18" fmla="*/ 4869712 w 4869712"/>
                <a:gd name="connsiteY18" fmla="*/ 2635034 h 2636599"/>
                <a:gd name="connsiteX0" fmla="*/ 0 w 4869712"/>
                <a:gd name="connsiteY0" fmla="*/ 2636141 h 2636141"/>
                <a:gd name="connsiteX1" fmla="*/ 2317774 w 4869712"/>
                <a:gd name="connsiteY1" fmla="*/ 2632825 h 2636141"/>
                <a:gd name="connsiteX2" fmla="*/ 2317012 w 4869712"/>
                <a:gd name="connsiteY2" fmla="*/ 2387384 h 2636141"/>
                <a:gd name="connsiteX3" fmla="*/ 1726462 w 4869712"/>
                <a:gd name="connsiteY3" fmla="*/ 1320584 h 2636141"/>
                <a:gd name="connsiteX4" fmla="*/ 1923438 w 4869712"/>
                <a:gd name="connsiteY4" fmla="*/ 1152105 h 2636141"/>
                <a:gd name="connsiteX5" fmla="*/ 2345587 w 4869712"/>
                <a:gd name="connsiteY5" fmla="*/ 1634909 h 2636141"/>
                <a:gd name="connsiteX6" fmla="*/ 2288437 w 4869712"/>
                <a:gd name="connsiteY6" fmla="*/ 168059 h 2636141"/>
                <a:gd name="connsiteX7" fmla="*/ 2564662 w 4869712"/>
                <a:gd name="connsiteY7" fmla="*/ 177584 h 2636141"/>
                <a:gd name="connsiteX8" fmla="*/ 2631337 w 4869712"/>
                <a:gd name="connsiteY8" fmla="*/ 1149134 h 2636141"/>
                <a:gd name="connsiteX9" fmla="*/ 2817796 w 4869712"/>
                <a:gd name="connsiteY9" fmla="*/ 723252 h 2636141"/>
                <a:gd name="connsiteX10" fmla="*/ 2986657 w 4869712"/>
                <a:gd name="connsiteY10" fmla="*/ 1152791 h 2636141"/>
                <a:gd name="connsiteX11" fmla="*/ 3172585 w 4869712"/>
                <a:gd name="connsiteY11" fmla="*/ 763487 h 2636141"/>
                <a:gd name="connsiteX12" fmla="*/ 3347922 w 4869712"/>
                <a:gd name="connsiteY12" fmla="*/ 1178395 h 2636141"/>
                <a:gd name="connsiteX13" fmla="*/ 3501768 w 4869712"/>
                <a:gd name="connsiteY13" fmla="*/ 840297 h 2636141"/>
                <a:gd name="connsiteX14" fmla="*/ 3648302 w 4869712"/>
                <a:gd name="connsiteY14" fmla="*/ 1167422 h 2636141"/>
                <a:gd name="connsiteX15" fmla="*/ 3640225 w 4869712"/>
                <a:gd name="connsiteY15" fmla="*/ 1945576 h 2636141"/>
                <a:gd name="connsiteX16" fmla="*/ 3523714 w 4869712"/>
                <a:gd name="connsiteY16" fmla="*/ 2317968 h 2636141"/>
                <a:gd name="connsiteX17" fmla="*/ 3449649 w 4869712"/>
                <a:gd name="connsiteY17" fmla="*/ 2635034 h 2636141"/>
                <a:gd name="connsiteX18" fmla="*/ 4869712 w 4869712"/>
                <a:gd name="connsiteY18" fmla="*/ 2635034 h 2636141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113906 w 4005423"/>
                <a:gd name="connsiteY0" fmla="*/ 2668039 h 2670195"/>
                <a:gd name="connsiteX1" fmla="*/ 1453485 w 4005423"/>
                <a:gd name="connsiteY1" fmla="*/ 2632825 h 2670195"/>
                <a:gd name="connsiteX2" fmla="*/ 1452723 w 4005423"/>
                <a:gd name="connsiteY2" fmla="*/ 2387384 h 2670195"/>
                <a:gd name="connsiteX3" fmla="*/ 862173 w 4005423"/>
                <a:gd name="connsiteY3" fmla="*/ 1320584 h 2670195"/>
                <a:gd name="connsiteX4" fmla="*/ 1059149 w 4005423"/>
                <a:gd name="connsiteY4" fmla="*/ 1152105 h 2670195"/>
                <a:gd name="connsiteX5" fmla="*/ 1481298 w 4005423"/>
                <a:gd name="connsiteY5" fmla="*/ 1634909 h 2670195"/>
                <a:gd name="connsiteX6" fmla="*/ 1424148 w 4005423"/>
                <a:gd name="connsiteY6" fmla="*/ 168059 h 2670195"/>
                <a:gd name="connsiteX7" fmla="*/ 1700373 w 4005423"/>
                <a:gd name="connsiteY7" fmla="*/ 177584 h 2670195"/>
                <a:gd name="connsiteX8" fmla="*/ 1767048 w 4005423"/>
                <a:gd name="connsiteY8" fmla="*/ 1149134 h 2670195"/>
                <a:gd name="connsiteX9" fmla="*/ 1953507 w 4005423"/>
                <a:gd name="connsiteY9" fmla="*/ 723252 h 2670195"/>
                <a:gd name="connsiteX10" fmla="*/ 2122368 w 4005423"/>
                <a:gd name="connsiteY10" fmla="*/ 1152791 h 2670195"/>
                <a:gd name="connsiteX11" fmla="*/ 2308296 w 4005423"/>
                <a:gd name="connsiteY11" fmla="*/ 763487 h 2670195"/>
                <a:gd name="connsiteX12" fmla="*/ 2483633 w 4005423"/>
                <a:gd name="connsiteY12" fmla="*/ 1178395 h 2670195"/>
                <a:gd name="connsiteX13" fmla="*/ 2637479 w 4005423"/>
                <a:gd name="connsiteY13" fmla="*/ 840297 h 2670195"/>
                <a:gd name="connsiteX14" fmla="*/ 2784013 w 4005423"/>
                <a:gd name="connsiteY14" fmla="*/ 1167422 h 2670195"/>
                <a:gd name="connsiteX15" fmla="*/ 2775936 w 4005423"/>
                <a:gd name="connsiteY15" fmla="*/ 1945576 h 2670195"/>
                <a:gd name="connsiteX16" fmla="*/ 2659425 w 4005423"/>
                <a:gd name="connsiteY16" fmla="*/ 2317968 h 2670195"/>
                <a:gd name="connsiteX17" fmla="*/ 2585360 w 4005423"/>
                <a:gd name="connsiteY17" fmla="*/ 2635034 h 2670195"/>
                <a:gd name="connsiteX18" fmla="*/ 4005423 w 4005423"/>
                <a:gd name="connsiteY18" fmla="*/ 2635034 h 2670195"/>
                <a:gd name="connsiteX0" fmla="*/ 479716 w 3701381"/>
                <a:gd name="connsiteY0" fmla="*/ 3072076 h 3072352"/>
                <a:gd name="connsiteX1" fmla="*/ 1149443 w 3701381"/>
                <a:gd name="connsiteY1" fmla="*/ 2632825 h 3072352"/>
                <a:gd name="connsiteX2" fmla="*/ 1148681 w 3701381"/>
                <a:gd name="connsiteY2" fmla="*/ 2387384 h 3072352"/>
                <a:gd name="connsiteX3" fmla="*/ 558131 w 3701381"/>
                <a:gd name="connsiteY3" fmla="*/ 1320584 h 3072352"/>
                <a:gd name="connsiteX4" fmla="*/ 755107 w 3701381"/>
                <a:gd name="connsiteY4" fmla="*/ 1152105 h 3072352"/>
                <a:gd name="connsiteX5" fmla="*/ 1177256 w 3701381"/>
                <a:gd name="connsiteY5" fmla="*/ 1634909 h 3072352"/>
                <a:gd name="connsiteX6" fmla="*/ 1120106 w 3701381"/>
                <a:gd name="connsiteY6" fmla="*/ 168059 h 3072352"/>
                <a:gd name="connsiteX7" fmla="*/ 1396331 w 3701381"/>
                <a:gd name="connsiteY7" fmla="*/ 177584 h 3072352"/>
                <a:gd name="connsiteX8" fmla="*/ 1463006 w 3701381"/>
                <a:gd name="connsiteY8" fmla="*/ 1149134 h 3072352"/>
                <a:gd name="connsiteX9" fmla="*/ 1649465 w 3701381"/>
                <a:gd name="connsiteY9" fmla="*/ 723252 h 3072352"/>
                <a:gd name="connsiteX10" fmla="*/ 1818326 w 3701381"/>
                <a:gd name="connsiteY10" fmla="*/ 1152791 h 3072352"/>
                <a:gd name="connsiteX11" fmla="*/ 2004254 w 3701381"/>
                <a:gd name="connsiteY11" fmla="*/ 763487 h 3072352"/>
                <a:gd name="connsiteX12" fmla="*/ 2179591 w 3701381"/>
                <a:gd name="connsiteY12" fmla="*/ 1178395 h 3072352"/>
                <a:gd name="connsiteX13" fmla="*/ 2333437 w 3701381"/>
                <a:gd name="connsiteY13" fmla="*/ 840297 h 3072352"/>
                <a:gd name="connsiteX14" fmla="*/ 2479971 w 3701381"/>
                <a:gd name="connsiteY14" fmla="*/ 1167422 h 3072352"/>
                <a:gd name="connsiteX15" fmla="*/ 2471894 w 3701381"/>
                <a:gd name="connsiteY15" fmla="*/ 1945576 h 3072352"/>
                <a:gd name="connsiteX16" fmla="*/ 2355383 w 3701381"/>
                <a:gd name="connsiteY16" fmla="*/ 2317968 h 3072352"/>
                <a:gd name="connsiteX17" fmla="*/ 2281318 w 3701381"/>
                <a:gd name="connsiteY17" fmla="*/ 2635034 h 3072352"/>
                <a:gd name="connsiteX18" fmla="*/ 3701381 w 3701381"/>
                <a:gd name="connsiteY18" fmla="*/ 2635034 h 3072352"/>
                <a:gd name="connsiteX0" fmla="*/ 609558 w 3831223"/>
                <a:gd name="connsiteY0" fmla="*/ 3072076 h 3072076"/>
                <a:gd name="connsiteX1" fmla="*/ 1279285 w 3831223"/>
                <a:gd name="connsiteY1" fmla="*/ 2632825 h 3072076"/>
                <a:gd name="connsiteX2" fmla="*/ 1278523 w 3831223"/>
                <a:gd name="connsiteY2" fmla="*/ 2387384 h 3072076"/>
                <a:gd name="connsiteX3" fmla="*/ 687973 w 3831223"/>
                <a:gd name="connsiteY3" fmla="*/ 1320584 h 3072076"/>
                <a:gd name="connsiteX4" fmla="*/ 884949 w 3831223"/>
                <a:gd name="connsiteY4" fmla="*/ 1152105 h 3072076"/>
                <a:gd name="connsiteX5" fmla="*/ 1307098 w 3831223"/>
                <a:gd name="connsiteY5" fmla="*/ 1634909 h 3072076"/>
                <a:gd name="connsiteX6" fmla="*/ 1249948 w 3831223"/>
                <a:gd name="connsiteY6" fmla="*/ 168059 h 3072076"/>
                <a:gd name="connsiteX7" fmla="*/ 1526173 w 3831223"/>
                <a:gd name="connsiteY7" fmla="*/ 177584 h 3072076"/>
                <a:gd name="connsiteX8" fmla="*/ 1592848 w 3831223"/>
                <a:gd name="connsiteY8" fmla="*/ 1149134 h 3072076"/>
                <a:gd name="connsiteX9" fmla="*/ 1779307 w 3831223"/>
                <a:gd name="connsiteY9" fmla="*/ 723252 h 3072076"/>
                <a:gd name="connsiteX10" fmla="*/ 1948168 w 3831223"/>
                <a:gd name="connsiteY10" fmla="*/ 1152791 h 3072076"/>
                <a:gd name="connsiteX11" fmla="*/ 2134096 w 3831223"/>
                <a:gd name="connsiteY11" fmla="*/ 763487 h 3072076"/>
                <a:gd name="connsiteX12" fmla="*/ 2309433 w 3831223"/>
                <a:gd name="connsiteY12" fmla="*/ 1178395 h 3072076"/>
                <a:gd name="connsiteX13" fmla="*/ 2463279 w 3831223"/>
                <a:gd name="connsiteY13" fmla="*/ 840297 h 3072076"/>
                <a:gd name="connsiteX14" fmla="*/ 2609813 w 3831223"/>
                <a:gd name="connsiteY14" fmla="*/ 1167422 h 3072076"/>
                <a:gd name="connsiteX15" fmla="*/ 2601736 w 3831223"/>
                <a:gd name="connsiteY15" fmla="*/ 1945576 h 3072076"/>
                <a:gd name="connsiteX16" fmla="*/ 2485225 w 3831223"/>
                <a:gd name="connsiteY16" fmla="*/ 2317968 h 3072076"/>
                <a:gd name="connsiteX17" fmla="*/ 2411160 w 3831223"/>
                <a:gd name="connsiteY17" fmla="*/ 2635034 h 3072076"/>
                <a:gd name="connsiteX18" fmla="*/ 3831223 w 3831223"/>
                <a:gd name="connsiteY18" fmla="*/ 2635034 h 3072076"/>
                <a:gd name="connsiteX0" fmla="*/ 111732 w 4715630"/>
                <a:gd name="connsiteY0" fmla="*/ 3274095 h 3274095"/>
                <a:gd name="connsiteX1" fmla="*/ 2163692 w 4715630"/>
                <a:gd name="connsiteY1" fmla="*/ 2632825 h 3274095"/>
                <a:gd name="connsiteX2" fmla="*/ 2162930 w 4715630"/>
                <a:gd name="connsiteY2" fmla="*/ 2387384 h 3274095"/>
                <a:gd name="connsiteX3" fmla="*/ 1572380 w 4715630"/>
                <a:gd name="connsiteY3" fmla="*/ 1320584 h 3274095"/>
                <a:gd name="connsiteX4" fmla="*/ 1769356 w 4715630"/>
                <a:gd name="connsiteY4" fmla="*/ 1152105 h 3274095"/>
                <a:gd name="connsiteX5" fmla="*/ 2191505 w 4715630"/>
                <a:gd name="connsiteY5" fmla="*/ 1634909 h 3274095"/>
                <a:gd name="connsiteX6" fmla="*/ 2134355 w 4715630"/>
                <a:gd name="connsiteY6" fmla="*/ 168059 h 3274095"/>
                <a:gd name="connsiteX7" fmla="*/ 2410580 w 4715630"/>
                <a:gd name="connsiteY7" fmla="*/ 177584 h 3274095"/>
                <a:gd name="connsiteX8" fmla="*/ 2477255 w 4715630"/>
                <a:gd name="connsiteY8" fmla="*/ 1149134 h 3274095"/>
                <a:gd name="connsiteX9" fmla="*/ 2663714 w 4715630"/>
                <a:gd name="connsiteY9" fmla="*/ 723252 h 3274095"/>
                <a:gd name="connsiteX10" fmla="*/ 2832575 w 4715630"/>
                <a:gd name="connsiteY10" fmla="*/ 1152791 h 3274095"/>
                <a:gd name="connsiteX11" fmla="*/ 3018503 w 4715630"/>
                <a:gd name="connsiteY11" fmla="*/ 763487 h 3274095"/>
                <a:gd name="connsiteX12" fmla="*/ 3193840 w 4715630"/>
                <a:gd name="connsiteY12" fmla="*/ 1178395 h 3274095"/>
                <a:gd name="connsiteX13" fmla="*/ 3347686 w 4715630"/>
                <a:gd name="connsiteY13" fmla="*/ 840297 h 3274095"/>
                <a:gd name="connsiteX14" fmla="*/ 3494220 w 4715630"/>
                <a:gd name="connsiteY14" fmla="*/ 1167422 h 3274095"/>
                <a:gd name="connsiteX15" fmla="*/ 3486143 w 4715630"/>
                <a:gd name="connsiteY15" fmla="*/ 1945576 h 3274095"/>
                <a:gd name="connsiteX16" fmla="*/ 3369632 w 4715630"/>
                <a:gd name="connsiteY16" fmla="*/ 2317968 h 3274095"/>
                <a:gd name="connsiteX17" fmla="*/ 3295567 w 4715630"/>
                <a:gd name="connsiteY17" fmla="*/ 2635034 h 3274095"/>
                <a:gd name="connsiteX18" fmla="*/ 4715630 w 4715630"/>
                <a:gd name="connsiteY18" fmla="*/ 2635034 h 3274095"/>
                <a:gd name="connsiteX0" fmla="*/ 0 w 4603898"/>
                <a:gd name="connsiteY0" fmla="*/ 3274095 h 3274095"/>
                <a:gd name="connsiteX1" fmla="*/ 2051960 w 4603898"/>
                <a:gd name="connsiteY1" fmla="*/ 2632825 h 3274095"/>
                <a:gd name="connsiteX2" fmla="*/ 2051198 w 4603898"/>
                <a:gd name="connsiteY2" fmla="*/ 2387384 h 3274095"/>
                <a:gd name="connsiteX3" fmla="*/ 1460648 w 4603898"/>
                <a:gd name="connsiteY3" fmla="*/ 1320584 h 3274095"/>
                <a:gd name="connsiteX4" fmla="*/ 1657624 w 4603898"/>
                <a:gd name="connsiteY4" fmla="*/ 1152105 h 3274095"/>
                <a:gd name="connsiteX5" fmla="*/ 2079773 w 4603898"/>
                <a:gd name="connsiteY5" fmla="*/ 1634909 h 3274095"/>
                <a:gd name="connsiteX6" fmla="*/ 2022623 w 4603898"/>
                <a:gd name="connsiteY6" fmla="*/ 168059 h 3274095"/>
                <a:gd name="connsiteX7" fmla="*/ 2298848 w 4603898"/>
                <a:gd name="connsiteY7" fmla="*/ 177584 h 3274095"/>
                <a:gd name="connsiteX8" fmla="*/ 2365523 w 4603898"/>
                <a:gd name="connsiteY8" fmla="*/ 1149134 h 3274095"/>
                <a:gd name="connsiteX9" fmla="*/ 2551982 w 4603898"/>
                <a:gd name="connsiteY9" fmla="*/ 723252 h 3274095"/>
                <a:gd name="connsiteX10" fmla="*/ 2720843 w 4603898"/>
                <a:gd name="connsiteY10" fmla="*/ 1152791 h 3274095"/>
                <a:gd name="connsiteX11" fmla="*/ 2906771 w 4603898"/>
                <a:gd name="connsiteY11" fmla="*/ 763487 h 3274095"/>
                <a:gd name="connsiteX12" fmla="*/ 3082108 w 4603898"/>
                <a:gd name="connsiteY12" fmla="*/ 1178395 h 3274095"/>
                <a:gd name="connsiteX13" fmla="*/ 3235954 w 4603898"/>
                <a:gd name="connsiteY13" fmla="*/ 840297 h 3274095"/>
                <a:gd name="connsiteX14" fmla="*/ 3382488 w 4603898"/>
                <a:gd name="connsiteY14" fmla="*/ 1167422 h 3274095"/>
                <a:gd name="connsiteX15" fmla="*/ 3374411 w 4603898"/>
                <a:gd name="connsiteY15" fmla="*/ 1945576 h 3274095"/>
                <a:gd name="connsiteX16" fmla="*/ 3257900 w 4603898"/>
                <a:gd name="connsiteY16" fmla="*/ 2317968 h 3274095"/>
                <a:gd name="connsiteX17" fmla="*/ 3183835 w 4603898"/>
                <a:gd name="connsiteY17" fmla="*/ 2635034 h 3274095"/>
                <a:gd name="connsiteX18" fmla="*/ 4603898 w 4603898"/>
                <a:gd name="connsiteY18" fmla="*/ 2635034 h 3274095"/>
                <a:gd name="connsiteX0" fmla="*/ 58169 w 4130439"/>
                <a:gd name="connsiteY0" fmla="*/ 2678672 h 2678672"/>
                <a:gd name="connsiteX1" fmla="*/ 1578501 w 4130439"/>
                <a:gd name="connsiteY1" fmla="*/ 2632825 h 2678672"/>
                <a:gd name="connsiteX2" fmla="*/ 1577739 w 4130439"/>
                <a:gd name="connsiteY2" fmla="*/ 2387384 h 2678672"/>
                <a:gd name="connsiteX3" fmla="*/ 987189 w 4130439"/>
                <a:gd name="connsiteY3" fmla="*/ 1320584 h 2678672"/>
                <a:gd name="connsiteX4" fmla="*/ 1184165 w 4130439"/>
                <a:gd name="connsiteY4" fmla="*/ 1152105 h 2678672"/>
                <a:gd name="connsiteX5" fmla="*/ 1606314 w 4130439"/>
                <a:gd name="connsiteY5" fmla="*/ 1634909 h 2678672"/>
                <a:gd name="connsiteX6" fmla="*/ 1549164 w 4130439"/>
                <a:gd name="connsiteY6" fmla="*/ 168059 h 2678672"/>
                <a:gd name="connsiteX7" fmla="*/ 1825389 w 4130439"/>
                <a:gd name="connsiteY7" fmla="*/ 177584 h 2678672"/>
                <a:gd name="connsiteX8" fmla="*/ 1892064 w 4130439"/>
                <a:gd name="connsiteY8" fmla="*/ 1149134 h 2678672"/>
                <a:gd name="connsiteX9" fmla="*/ 2078523 w 4130439"/>
                <a:gd name="connsiteY9" fmla="*/ 723252 h 2678672"/>
                <a:gd name="connsiteX10" fmla="*/ 2247384 w 4130439"/>
                <a:gd name="connsiteY10" fmla="*/ 1152791 h 2678672"/>
                <a:gd name="connsiteX11" fmla="*/ 2433312 w 4130439"/>
                <a:gd name="connsiteY11" fmla="*/ 763487 h 2678672"/>
                <a:gd name="connsiteX12" fmla="*/ 2608649 w 4130439"/>
                <a:gd name="connsiteY12" fmla="*/ 1178395 h 2678672"/>
                <a:gd name="connsiteX13" fmla="*/ 2762495 w 4130439"/>
                <a:gd name="connsiteY13" fmla="*/ 840297 h 2678672"/>
                <a:gd name="connsiteX14" fmla="*/ 2909029 w 4130439"/>
                <a:gd name="connsiteY14" fmla="*/ 1167422 h 2678672"/>
                <a:gd name="connsiteX15" fmla="*/ 2900952 w 4130439"/>
                <a:gd name="connsiteY15" fmla="*/ 1945576 h 2678672"/>
                <a:gd name="connsiteX16" fmla="*/ 2784441 w 4130439"/>
                <a:gd name="connsiteY16" fmla="*/ 2317968 h 2678672"/>
                <a:gd name="connsiteX17" fmla="*/ 2710376 w 4130439"/>
                <a:gd name="connsiteY17" fmla="*/ 2635034 h 2678672"/>
                <a:gd name="connsiteX18" fmla="*/ 4130439 w 4130439"/>
                <a:gd name="connsiteY18" fmla="*/ 2635034 h 2678672"/>
                <a:gd name="connsiteX0" fmla="*/ 31727 w 4189058"/>
                <a:gd name="connsiteY0" fmla="*/ 2678672 h 2678672"/>
                <a:gd name="connsiteX1" fmla="*/ 1637120 w 4189058"/>
                <a:gd name="connsiteY1" fmla="*/ 2632825 h 2678672"/>
                <a:gd name="connsiteX2" fmla="*/ 1636358 w 4189058"/>
                <a:gd name="connsiteY2" fmla="*/ 2387384 h 2678672"/>
                <a:gd name="connsiteX3" fmla="*/ 1045808 w 4189058"/>
                <a:gd name="connsiteY3" fmla="*/ 1320584 h 2678672"/>
                <a:gd name="connsiteX4" fmla="*/ 1242784 w 4189058"/>
                <a:gd name="connsiteY4" fmla="*/ 1152105 h 2678672"/>
                <a:gd name="connsiteX5" fmla="*/ 1664933 w 4189058"/>
                <a:gd name="connsiteY5" fmla="*/ 1634909 h 2678672"/>
                <a:gd name="connsiteX6" fmla="*/ 1607783 w 4189058"/>
                <a:gd name="connsiteY6" fmla="*/ 168059 h 2678672"/>
                <a:gd name="connsiteX7" fmla="*/ 1884008 w 4189058"/>
                <a:gd name="connsiteY7" fmla="*/ 177584 h 2678672"/>
                <a:gd name="connsiteX8" fmla="*/ 1950683 w 4189058"/>
                <a:gd name="connsiteY8" fmla="*/ 1149134 h 2678672"/>
                <a:gd name="connsiteX9" fmla="*/ 2137142 w 4189058"/>
                <a:gd name="connsiteY9" fmla="*/ 723252 h 2678672"/>
                <a:gd name="connsiteX10" fmla="*/ 2306003 w 4189058"/>
                <a:gd name="connsiteY10" fmla="*/ 1152791 h 2678672"/>
                <a:gd name="connsiteX11" fmla="*/ 2491931 w 4189058"/>
                <a:gd name="connsiteY11" fmla="*/ 763487 h 2678672"/>
                <a:gd name="connsiteX12" fmla="*/ 2667268 w 4189058"/>
                <a:gd name="connsiteY12" fmla="*/ 1178395 h 2678672"/>
                <a:gd name="connsiteX13" fmla="*/ 2821114 w 4189058"/>
                <a:gd name="connsiteY13" fmla="*/ 840297 h 2678672"/>
                <a:gd name="connsiteX14" fmla="*/ 2967648 w 4189058"/>
                <a:gd name="connsiteY14" fmla="*/ 1167422 h 2678672"/>
                <a:gd name="connsiteX15" fmla="*/ 2959571 w 4189058"/>
                <a:gd name="connsiteY15" fmla="*/ 1945576 h 2678672"/>
                <a:gd name="connsiteX16" fmla="*/ 2843060 w 4189058"/>
                <a:gd name="connsiteY16" fmla="*/ 2317968 h 2678672"/>
                <a:gd name="connsiteX17" fmla="*/ 2768995 w 4189058"/>
                <a:gd name="connsiteY17" fmla="*/ 2635034 h 2678672"/>
                <a:gd name="connsiteX18" fmla="*/ 4189058 w 4189058"/>
                <a:gd name="connsiteY18" fmla="*/ 2635034 h 2678672"/>
                <a:gd name="connsiteX0" fmla="*/ 231463 w 3899696"/>
                <a:gd name="connsiteY0" fmla="*/ 2636142 h 2636142"/>
                <a:gd name="connsiteX1" fmla="*/ 1347758 w 3899696"/>
                <a:gd name="connsiteY1" fmla="*/ 2632825 h 2636142"/>
                <a:gd name="connsiteX2" fmla="*/ 1346996 w 3899696"/>
                <a:gd name="connsiteY2" fmla="*/ 2387384 h 2636142"/>
                <a:gd name="connsiteX3" fmla="*/ 756446 w 3899696"/>
                <a:gd name="connsiteY3" fmla="*/ 1320584 h 2636142"/>
                <a:gd name="connsiteX4" fmla="*/ 953422 w 3899696"/>
                <a:gd name="connsiteY4" fmla="*/ 1152105 h 2636142"/>
                <a:gd name="connsiteX5" fmla="*/ 1375571 w 3899696"/>
                <a:gd name="connsiteY5" fmla="*/ 1634909 h 2636142"/>
                <a:gd name="connsiteX6" fmla="*/ 1318421 w 3899696"/>
                <a:gd name="connsiteY6" fmla="*/ 168059 h 2636142"/>
                <a:gd name="connsiteX7" fmla="*/ 1594646 w 3899696"/>
                <a:gd name="connsiteY7" fmla="*/ 177584 h 2636142"/>
                <a:gd name="connsiteX8" fmla="*/ 1661321 w 3899696"/>
                <a:gd name="connsiteY8" fmla="*/ 1149134 h 2636142"/>
                <a:gd name="connsiteX9" fmla="*/ 1847780 w 3899696"/>
                <a:gd name="connsiteY9" fmla="*/ 723252 h 2636142"/>
                <a:gd name="connsiteX10" fmla="*/ 2016641 w 3899696"/>
                <a:gd name="connsiteY10" fmla="*/ 1152791 h 2636142"/>
                <a:gd name="connsiteX11" fmla="*/ 2202569 w 3899696"/>
                <a:gd name="connsiteY11" fmla="*/ 763487 h 2636142"/>
                <a:gd name="connsiteX12" fmla="*/ 2377906 w 3899696"/>
                <a:gd name="connsiteY12" fmla="*/ 1178395 h 2636142"/>
                <a:gd name="connsiteX13" fmla="*/ 2531752 w 3899696"/>
                <a:gd name="connsiteY13" fmla="*/ 840297 h 2636142"/>
                <a:gd name="connsiteX14" fmla="*/ 2678286 w 3899696"/>
                <a:gd name="connsiteY14" fmla="*/ 1167422 h 2636142"/>
                <a:gd name="connsiteX15" fmla="*/ 2670209 w 3899696"/>
                <a:gd name="connsiteY15" fmla="*/ 1945576 h 2636142"/>
                <a:gd name="connsiteX16" fmla="*/ 2553698 w 3899696"/>
                <a:gd name="connsiteY16" fmla="*/ 2317968 h 2636142"/>
                <a:gd name="connsiteX17" fmla="*/ 2479633 w 3899696"/>
                <a:gd name="connsiteY17" fmla="*/ 2635034 h 2636142"/>
                <a:gd name="connsiteX18" fmla="*/ 3899696 w 3899696"/>
                <a:gd name="connsiteY18" fmla="*/ 2635034 h 2636142"/>
                <a:gd name="connsiteX0" fmla="*/ 0 w 3668233"/>
                <a:gd name="connsiteY0" fmla="*/ 2636142 h 2636142"/>
                <a:gd name="connsiteX1" fmla="*/ 1116295 w 3668233"/>
                <a:gd name="connsiteY1" fmla="*/ 2632825 h 2636142"/>
                <a:gd name="connsiteX2" fmla="*/ 1115533 w 3668233"/>
                <a:gd name="connsiteY2" fmla="*/ 2387384 h 2636142"/>
                <a:gd name="connsiteX3" fmla="*/ 524983 w 3668233"/>
                <a:gd name="connsiteY3" fmla="*/ 1320584 h 2636142"/>
                <a:gd name="connsiteX4" fmla="*/ 721959 w 3668233"/>
                <a:gd name="connsiteY4" fmla="*/ 1152105 h 2636142"/>
                <a:gd name="connsiteX5" fmla="*/ 1144108 w 3668233"/>
                <a:gd name="connsiteY5" fmla="*/ 1634909 h 2636142"/>
                <a:gd name="connsiteX6" fmla="*/ 1086958 w 3668233"/>
                <a:gd name="connsiteY6" fmla="*/ 168059 h 2636142"/>
                <a:gd name="connsiteX7" fmla="*/ 1363183 w 3668233"/>
                <a:gd name="connsiteY7" fmla="*/ 177584 h 2636142"/>
                <a:gd name="connsiteX8" fmla="*/ 1429858 w 3668233"/>
                <a:gd name="connsiteY8" fmla="*/ 1149134 h 2636142"/>
                <a:gd name="connsiteX9" fmla="*/ 1616317 w 3668233"/>
                <a:gd name="connsiteY9" fmla="*/ 723252 h 2636142"/>
                <a:gd name="connsiteX10" fmla="*/ 1785178 w 3668233"/>
                <a:gd name="connsiteY10" fmla="*/ 1152791 h 2636142"/>
                <a:gd name="connsiteX11" fmla="*/ 1971106 w 3668233"/>
                <a:gd name="connsiteY11" fmla="*/ 763487 h 2636142"/>
                <a:gd name="connsiteX12" fmla="*/ 2146443 w 3668233"/>
                <a:gd name="connsiteY12" fmla="*/ 1178395 h 2636142"/>
                <a:gd name="connsiteX13" fmla="*/ 2300289 w 3668233"/>
                <a:gd name="connsiteY13" fmla="*/ 840297 h 2636142"/>
                <a:gd name="connsiteX14" fmla="*/ 2446823 w 3668233"/>
                <a:gd name="connsiteY14" fmla="*/ 1167422 h 2636142"/>
                <a:gd name="connsiteX15" fmla="*/ 2438746 w 3668233"/>
                <a:gd name="connsiteY15" fmla="*/ 1945576 h 2636142"/>
                <a:gd name="connsiteX16" fmla="*/ 2322235 w 3668233"/>
                <a:gd name="connsiteY16" fmla="*/ 2317968 h 2636142"/>
                <a:gd name="connsiteX17" fmla="*/ 2248170 w 3668233"/>
                <a:gd name="connsiteY17" fmla="*/ 2635034 h 2636142"/>
                <a:gd name="connsiteX18" fmla="*/ 3668233 w 3668233"/>
                <a:gd name="connsiteY18" fmla="*/ 2635034 h 2636142"/>
                <a:gd name="connsiteX0" fmla="*/ 357493 w 3207019"/>
                <a:gd name="connsiteY0" fmla="*/ 2636142 h 2636142"/>
                <a:gd name="connsiteX1" fmla="*/ 655081 w 3207019"/>
                <a:gd name="connsiteY1" fmla="*/ 2632825 h 2636142"/>
                <a:gd name="connsiteX2" fmla="*/ 654319 w 3207019"/>
                <a:gd name="connsiteY2" fmla="*/ 2387384 h 2636142"/>
                <a:gd name="connsiteX3" fmla="*/ 63769 w 3207019"/>
                <a:gd name="connsiteY3" fmla="*/ 1320584 h 2636142"/>
                <a:gd name="connsiteX4" fmla="*/ 260745 w 3207019"/>
                <a:gd name="connsiteY4" fmla="*/ 1152105 h 2636142"/>
                <a:gd name="connsiteX5" fmla="*/ 682894 w 3207019"/>
                <a:gd name="connsiteY5" fmla="*/ 1634909 h 2636142"/>
                <a:gd name="connsiteX6" fmla="*/ 625744 w 3207019"/>
                <a:gd name="connsiteY6" fmla="*/ 168059 h 2636142"/>
                <a:gd name="connsiteX7" fmla="*/ 901969 w 3207019"/>
                <a:gd name="connsiteY7" fmla="*/ 177584 h 2636142"/>
                <a:gd name="connsiteX8" fmla="*/ 968644 w 3207019"/>
                <a:gd name="connsiteY8" fmla="*/ 1149134 h 2636142"/>
                <a:gd name="connsiteX9" fmla="*/ 1155103 w 3207019"/>
                <a:gd name="connsiteY9" fmla="*/ 723252 h 2636142"/>
                <a:gd name="connsiteX10" fmla="*/ 1323964 w 3207019"/>
                <a:gd name="connsiteY10" fmla="*/ 1152791 h 2636142"/>
                <a:gd name="connsiteX11" fmla="*/ 1509892 w 3207019"/>
                <a:gd name="connsiteY11" fmla="*/ 763487 h 2636142"/>
                <a:gd name="connsiteX12" fmla="*/ 1685229 w 3207019"/>
                <a:gd name="connsiteY12" fmla="*/ 1178395 h 2636142"/>
                <a:gd name="connsiteX13" fmla="*/ 1839075 w 3207019"/>
                <a:gd name="connsiteY13" fmla="*/ 840297 h 2636142"/>
                <a:gd name="connsiteX14" fmla="*/ 1985609 w 3207019"/>
                <a:gd name="connsiteY14" fmla="*/ 1167422 h 2636142"/>
                <a:gd name="connsiteX15" fmla="*/ 1977532 w 3207019"/>
                <a:gd name="connsiteY15" fmla="*/ 1945576 h 2636142"/>
                <a:gd name="connsiteX16" fmla="*/ 1861021 w 3207019"/>
                <a:gd name="connsiteY16" fmla="*/ 2317968 h 2636142"/>
                <a:gd name="connsiteX17" fmla="*/ 1786956 w 3207019"/>
                <a:gd name="connsiteY17" fmla="*/ 2635034 h 2636142"/>
                <a:gd name="connsiteX18" fmla="*/ 3207019 w 3207019"/>
                <a:gd name="connsiteY18" fmla="*/ 2635034 h 2636142"/>
                <a:gd name="connsiteX0" fmla="*/ 357493 w 3207019"/>
                <a:gd name="connsiteY0" fmla="*/ 2841040 h 2841040"/>
                <a:gd name="connsiteX1" fmla="*/ 655081 w 3207019"/>
                <a:gd name="connsiteY1" fmla="*/ 2837723 h 2841040"/>
                <a:gd name="connsiteX2" fmla="*/ 654319 w 3207019"/>
                <a:gd name="connsiteY2" fmla="*/ 2592282 h 2841040"/>
                <a:gd name="connsiteX3" fmla="*/ 63769 w 3207019"/>
                <a:gd name="connsiteY3" fmla="*/ 1525482 h 2841040"/>
                <a:gd name="connsiteX4" fmla="*/ 260745 w 3207019"/>
                <a:gd name="connsiteY4" fmla="*/ 1357003 h 2841040"/>
                <a:gd name="connsiteX5" fmla="*/ 682894 w 3207019"/>
                <a:gd name="connsiteY5" fmla="*/ 1839807 h 2841040"/>
                <a:gd name="connsiteX6" fmla="*/ 625744 w 3207019"/>
                <a:gd name="connsiteY6" fmla="*/ 372957 h 2841040"/>
                <a:gd name="connsiteX7" fmla="*/ 744075 w 3207019"/>
                <a:gd name="connsiteY7" fmla="*/ 18 h 2841040"/>
                <a:gd name="connsiteX8" fmla="*/ 901969 w 3207019"/>
                <a:gd name="connsiteY8" fmla="*/ 382482 h 2841040"/>
                <a:gd name="connsiteX9" fmla="*/ 968644 w 3207019"/>
                <a:gd name="connsiteY9" fmla="*/ 1354032 h 2841040"/>
                <a:gd name="connsiteX10" fmla="*/ 1155103 w 3207019"/>
                <a:gd name="connsiteY10" fmla="*/ 928150 h 2841040"/>
                <a:gd name="connsiteX11" fmla="*/ 1323964 w 3207019"/>
                <a:gd name="connsiteY11" fmla="*/ 1357689 h 2841040"/>
                <a:gd name="connsiteX12" fmla="*/ 1509892 w 3207019"/>
                <a:gd name="connsiteY12" fmla="*/ 968385 h 2841040"/>
                <a:gd name="connsiteX13" fmla="*/ 1685229 w 3207019"/>
                <a:gd name="connsiteY13" fmla="*/ 1383293 h 2841040"/>
                <a:gd name="connsiteX14" fmla="*/ 1839075 w 3207019"/>
                <a:gd name="connsiteY14" fmla="*/ 1045195 h 2841040"/>
                <a:gd name="connsiteX15" fmla="*/ 1985609 w 3207019"/>
                <a:gd name="connsiteY15" fmla="*/ 1372320 h 2841040"/>
                <a:gd name="connsiteX16" fmla="*/ 1977532 w 3207019"/>
                <a:gd name="connsiteY16" fmla="*/ 2150474 h 2841040"/>
                <a:gd name="connsiteX17" fmla="*/ 1861021 w 3207019"/>
                <a:gd name="connsiteY17" fmla="*/ 2522866 h 2841040"/>
                <a:gd name="connsiteX18" fmla="*/ 1786956 w 3207019"/>
                <a:gd name="connsiteY18" fmla="*/ 2839932 h 2841040"/>
                <a:gd name="connsiteX19" fmla="*/ 3207019 w 3207019"/>
                <a:gd name="connsiteY19" fmla="*/ 2839932 h 2841040"/>
                <a:gd name="connsiteX0" fmla="*/ 357493 w 3207019"/>
                <a:gd name="connsiteY0" fmla="*/ 2926729 h 2926729"/>
                <a:gd name="connsiteX1" fmla="*/ 655081 w 3207019"/>
                <a:gd name="connsiteY1" fmla="*/ 2923412 h 2926729"/>
                <a:gd name="connsiteX2" fmla="*/ 654319 w 3207019"/>
                <a:gd name="connsiteY2" fmla="*/ 2677971 h 2926729"/>
                <a:gd name="connsiteX3" fmla="*/ 63769 w 3207019"/>
                <a:gd name="connsiteY3" fmla="*/ 1611171 h 2926729"/>
                <a:gd name="connsiteX4" fmla="*/ 260745 w 3207019"/>
                <a:gd name="connsiteY4" fmla="*/ 1442692 h 2926729"/>
                <a:gd name="connsiteX5" fmla="*/ 682894 w 3207019"/>
                <a:gd name="connsiteY5" fmla="*/ 1925496 h 2926729"/>
                <a:gd name="connsiteX6" fmla="*/ 625744 w 3207019"/>
                <a:gd name="connsiteY6" fmla="*/ 458646 h 2926729"/>
                <a:gd name="connsiteX7" fmla="*/ 744075 w 3207019"/>
                <a:gd name="connsiteY7" fmla="*/ 10 h 2926729"/>
                <a:gd name="connsiteX8" fmla="*/ 901969 w 3207019"/>
                <a:gd name="connsiteY8" fmla="*/ 468171 h 2926729"/>
                <a:gd name="connsiteX9" fmla="*/ 968644 w 3207019"/>
                <a:gd name="connsiteY9" fmla="*/ 1439721 h 2926729"/>
                <a:gd name="connsiteX10" fmla="*/ 1155103 w 3207019"/>
                <a:gd name="connsiteY10" fmla="*/ 1013839 h 2926729"/>
                <a:gd name="connsiteX11" fmla="*/ 1323964 w 3207019"/>
                <a:gd name="connsiteY11" fmla="*/ 1443378 h 2926729"/>
                <a:gd name="connsiteX12" fmla="*/ 1509892 w 3207019"/>
                <a:gd name="connsiteY12" fmla="*/ 1054074 h 2926729"/>
                <a:gd name="connsiteX13" fmla="*/ 1685229 w 3207019"/>
                <a:gd name="connsiteY13" fmla="*/ 1468982 h 2926729"/>
                <a:gd name="connsiteX14" fmla="*/ 1839075 w 3207019"/>
                <a:gd name="connsiteY14" fmla="*/ 1130884 h 2926729"/>
                <a:gd name="connsiteX15" fmla="*/ 1985609 w 3207019"/>
                <a:gd name="connsiteY15" fmla="*/ 1458009 h 2926729"/>
                <a:gd name="connsiteX16" fmla="*/ 1977532 w 3207019"/>
                <a:gd name="connsiteY16" fmla="*/ 2236163 h 2926729"/>
                <a:gd name="connsiteX17" fmla="*/ 1861021 w 3207019"/>
                <a:gd name="connsiteY17" fmla="*/ 2608555 h 2926729"/>
                <a:gd name="connsiteX18" fmla="*/ 1786956 w 3207019"/>
                <a:gd name="connsiteY18" fmla="*/ 2925621 h 2926729"/>
                <a:gd name="connsiteX19" fmla="*/ 3207019 w 3207019"/>
                <a:gd name="connsiteY19" fmla="*/ 2925621 h 2926729"/>
                <a:gd name="connsiteX0" fmla="*/ 357493 w 3207019"/>
                <a:gd name="connsiteY0" fmla="*/ 2916018 h 2916018"/>
                <a:gd name="connsiteX1" fmla="*/ 655081 w 3207019"/>
                <a:gd name="connsiteY1" fmla="*/ 2912701 h 2916018"/>
                <a:gd name="connsiteX2" fmla="*/ 654319 w 3207019"/>
                <a:gd name="connsiteY2" fmla="*/ 2667260 h 2916018"/>
                <a:gd name="connsiteX3" fmla="*/ 63769 w 3207019"/>
                <a:gd name="connsiteY3" fmla="*/ 1600460 h 2916018"/>
                <a:gd name="connsiteX4" fmla="*/ 260745 w 3207019"/>
                <a:gd name="connsiteY4" fmla="*/ 1431981 h 2916018"/>
                <a:gd name="connsiteX5" fmla="*/ 682894 w 3207019"/>
                <a:gd name="connsiteY5" fmla="*/ 1914785 h 2916018"/>
                <a:gd name="connsiteX6" fmla="*/ 625744 w 3207019"/>
                <a:gd name="connsiteY6" fmla="*/ 447935 h 2916018"/>
                <a:gd name="connsiteX7" fmla="*/ 765499 w 3207019"/>
                <a:gd name="connsiteY7" fmla="*/ 11 h 2916018"/>
                <a:gd name="connsiteX8" fmla="*/ 901969 w 3207019"/>
                <a:gd name="connsiteY8" fmla="*/ 457460 h 2916018"/>
                <a:gd name="connsiteX9" fmla="*/ 968644 w 3207019"/>
                <a:gd name="connsiteY9" fmla="*/ 1429010 h 2916018"/>
                <a:gd name="connsiteX10" fmla="*/ 1155103 w 3207019"/>
                <a:gd name="connsiteY10" fmla="*/ 1003128 h 2916018"/>
                <a:gd name="connsiteX11" fmla="*/ 1323964 w 3207019"/>
                <a:gd name="connsiteY11" fmla="*/ 1432667 h 2916018"/>
                <a:gd name="connsiteX12" fmla="*/ 1509892 w 3207019"/>
                <a:gd name="connsiteY12" fmla="*/ 1043363 h 2916018"/>
                <a:gd name="connsiteX13" fmla="*/ 1685229 w 3207019"/>
                <a:gd name="connsiteY13" fmla="*/ 1458271 h 2916018"/>
                <a:gd name="connsiteX14" fmla="*/ 1839075 w 3207019"/>
                <a:gd name="connsiteY14" fmla="*/ 1120173 h 2916018"/>
                <a:gd name="connsiteX15" fmla="*/ 1985609 w 3207019"/>
                <a:gd name="connsiteY15" fmla="*/ 1447298 h 2916018"/>
                <a:gd name="connsiteX16" fmla="*/ 1977532 w 3207019"/>
                <a:gd name="connsiteY16" fmla="*/ 2225452 h 2916018"/>
                <a:gd name="connsiteX17" fmla="*/ 1861021 w 3207019"/>
                <a:gd name="connsiteY17" fmla="*/ 2597844 h 2916018"/>
                <a:gd name="connsiteX18" fmla="*/ 1786956 w 3207019"/>
                <a:gd name="connsiteY18" fmla="*/ 2914910 h 2916018"/>
                <a:gd name="connsiteX19" fmla="*/ 3207019 w 3207019"/>
                <a:gd name="connsiteY19" fmla="*/ 2914910 h 2916018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3207019 w 3207019"/>
                <a:gd name="connsiteY19" fmla="*/ 2898832 h 2899940"/>
                <a:gd name="connsiteX0" fmla="*/ 357493 w 3207019"/>
                <a:gd name="connsiteY0" fmla="*/ 2899940 h 2908847"/>
                <a:gd name="connsiteX1" fmla="*/ 655081 w 3207019"/>
                <a:gd name="connsiteY1" fmla="*/ 2896623 h 2908847"/>
                <a:gd name="connsiteX2" fmla="*/ 654319 w 3207019"/>
                <a:gd name="connsiteY2" fmla="*/ 2651182 h 2908847"/>
                <a:gd name="connsiteX3" fmla="*/ 63769 w 3207019"/>
                <a:gd name="connsiteY3" fmla="*/ 1584382 h 2908847"/>
                <a:gd name="connsiteX4" fmla="*/ 260745 w 3207019"/>
                <a:gd name="connsiteY4" fmla="*/ 1415903 h 2908847"/>
                <a:gd name="connsiteX5" fmla="*/ 682894 w 3207019"/>
                <a:gd name="connsiteY5" fmla="*/ 1898707 h 2908847"/>
                <a:gd name="connsiteX6" fmla="*/ 625744 w 3207019"/>
                <a:gd name="connsiteY6" fmla="*/ 431857 h 2908847"/>
                <a:gd name="connsiteX7" fmla="*/ 765498 w 3207019"/>
                <a:gd name="connsiteY7" fmla="*/ 0 h 2908847"/>
                <a:gd name="connsiteX8" fmla="*/ 901969 w 3207019"/>
                <a:gd name="connsiteY8" fmla="*/ 441382 h 2908847"/>
                <a:gd name="connsiteX9" fmla="*/ 968644 w 3207019"/>
                <a:gd name="connsiteY9" fmla="*/ 1412932 h 2908847"/>
                <a:gd name="connsiteX10" fmla="*/ 1155103 w 3207019"/>
                <a:gd name="connsiteY10" fmla="*/ 987050 h 2908847"/>
                <a:gd name="connsiteX11" fmla="*/ 1323964 w 3207019"/>
                <a:gd name="connsiteY11" fmla="*/ 1416589 h 2908847"/>
                <a:gd name="connsiteX12" fmla="*/ 1509892 w 3207019"/>
                <a:gd name="connsiteY12" fmla="*/ 1027285 h 2908847"/>
                <a:gd name="connsiteX13" fmla="*/ 1685229 w 3207019"/>
                <a:gd name="connsiteY13" fmla="*/ 1442193 h 2908847"/>
                <a:gd name="connsiteX14" fmla="*/ 1839075 w 3207019"/>
                <a:gd name="connsiteY14" fmla="*/ 1104095 h 2908847"/>
                <a:gd name="connsiteX15" fmla="*/ 1985609 w 3207019"/>
                <a:gd name="connsiteY15" fmla="*/ 1431220 h 2908847"/>
                <a:gd name="connsiteX16" fmla="*/ 1977532 w 3207019"/>
                <a:gd name="connsiteY16" fmla="*/ 2209374 h 2908847"/>
                <a:gd name="connsiteX17" fmla="*/ 1861021 w 3207019"/>
                <a:gd name="connsiteY17" fmla="*/ 2581766 h 2908847"/>
                <a:gd name="connsiteX18" fmla="*/ 1786956 w 3207019"/>
                <a:gd name="connsiteY18" fmla="*/ 2898832 h 2908847"/>
                <a:gd name="connsiteX19" fmla="*/ 2496608 w 3207019"/>
                <a:gd name="connsiteY19" fmla="*/ 2908634 h 2908847"/>
                <a:gd name="connsiteX20" fmla="*/ 3207019 w 3207019"/>
                <a:gd name="connsiteY20" fmla="*/ 2898832 h 2908847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2453760"/>
                <a:gd name="connsiteY0" fmla="*/ 2899940 h 2899940"/>
                <a:gd name="connsiteX1" fmla="*/ 655081 w 2453760"/>
                <a:gd name="connsiteY1" fmla="*/ 2896623 h 2899940"/>
                <a:gd name="connsiteX2" fmla="*/ 654319 w 2453760"/>
                <a:gd name="connsiteY2" fmla="*/ 2651182 h 2899940"/>
                <a:gd name="connsiteX3" fmla="*/ 63769 w 2453760"/>
                <a:gd name="connsiteY3" fmla="*/ 1584382 h 2899940"/>
                <a:gd name="connsiteX4" fmla="*/ 260745 w 2453760"/>
                <a:gd name="connsiteY4" fmla="*/ 1415903 h 2899940"/>
                <a:gd name="connsiteX5" fmla="*/ 682894 w 2453760"/>
                <a:gd name="connsiteY5" fmla="*/ 1898707 h 2899940"/>
                <a:gd name="connsiteX6" fmla="*/ 625744 w 2453760"/>
                <a:gd name="connsiteY6" fmla="*/ 431857 h 2899940"/>
                <a:gd name="connsiteX7" fmla="*/ 765498 w 2453760"/>
                <a:gd name="connsiteY7" fmla="*/ 0 h 2899940"/>
                <a:gd name="connsiteX8" fmla="*/ 901969 w 2453760"/>
                <a:gd name="connsiteY8" fmla="*/ 441382 h 2899940"/>
                <a:gd name="connsiteX9" fmla="*/ 968644 w 2453760"/>
                <a:gd name="connsiteY9" fmla="*/ 1412932 h 2899940"/>
                <a:gd name="connsiteX10" fmla="*/ 1155103 w 2453760"/>
                <a:gd name="connsiteY10" fmla="*/ 987050 h 2899940"/>
                <a:gd name="connsiteX11" fmla="*/ 1323964 w 2453760"/>
                <a:gd name="connsiteY11" fmla="*/ 1416589 h 2899940"/>
                <a:gd name="connsiteX12" fmla="*/ 1509892 w 2453760"/>
                <a:gd name="connsiteY12" fmla="*/ 1027285 h 2899940"/>
                <a:gd name="connsiteX13" fmla="*/ 1685229 w 2453760"/>
                <a:gd name="connsiteY13" fmla="*/ 1442193 h 2899940"/>
                <a:gd name="connsiteX14" fmla="*/ 1839075 w 2453760"/>
                <a:gd name="connsiteY14" fmla="*/ 1104095 h 2899940"/>
                <a:gd name="connsiteX15" fmla="*/ 1985609 w 2453760"/>
                <a:gd name="connsiteY15" fmla="*/ 1431220 h 2899940"/>
                <a:gd name="connsiteX16" fmla="*/ 1977532 w 2453760"/>
                <a:gd name="connsiteY16" fmla="*/ 2209374 h 2899940"/>
                <a:gd name="connsiteX17" fmla="*/ 1861021 w 2453760"/>
                <a:gd name="connsiteY17" fmla="*/ 2581766 h 2899940"/>
                <a:gd name="connsiteX18" fmla="*/ 1786956 w 2453760"/>
                <a:gd name="connsiteY18" fmla="*/ 2898832 h 2899940"/>
                <a:gd name="connsiteX19" fmla="*/ 2453760 w 2453760"/>
                <a:gd name="connsiteY19" fmla="*/ 2897922 h 2899940"/>
                <a:gd name="connsiteX0" fmla="*/ 357493 w 2255587"/>
                <a:gd name="connsiteY0" fmla="*/ 2899940 h 2899940"/>
                <a:gd name="connsiteX1" fmla="*/ 655081 w 2255587"/>
                <a:gd name="connsiteY1" fmla="*/ 2896623 h 2899940"/>
                <a:gd name="connsiteX2" fmla="*/ 654319 w 2255587"/>
                <a:gd name="connsiteY2" fmla="*/ 2651182 h 2899940"/>
                <a:gd name="connsiteX3" fmla="*/ 63769 w 2255587"/>
                <a:gd name="connsiteY3" fmla="*/ 1584382 h 2899940"/>
                <a:gd name="connsiteX4" fmla="*/ 260745 w 2255587"/>
                <a:gd name="connsiteY4" fmla="*/ 1415903 h 2899940"/>
                <a:gd name="connsiteX5" fmla="*/ 682894 w 2255587"/>
                <a:gd name="connsiteY5" fmla="*/ 1898707 h 2899940"/>
                <a:gd name="connsiteX6" fmla="*/ 625744 w 2255587"/>
                <a:gd name="connsiteY6" fmla="*/ 431857 h 2899940"/>
                <a:gd name="connsiteX7" fmla="*/ 765498 w 2255587"/>
                <a:gd name="connsiteY7" fmla="*/ 0 h 2899940"/>
                <a:gd name="connsiteX8" fmla="*/ 901969 w 2255587"/>
                <a:gd name="connsiteY8" fmla="*/ 441382 h 2899940"/>
                <a:gd name="connsiteX9" fmla="*/ 968644 w 2255587"/>
                <a:gd name="connsiteY9" fmla="*/ 1412932 h 2899940"/>
                <a:gd name="connsiteX10" fmla="*/ 1155103 w 2255587"/>
                <a:gd name="connsiteY10" fmla="*/ 987050 h 2899940"/>
                <a:gd name="connsiteX11" fmla="*/ 1323964 w 2255587"/>
                <a:gd name="connsiteY11" fmla="*/ 1416589 h 2899940"/>
                <a:gd name="connsiteX12" fmla="*/ 1509892 w 2255587"/>
                <a:gd name="connsiteY12" fmla="*/ 1027285 h 2899940"/>
                <a:gd name="connsiteX13" fmla="*/ 1685229 w 2255587"/>
                <a:gd name="connsiteY13" fmla="*/ 1442193 h 2899940"/>
                <a:gd name="connsiteX14" fmla="*/ 1839075 w 2255587"/>
                <a:gd name="connsiteY14" fmla="*/ 1104095 h 2899940"/>
                <a:gd name="connsiteX15" fmla="*/ 1985609 w 2255587"/>
                <a:gd name="connsiteY15" fmla="*/ 1431220 h 2899940"/>
                <a:gd name="connsiteX16" fmla="*/ 1977532 w 2255587"/>
                <a:gd name="connsiteY16" fmla="*/ 2209374 h 2899940"/>
                <a:gd name="connsiteX17" fmla="*/ 1861021 w 2255587"/>
                <a:gd name="connsiteY17" fmla="*/ 2581766 h 2899940"/>
                <a:gd name="connsiteX18" fmla="*/ 1786956 w 2255587"/>
                <a:gd name="connsiteY18" fmla="*/ 2898832 h 2899940"/>
                <a:gd name="connsiteX19" fmla="*/ 2255587 w 2255587"/>
                <a:gd name="connsiteY19" fmla="*/ 2897922 h 2899940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504294"/>
                <a:gd name="connsiteY0" fmla="*/ 2926720 h 2926720"/>
                <a:gd name="connsiteX1" fmla="*/ 5043045 w 6504294"/>
                <a:gd name="connsiteY1" fmla="*/ 2896623 h 2926720"/>
                <a:gd name="connsiteX2" fmla="*/ 4903026 w 6504294"/>
                <a:gd name="connsiteY2" fmla="*/ 2651182 h 2926720"/>
                <a:gd name="connsiteX3" fmla="*/ 4312476 w 6504294"/>
                <a:gd name="connsiteY3" fmla="*/ 1584382 h 2926720"/>
                <a:gd name="connsiteX4" fmla="*/ 4509452 w 6504294"/>
                <a:gd name="connsiteY4" fmla="*/ 1415903 h 2926720"/>
                <a:gd name="connsiteX5" fmla="*/ 4931601 w 6504294"/>
                <a:gd name="connsiteY5" fmla="*/ 1898707 h 2926720"/>
                <a:gd name="connsiteX6" fmla="*/ 4874451 w 6504294"/>
                <a:gd name="connsiteY6" fmla="*/ 431857 h 2926720"/>
                <a:gd name="connsiteX7" fmla="*/ 5014205 w 6504294"/>
                <a:gd name="connsiteY7" fmla="*/ 0 h 2926720"/>
                <a:gd name="connsiteX8" fmla="*/ 5150676 w 6504294"/>
                <a:gd name="connsiteY8" fmla="*/ 441382 h 2926720"/>
                <a:gd name="connsiteX9" fmla="*/ 5217351 w 6504294"/>
                <a:gd name="connsiteY9" fmla="*/ 1412932 h 2926720"/>
                <a:gd name="connsiteX10" fmla="*/ 5403810 w 6504294"/>
                <a:gd name="connsiteY10" fmla="*/ 987050 h 2926720"/>
                <a:gd name="connsiteX11" fmla="*/ 5572671 w 6504294"/>
                <a:gd name="connsiteY11" fmla="*/ 1416589 h 2926720"/>
                <a:gd name="connsiteX12" fmla="*/ 5758599 w 6504294"/>
                <a:gd name="connsiteY12" fmla="*/ 1027285 h 2926720"/>
                <a:gd name="connsiteX13" fmla="*/ 5933936 w 6504294"/>
                <a:gd name="connsiteY13" fmla="*/ 1442193 h 2926720"/>
                <a:gd name="connsiteX14" fmla="*/ 6087782 w 6504294"/>
                <a:gd name="connsiteY14" fmla="*/ 1104095 h 2926720"/>
                <a:gd name="connsiteX15" fmla="*/ 6234316 w 6504294"/>
                <a:gd name="connsiteY15" fmla="*/ 1431220 h 2926720"/>
                <a:gd name="connsiteX16" fmla="*/ 6226239 w 6504294"/>
                <a:gd name="connsiteY16" fmla="*/ 2209374 h 2926720"/>
                <a:gd name="connsiteX17" fmla="*/ 6109728 w 6504294"/>
                <a:gd name="connsiteY17" fmla="*/ 2581766 h 2926720"/>
                <a:gd name="connsiteX18" fmla="*/ 6035663 w 6504294"/>
                <a:gd name="connsiteY18" fmla="*/ 2898832 h 2926720"/>
                <a:gd name="connsiteX19" fmla="*/ 6504294 w 6504294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896623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917545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56993 w 6691756"/>
                <a:gd name="connsiteY1" fmla="*/ 2910571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898832 h 2927671"/>
                <a:gd name="connsiteX19" fmla="*/ 6691756 w 6691756"/>
                <a:gd name="connsiteY19" fmla="*/ 2897922 h 2927671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912780 h 2927671"/>
                <a:gd name="connsiteX19" fmla="*/ 6691756 w 6691756"/>
                <a:gd name="connsiteY19" fmla="*/ 2897922 h 2927671"/>
                <a:gd name="connsiteX0" fmla="*/ 0 w 6698730"/>
                <a:gd name="connsiteY0" fmla="*/ 2926720 h 2927671"/>
                <a:gd name="connsiteX1" fmla="*/ 5056993 w 6698730"/>
                <a:gd name="connsiteY1" fmla="*/ 2924519 h 2927671"/>
                <a:gd name="connsiteX2" fmla="*/ 4903026 w 6698730"/>
                <a:gd name="connsiteY2" fmla="*/ 2651182 h 2927671"/>
                <a:gd name="connsiteX3" fmla="*/ 4312476 w 6698730"/>
                <a:gd name="connsiteY3" fmla="*/ 1584382 h 2927671"/>
                <a:gd name="connsiteX4" fmla="*/ 4509452 w 6698730"/>
                <a:gd name="connsiteY4" fmla="*/ 1415903 h 2927671"/>
                <a:gd name="connsiteX5" fmla="*/ 4931601 w 6698730"/>
                <a:gd name="connsiteY5" fmla="*/ 1898707 h 2927671"/>
                <a:gd name="connsiteX6" fmla="*/ 4874451 w 6698730"/>
                <a:gd name="connsiteY6" fmla="*/ 431857 h 2927671"/>
                <a:gd name="connsiteX7" fmla="*/ 5014205 w 6698730"/>
                <a:gd name="connsiteY7" fmla="*/ 0 h 2927671"/>
                <a:gd name="connsiteX8" fmla="*/ 5150676 w 6698730"/>
                <a:gd name="connsiteY8" fmla="*/ 441382 h 2927671"/>
                <a:gd name="connsiteX9" fmla="*/ 5217351 w 6698730"/>
                <a:gd name="connsiteY9" fmla="*/ 1412932 h 2927671"/>
                <a:gd name="connsiteX10" fmla="*/ 5403810 w 6698730"/>
                <a:gd name="connsiteY10" fmla="*/ 987050 h 2927671"/>
                <a:gd name="connsiteX11" fmla="*/ 5572671 w 6698730"/>
                <a:gd name="connsiteY11" fmla="*/ 1416589 h 2927671"/>
                <a:gd name="connsiteX12" fmla="*/ 5758599 w 6698730"/>
                <a:gd name="connsiteY12" fmla="*/ 1027285 h 2927671"/>
                <a:gd name="connsiteX13" fmla="*/ 5933936 w 6698730"/>
                <a:gd name="connsiteY13" fmla="*/ 1442193 h 2927671"/>
                <a:gd name="connsiteX14" fmla="*/ 6087782 w 6698730"/>
                <a:gd name="connsiteY14" fmla="*/ 1104095 h 2927671"/>
                <a:gd name="connsiteX15" fmla="*/ 6234316 w 6698730"/>
                <a:gd name="connsiteY15" fmla="*/ 1431220 h 2927671"/>
                <a:gd name="connsiteX16" fmla="*/ 6226239 w 6698730"/>
                <a:gd name="connsiteY16" fmla="*/ 2209374 h 2927671"/>
                <a:gd name="connsiteX17" fmla="*/ 6109728 w 6698730"/>
                <a:gd name="connsiteY17" fmla="*/ 2581766 h 2927671"/>
                <a:gd name="connsiteX18" fmla="*/ 6035663 w 6698730"/>
                <a:gd name="connsiteY18" fmla="*/ 2912780 h 2927671"/>
                <a:gd name="connsiteX19" fmla="*/ 6698730 w 6698730"/>
                <a:gd name="connsiteY19" fmla="*/ 2918844 h 2927671"/>
                <a:gd name="connsiteX0" fmla="*/ 0 w 6698730"/>
                <a:gd name="connsiteY0" fmla="*/ 2926720 h 2940676"/>
                <a:gd name="connsiteX1" fmla="*/ 5056993 w 6698730"/>
                <a:gd name="connsiteY1" fmla="*/ 2924519 h 2940676"/>
                <a:gd name="connsiteX2" fmla="*/ 4903026 w 6698730"/>
                <a:gd name="connsiteY2" fmla="*/ 2651182 h 2940676"/>
                <a:gd name="connsiteX3" fmla="*/ 4312476 w 6698730"/>
                <a:gd name="connsiteY3" fmla="*/ 1584382 h 2940676"/>
                <a:gd name="connsiteX4" fmla="*/ 4509452 w 6698730"/>
                <a:gd name="connsiteY4" fmla="*/ 1415903 h 2940676"/>
                <a:gd name="connsiteX5" fmla="*/ 4931601 w 6698730"/>
                <a:gd name="connsiteY5" fmla="*/ 1898707 h 2940676"/>
                <a:gd name="connsiteX6" fmla="*/ 4874451 w 6698730"/>
                <a:gd name="connsiteY6" fmla="*/ 431857 h 2940676"/>
                <a:gd name="connsiteX7" fmla="*/ 5014205 w 6698730"/>
                <a:gd name="connsiteY7" fmla="*/ 0 h 2940676"/>
                <a:gd name="connsiteX8" fmla="*/ 5150676 w 6698730"/>
                <a:gd name="connsiteY8" fmla="*/ 441382 h 2940676"/>
                <a:gd name="connsiteX9" fmla="*/ 5217351 w 6698730"/>
                <a:gd name="connsiteY9" fmla="*/ 1412932 h 2940676"/>
                <a:gd name="connsiteX10" fmla="*/ 5403810 w 6698730"/>
                <a:gd name="connsiteY10" fmla="*/ 987050 h 2940676"/>
                <a:gd name="connsiteX11" fmla="*/ 5572671 w 6698730"/>
                <a:gd name="connsiteY11" fmla="*/ 1416589 h 2940676"/>
                <a:gd name="connsiteX12" fmla="*/ 5758599 w 6698730"/>
                <a:gd name="connsiteY12" fmla="*/ 1027285 h 2940676"/>
                <a:gd name="connsiteX13" fmla="*/ 5933936 w 6698730"/>
                <a:gd name="connsiteY13" fmla="*/ 1442193 h 2940676"/>
                <a:gd name="connsiteX14" fmla="*/ 6087782 w 6698730"/>
                <a:gd name="connsiteY14" fmla="*/ 1104095 h 2940676"/>
                <a:gd name="connsiteX15" fmla="*/ 6234316 w 6698730"/>
                <a:gd name="connsiteY15" fmla="*/ 1431220 h 2940676"/>
                <a:gd name="connsiteX16" fmla="*/ 6226239 w 6698730"/>
                <a:gd name="connsiteY16" fmla="*/ 2209374 h 2940676"/>
                <a:gd name="connsiteX17" fmla="*/ 6109728 w 6698730"/>
                <a:gd name="connsiteY17" fmla="*/ 2581766 h 2940676"/>
                <a:gd name="connsiteX18" fmla="*/ 6042637 w 6698730"/>
                <a:gd name="connsiteY18" fmla="*/ 2940676 h 2940676"/>
                <a:gd name="connsiteX19" fmla="*/ 6698730 w 6698730"/>
                <a:gd name="connsiteY19" fmla="*/ 2918844 h 2940676"/>
                <a:gd name="connsiteX0" fmla="*/ 0 w 6705704"/>
                <a:gd name="connsiteY0" fmla="*/ 2926720 h 2940676"/>
                <a:gd name="connsiteX1" fmla="*/ 5056993 w 6705704"/>
                <a:gd name="connsiteY1" fmla="*/ 2924519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6705704"/>
                <a:gd name="connsiteY0" fmla="*/ 2926720 h 2940676"/>
                <a:gd name="connsiteX1" fmla="*/ 5050019 w 6705704"/>
                <a:gd name="connsiteY1" fmla="*/ 2931493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7031072"/>
                <a:gd name="connsiteY0" fmla="*/ 2926720 h 2940676"/>
                <a:gd name="connsiteX1" fmla="*/ 5050019 w 7031072"/>
                <a:gd name="connsiteY1" fmla="*/ 2931493 h 2940676"/>
                <a:gd name="connsiteX2" fmla="*/ 4903026 w 7031072"/>
                <a:gd name="connsiteY2" fmla="*/ 2651182 h 2940676"/>
                <a:gd name="connsiteX3" fmla="*/ 4312476 w 7031072"/>
                <a:gd name="connsiteY3" fmla="*/ 1584382 h 2940676"/>
                <a:gd name="connsiteX4" fmla="*/ 4509452 w 7031072"/>
                <a:gd name="connsiteY4" fmla="*/ 1415903 h 2940676"/>
                <a:gd name="connsiteX5" fmla="*/ 4931601 w 7031072"/>
                <a:gd name="connsiteY5" fmla="*/ 1898707 h 2940676"/>
                <a:gd name="connsiteX6" fmla="*/ 4874451 w 7031072"/>
                <a:gd name="connsiteY6" fmla="*/ 431857 h 2940676"/>
                <a:gd name="connsiteX7" fmla="*/ 5014205 w 7031072"/>
                <a:gd name="connsiteY7" fmla="*/ 0 h 2940676"/>
                <a:gd name="connsiteX8" fmla="*/ 5150676 w 7031072"/>
                <a:gd name="connsiteY8" fmla="*/ 441382 h 2940676"/>
                <a:gd name="connsiteX9" fmla="*/ 5217351 w 7031072"/>
                <a:gd name="connsiteY9" fmla="*/ 1412932 h 2940676"/>
                <a:gd name="connsiteX10" fmla="*/ 5403810 w 7031072"/>
                <a:gd name="connsiteY10" fmla="*/ 987050 h 2940676"/>
                <a:gd name="connsiteX11" fmla="*/ 5572671 w 7031072"/>
                <a:gd name="connsiteY11" fmla="*/ 1416589 h 2940676"/>
                <a:gd name="connsiteX12" fmla="*/ 5758599 w 7031072"/>
                <a:gd name="connsiteY12" fmla="*/ 1027285 h 2940676"/>
                <a:gd name="connsiteX13" fmla="*/ 5933936 w 7031072"/>
                <a:gd name="connsiteY13" fmla="*/ 1442193 h 2940676"/>
                <a:gd name="connsiteX14" fmla="*/ 6087782 w 7031072"/>
                <a:gd name="connsiteY14" fmla="*/ 1104095 h 2940676"/>
                <a:gd name="connsiteX15" fmla="*/ 6234316 w 7031072"/>
                <a:gd name="connsiteY15" fmla="*/ 1431220 h 2940676"/>
                <a:gd name="connsiteX16" fmla="*/ 6226239 w 7031072"/>
                <a:gd name="connsiteY16" fmla="*/ 2209374 h 2940676"/>
                <a:gd name="connsiteX17" fmla="*/ 6109728 w 7031072"/>
                <a:gd name="connsiteY17" fmla="*/ 2581766 h 2940676"/>
                <a:gd name="connsiteX18" fmla="*/ 6042637 w 7031072"/>
                <a:gd name="connsiteY18" fmla="*/ 2940676 h 2940676"/>
                <a:gd name="connsiteX19" fmla="*/ 7031072 w 7031072"/>
                <a:gd name="connsiteY19" fmla="*/ 2939766 h 2940676"/>
                <a:gd name="connsiteX0" fmla="*/ 0 w 8920705"/>
                <a:gd name="connsiteY0" fmla="*/ 2914206 h 2940676"/>
                <a:gd name="connsiteX1" fmla="*/ 6939652 w 8920705"/>
                <a:gd name="connsiteY1" fmla="*/ 2931493 h 2940676"/>
                <a:gd name="connsiteX2" fmla="*/ 6792659 w 8920705"/>
                <a:gd name="connsiteY2" fmla="*/ 2651182 h 2940676"/>
                <a:gd name="connsiteX3" fmla="*/ 6202109 w 8920705"/>
                <a:gd name="connsiteY3" fmla="*/ 1584382 h 2940676"/>
                <a:gd name="connsiteX4" fmla="*/ 6399085 w 8920705"/>
                <a:gd name="connsiteY4" fmla="*/ 1415903 h 2940676"/>
                <a:gd name="connsiteX5" fmla="*/ 6821234 w 8920705"/>
                <a:gd name="connsiteY5" fmla="*/ 1898707 h 2940676"/>
                <a:gd name="connsiteX6" fmla="*/ 6764084 w 8920705"/>
                <a:gd name="connsiteY6" fmla="*/ 431857 h 2940676"/>
                <a:gd name="connsiteX7" fmla="*/ 6903838 w 8920705"/>
                <a:gd name="connsiteY7" fmla="*/ 0 h 2940676"/>
                <a:gd name="connsiteX8" fmla="*/ 7040309 w 8920705"/>
                <a:gd name="connsiteY8" fmla="*/ 441382 h 2940676"/>
                <a:gd name="connsiteX9" fmla="*/ 7106984 w 8920705"/>
                <a:gd name="connsiteY9" fmla="*/ 1412932 h 2940676"/>
                <a:gd name="connsiteX10" fmla="*/ 7293443 w 8920705"/>
                <a:gd name="connsiteY10" fmla="*/ 987050 h 2940676"/>
                <a:gd name="connsiteX11" fmla="*/ 7462304 w 8920705"/>
                <a:gd name="connsiteY11" fmla="*/ 1416589 h 2940676"/>
                <a:gd name="connsiteX12" fmla="*/ 7648232 w 8920705"/>
                <a:gd name="connsiteY12" fmla="*/ 1027285 h 2940676"/>
                <a:gd name="connsiteX13" fmla="*/ 7823569 w 8920705"/>
                <a:gd name="connsiteY13" fmla="*/ 1442193 h 2940676"/>
                <a:gd name="connsiteX14" fmla="*/ 7977415 w 8920705"/>
                <a:gd name="connsiteY14" fmla="*/ 1104095 h 2940676"/>
                <a:gd name="connsiteX15" fmla="*/ 8123949 w 8920705"/>
                <a:gd name="connsiteY15" fmla="*/ 1431220 h 2940676"/>
                <a:gd name="connsiteX16" fmla="*/ 8115872 w 8920705"/>
                <a:gd name="connsiteY16" fmla="*/ 2209374 h 2940676"/>
                <a:gd name="connsiteX17" fmla="*/ 7999361 w 8920705"/>
                <a:gd name="connsiteY17" fmla="*/ 2581766 h 2940676"/>
                <a:gd name="connsiteX18" fmla="*/ 7932270 w 8920705"/>
                <a:gd name="connsiteY18" fmla="*/ 2940676 h 2940676"/>
                <a:gd name="connsiteX19" fmla="*/ 8920705 w 8920705"/>
                <a:gd name="connsiteY19" fmla="*/ 2939766 h 29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0705" h="2940676">
                  <a:moveTo>
                    <a:pt x="0" y="2914206"/>
                  </a:moveTo>
                  <a:cubicBezTo>
                    <a:pt x="92107" y="2906013"/>
                    <a:pt x="6067894" y="2940882"/>
                    <a:pt x="6939652" y="2931493"/>
                  </a:cubicBezTo>
                  <a:cubicBezTo>
                    <a:pt x="6928422" y="2809692"/>
                    <a:pt x="6861188" y="2719585"/>
                    <a:pt x="6792659" y="2651182"/>
                  </a:cubicBezTo>
                  <a:cubicBezTo>
                    <a:pt x="6456819" y="2288268"/>
                    <a:pt x="6516003" y="2046052"/>
                    <a:pt x="6202109" y="1584382"/>
                  </a:cubicBezTo>
                  <a:cubicBezTo>
                    <a:pt x="6022250" y="1333302"/>
                    <a:pt x="6266371" y="1276991"/>
                    <a:pt x="6399085" y="1415903"/>
                  </a:cubicBezTo>
                  <a:cubicBezTo>
                    <a:pt x="6498348" y="1535385"/>
                    <a:pt x="6663449" y="1643894"/>
                    <a:pt x="6821234" y="1898707"/>
                  </a:cubicBezTo>
                  <a:lnTo>
                    <a:pt x="6764084" y="431857"/>
                  </a:lnTo>
                  <a:cubicBezTo>
                    <a:pt x="6812666" y="238595"/>
                    <a:pt x="6825664" y="218012"/>
                    <a:pt x="6903838" y="0"/>
                  </a:cubicBezTo>
                  <a:cubicBezTo>
                    <a:pt x="6971299" y="221184"/>
                    <a:pt x="6998418" y="248742"/>
                    <a:pt x="7040309" y="441382"/>
                  </a:cubicBezTo>
                  <a:lnTo>
                    <a:pt x="7106984" y="1412932"/>
                  </a:lnTo>
                  <a:cubicBezTo>
                    <a:pt x="7089433" y="1278325"/>
                    <a:pt x="7135468" y="987050"/>
                    <a:pt x="7293443" y="987050"/>
                  </a:cubicBezTo>
                  <a:cubicBezTo>
                    <a:pt x="7480678" y="994365"/>
                    <a:pt x="7461086" y="1267236"/>
                    <a:pt x="7462304" y="1416589"/>
                  </a:cubicBezTo>
                  <a:cubicBezTo>
                    <a:pt x="7475093" y="1229174"/>
                    <a:pt x="7506945" y="1022409"/>
                    <a:pt x="7648232" y="1027285"/>
                  </a:cubicBezTo>
                  <a:cubicBezTo>
                    <a:pt x="7815124" y="1024846"/>
                    <a:pt x="7819301" y="1241636"/>
                    <a:pt x="7823569" y="1442193"/>
                  </a:cubicBezTo>
                  <a:cubicBezTo>
                    <a:pt x="7821639" y="1283431"/>
                    <a:pt x="7821891" y="1102266"/>
                    <a:pt x="7977415" y="1104095"/>
                  </a:cubicBezTo>
                  <a:cubicBezTo>
                    <a:pt x="8089047" y="1113238"/>
                    <a:pt x="8099654" y="1249445"/>
                    <a:pt x="8123949" y="1431220"/>
                  </a:cubicBezTo>
                  <a:cubicBezTo>
                    <a:pt x="8150518" y="1738154"/>
                    <a:pt x="8144167" y="1887810"/>
                    <a:pt x="8115872" y="2209374"/>
                  </a:cubicBezTo>
                  <a:cubicBezTo>
                    <a:pt x="8095107" y="2412104"/>
                    <a:pt x="8042097" y="2466856"/>
                    <a:pt x="7999361" y="2581766"/>
                  </a:cubicBezTo>
                  <a:cubicBezTo>
                    <a:pt x="7927365" y="2689360"/>
                    <a:pt x="7912762" y="2730555"/>
                    <a:pt x="7932270" y="2940676"/>
                  </a:cubicBezTo>
                  <a:lnTo>
                    <a:pt x="8920705" y="2939766"/>
                  </a:lnTo>
                </a:path>
              </a:pathLst>
            </a:cu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4EB9C28-01BF-4CC1-B906-4793718F6399}"/>
                </a:ext>
              </a:extLst>
            </p:cNvPr>
            <p:cNvSpPr/>
            <p:nvPr/>
          </p:nvSpPr>
          <p:spPr>
            <a:xfrm>
              <a:off x="6994202" y="1930801"/>
              <a:ext cx="227917" cy="269617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F4546E8D-8522-4D7D-A5A2-0415A60C5765}"/>
              </a:ext>
            </a:extLst>
          </p:cNvPr>
          <p:cNvSpPr/>
          <p:nvPr/>
        </p:nvSpPr>
        <p:spPr>
          <a:xfrm>
            <a:off x="5902037" y="2592749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ED111BD3-45A4-4E60-8C23-F88AA10E6332}"/>
              </a:ext>
            </a:extLst>
          </p:cNvPr>
          <p:cNvSpPr/>
          <p:nvPr/>
        </p:nvSpPr>
        <p:spPr>
          <a:xfrm>
            <a:off x="5902037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CC326DC-BC60-4F43-BED5-ECB7851FDA8E}"/>
              </a:ext>
            </a:extLst>
          </p:cNvPr>
          <p:cNvSpPr/>
          <p:nvPr/>
        </p:nvSpPr>
        <p:spPr>
          <a:xfrm>
            <a:off x="1163190" y="2592749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81E73B7D-A0C3-435C-9F1E-4ABBFCE7759A}"/>
              </a:ext>
            </a:extLst>
          </p:cNvPr>
          <p:cNvSpPr/>
          <p:nvPr/>
        </p:nvSpPr>
        <p:spPr>
          <a:xfrm>
            <a:off x="1163190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23E1D-C746-4D42-BFD8-BF93534AE9E9}"/>
              </a:ext>
            </a:extLst>
          </p:cNvPr>
          <p:cNvSpPr txBox="1"/>
          <p:nvPr/>
        </p:nvSpPr>
        <p:spPr>
          <a:xfrm>
            <a:off x="1302970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34D83-F682-455A-8CE9-E18F6EBF19F6}"/>
              </a:ext>
            </a:extLst>
          </p:cNvPr>
          <p:cNvSpPr txBox="1"/>
          <p:nvPr/>
        </p:nvSpPr>
        <p:spPr>
          <a:xfrm>
            <a:off x="1302970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53A7B-F894-485F-9FC5-59E005220703}"/>
              </a:ext>
            </a:extLst>
          </p:cNvPr>
          <p:cNvSpPr txBox="1"/>
          <p:nvPr/>
        </p:nvSpPr>
        <p:spPr>
          <a:xfrm>
            <a:off x="6041816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98865-BA7F-48A4-8983-2883EC461AE6}"/>
              </a:ext>
            </a:extLst>
          </p:cNvPr>
          <p:cNvSpPr txBox="1"/>
          <p:nvPr/>
        </p:nvSpPr>
        <p:spPr>
          <a:xfrm>
            <a:off x="6041816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2E94C-B50E-496F-A605-96471C9AD7AD}"/>
              </a:ext>
            </a:extLst>
          </p:cNvPr>
          <p:cNvSpPr txBox="1"/>
          <p:nvPr/>
        </p:nvSpPr>
        <p:spPr>
          <a:xfrm>
            <a:off x="915906" y="6089471"/>
            <a:ext cx="792363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1728296C-59BF-4C95-8453-A1762A208281}"/>
              </a:ext>
            </a:extLst>
          </p:cNvPr>
          <p:cNvSpPr/>
          <p:nvPr/>
        </p:nvSpPr>
        <p:spPr>
          <a:xfrm>
            <a:off x="3532613" y="2592749"/>
            <a:ext cx="1440975" cy="1368926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1D9B74C-2A44-44A9-9BBB-51582F73C6D3}"/>
              </a:ext>
            </a:extLst>
          </p:cNvPr>
          <p:cNvSpPr/>
          <p:nvPr/>
        </p:nvSpPr>
        <p:spPr>
          <a:xfrm>
            <a:off x="3532613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2C90D-1236-4E04-83D3-5D4B9835D531}"/>
              </a:ext>
            </a:extLst>
          </p:cNvPr>
          <p:cNvSpPr txBox="1"/>
          <p:nvPr/>
        </p:nvSpPr>
        <p:spPr>
          <a:xfrm>
            <a:off x="3672393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5F7FA-0AA8-4653-9CB1-21587296DF8F}"/>
              </a:ext>
            </a:extLst>
          </p:cNvPr>
          <p:cNvSpPr txBox="1"/>
          <p:nvPr/>
        </p:nvSpPr>
        <p:spPr>
          <a:xfrm>
            <a:off x="3672393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39FFB7-1B7B-4D11-9DDA-F5C69C5D8721}"/>
              </a:ext>
            </a:extLst>
          </p:cNvPr>
          <p:cNvSpPr/>
          <p:nvPr/>
        </p:nvSpPr>
        <p:spPr>
          <a:xfrm rot="20700000">
            <a:off x="4035468" y="4432444"/>
            <a:ext cx="435265" cy="38147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Trapezoid 3">
            <a:extLst>
              <a:ext uri="{FF2B5EF4-FFF2-40B4-BE49-F238E27FC236}">
                <a16:creationId xmlns:a16="http://schemas.microsoft.com/office/drawing/2014/main" id="{2FE3710C-D82C-4B48-B5D5-9AF8DAF219CB}"/>
              </a:ext>
            </a:extLst>
          </p:cNvPr>
          <p:cNvSpPr/>
          <p:nvPr/>
        </p:nvSpPr>
        <p:spPr>
          <a:xfrm>
            <a:off x="4059128" y="2827788"/>
            <a:ext cx="387947" cy="395389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Down Arrow 1">
            <a:extLst>
              <a:ext uri="{FF2B5EF4-FFF2-40B4-BE49-F238E27FC236}">
                <a16:creationId xmlns:a16="http://schemas.microsoft.com/office/drawing/2014/main" id="{76AE0722-289E-4224-AD72-7316DC33D226}"/>
              </a:ext>
            </a:extLst>
          </p:cNvPr>
          <p:cNvSpPr/>
          <p:nvPr/>
        </p:nvSpPr>
        <p:spPr>
          <a:xfrm rot="10800000" flipH="1">
            <a:off x="1702483" y="4415613"/>
            <a:ext cx="362390" cy="406963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44C45EF-2116-4245-856D-F2F47FEA4670}"/>
              </a:ext>
            </a:extLst>
          </p:cNvPr>
          <p:cNvSpPr/>
          <p:nvPr/>
        </p:nvSpPr>
        <p:spPr>
          <a:xfrm rot="14270044">
            <a:off x="1662306" y="2761844"/>
            <a:ext cx="442743" cy="46119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6" name="Frame 1">
            <a:extLst>
              <a:ext uri="{FF2B5EF4-FFF2-40B4-BE49-F238E27FC236}">
                <a16:creationId xmlns:a16="http://schemas.microsoft.com/office/drawing/2014/main" id="{9545DFD3-B618-47DE-B046-2932CAB579A6}"/>
              </a:ext>
            </a:extLst>
          </p:cNvPr>
          <p:cNvSpPr/>
          <p:nvPr/>
        </p:nvSpPr>
        <p:spPr>
          <a:xfrm>
            <a:off x="6428467" y="4415613"/>
            <a:ext cx="388115" cy="38811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Donut 15">
            <a:extLst>
              <a:ext uri="{FF2B5EF4-FFF2-40B4-BE49-F238E27FC236}">
                <a16:creationId xmlns:a16="http://schemas.microsoft.com/office/drawing/2014/main" id="{32C948B2-3B71-44C9-BE77-F35D36F443C4}"/>
              </a:ext>
            </a:extLst>
          </p:cNvPr>
          <p:cNvSpPr/>
          <p:nvPr/>
        </p:nvSpPr>
        <p:spPr>
          <a:xfrm>
            <a:off x="6417825" y="2782879"/>
            <a:ext cx="409399" cy="41112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4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PPT Templates: Allppt.com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3315" y="3396516"/>
            <a:ext cx="1187644" cy="1237333"/>
            <a:chOff x="724537" y="3258286"/>
            <a:chExt cx="1187644" cy="1237333"/>
          </a:xfrm>
        </p:grpSpPr>
        <p:sp>
          <p:nvSpPr>
            <p:cNvPr id="6" name="Rounded Rectangle 5"/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15494" y="4117515"/>
              <a:ext cx="996687" cy="378104"/>
              <a:chOff x="1271057" y="3783817"/>
              <a:chExt cx="996687" cy="378104"/>
            </a:xfrm>
            <a:solidFill>
              <a:srgbClr val="262626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619409" y="3396516"/>
            <a:ext cx="1266047" cy="1237333"/>
            <a:chOff x="7081717" y="3258286"/>
            <a:chExt cx="1266047" cy="1237333"/>
          </a:xfrm>
        </p:grpSpPr>
        <p:sp>
          <p:nvSpPr>
            <p:cNvPr id="11" name="Rounded Rectangle 10"/>
            <p:cNvSpPr/>
            <p:nvPr/>
          </p:nvSpPr>
          <p:spPr>
            <a:xfrm>
              <a:off x="708171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351077" y="4117515"/>
              <a:ext cx="996687" cy="378104"/>
              <a:chOff x="1271057" y="3783817"/>
              <a:chExt cx="996687" cy="378104"/>
            </a:xfrm>
            <a:solidFill>
              <a:srgbClr val="F07927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242160" y="3396516"/>
            <a:ext cx="1226846" cy="1237333"/>
            <a:chOff x="3903127" y="3258286"/>
            <a:chExt cx="1226846" cy="1237333"/>
          </a:xfrm>
        </p:grpSpPr>
        <p:sp>
          <p:nvSpPr>
            <p:cNvPr id="16" name="Rounded Rectangle 15"/>
            <p:cNvSpPr/>
            <p:nvPr/>
          </p:nvSpPr>
          <p:spPr>
            <a:xfrm>
              <a:off x="390312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133286" y="4117515"/>
              <a:ext cx="996687" cy="378104"/>
              <a:chOff x="1271057" y="3783817"/>
              <a:chExt cx="996687" cy="37810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582937" y="3213549"/>
            <a:ext cx="1207245" cy="1247032"/>
            <a:chOff x="2313832" y="3075320"/>
            <a:chExt cx="1207245" cy="1247032"/>
          </a:xfrm>
        </p:grpSpPr>
        <p:sp>
          <p:nvSpPr>
            <p:cNvPr id="21" name="Rounded Rectangle 20"/>
            <p:cNvSpPr/>
            <p:nvPr/>
          </p:nvSpPr>
          <p:spPr>
            <a:xfrm>
              <a:off x="231383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524390" y="3075320"/>
              <a:ext cx="996687" cy="378104"/>
              <a:chOff x="1271057" y="3783817"/>
              <a:chExt cx="996687" cy="37810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920984" y="3213549"/>
            <a:ext cx="1246447" cy="1247032"/>
            <a:chOff x="5492422" y="3075320"/>
            <a:chExt cx="1246447" cy="1247032"/>
          </a:xfrm>
        </p:grpSpPr>
        <p:sp>
          <p:nvSpPr>
            <p:cNvPr id="26" name="Rounded Rectangle 25"/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0" name="Oval 21"/>
          <p:cNvSpPr/>
          <p:nvPr/>
        </p:nvSpPr>
        <p:spPr>
          <a:xfrm rot="20700000">
            <a:off x="1220369" y="3705077"/>
            <a:ext cx="509958" cy="44694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Isosceles Triangle 41"/>
          <p:cNvSpPr/>
          <p:nvPr/>
        </p:nvSpPr>
        <p:spPr>
          <a:xfrm>
            <a:off x="2979273" y="3742067"/>
            <a:ext cx="312213" cy="448474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9"/>
          <p:cNvSpPr/>
          <p:nvPr/>
        </p:nvSpPr>
        <p:spPr>
          <a:xfrm>
            <a:off x="4540432" y="3715205"/>
            <a:ext cx="467523" cy="426689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ounded Rectangle 24"/>
          <p:cNvSpPr/>
          <p:nvPr/>
        </p:nvSpPr>
        <p:spPr>
          <a:xfrm>
            <a:off x="6256901" y="3753868"/>
            <a:ext cx="451522" cy="34936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Donut 15"/>
          <p:cNvSpPr/>
          <p:nvPr/>
        </p:nvSpPr>
        <p:spPr>
          <a:xfrm>
            <a:off x="7957369" y="3703682"/>
            <a:ext cx="452887" cy="44973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49606" y="4866406"/>
            <a:ext cx="1411829" cy="1292663"/>
            <a:chOff x="6210997" y="1433695"/>
            <a:chExt cx="1457348" cy="919631"/>
          </a:xfrm>
        </p:grpSpPr>
        <p:sp>
          <p:nvSpPr>
            <p:cNvPr id="36" name="TextBox 35"/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97412" y="4866406"/>
            <a:ext cx="1411829" cy="1292663"/>
            <a:chOff x="6210997" y="1433695"/>
            <a:chExt cx="1457348" cy="919631"/>
          </a:xfrm>
        </p:grpSpPr>
        <p:sp>
          <p:nvSpPr>
            <p:cNvPr id="39" name="TextBox 38"/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5703" y="1766581"/>
            <a:ext cx="1411829" cy="1292663"/>
            <a:chOff x="6210997" y="1433695"/>
            <a:chExt cx="1457348" cy="919631"/>
          </a:xfrm>
        </p:grpSpPr>
        <p:sp>
          <p:nvSpPr>
            <p:cNvPr id="42" name="TextBox 41"/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23509" y="1766581"/>
            <a:ext cx="1411829" cy="1292663"/>
            <a:chOff x="6210997" y="1433695"/>
            <a:chExt cx="1457348" cy="919631"/>
          </a:xfrm>
        </p:grpSpPr>
        <p:sp>
          <p:nvSpPr>
            <p:cNvPr id="45" name="TextBox 44"/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71315" y="1766581"/>
            <a:ext cx="1411829" cy="1292663"/>
            <a:chOff x="6210997" y="1433695"/>
            <a:chExt cx="1457348" cy="919631"/>
          </a:xfrm>
        </p:grpSpPr>
        <p:sp>
          <p:nvSpPr>
            <p:cNvPr id="48" name="TextBox 47"/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27">
            <a:extLst>
              <a:ext uri="{FF2B5EF4-FFF2-40B4-BE49-F238E27FC236}">
                <a16:creationId xmlns:a16="http://schemas.microsoft.com/office/drawing/2014/main" id="{1ADEC262-E33D-473D-9ADD-89730493F970}"/>
              </a:ext>
            </a:extLst>
          </p:cNvPr>
          <p:cNvGrpSpPr/>
          <p:nvPr/>
        </p:nvGrpSpPr>
        <p:grpSpPr>
          <a:xfrm>
            <a:off x="9337435" y="3213549"/>
            <a:ext cx="1246447" cy="1247032"/>
            <a:chOff x="5492422" y="3075320"/>
            <a:chExt cx="1246447" cy="1247032"/>
          </a:xfrm>
        </p:grpSpPr>
        <p:sp>
          <p:nvSpPr>
            <p:cNvPr id="51" name="Rounded Rectangle 28">
              <a:extLst>
                <a:ext uri="{FF2B5EF4-FFF2-40B4-BE49-F238E27FC236}">
                  <a16:creationId xmlns:a16="http://schemas.microsoft.com/office/drawing/2014/main" id="{619318B5-783B-47F9-A768-AC58B1C8C788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2" name="Group 29">
              <a:extLst>
                <a:ext uri="{FF2B5EF4-FFF2-40B4-BE49-F238E27FC236}">
                  <a16:creationId xmlns:a16="http://schemas.microsoft.com/office/drawing/2014/main" id="{295BCD83-709D-48C0-94C4-78147E9B8FEB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55" name="Rectangle 30">
                <a:extLst>
                  <a:ext uri="{FF2B5EF4-FFF2-40B4-BE49-F238E27FC236}">
                    <a16:creationId xmlns:a16="http://schemas.microsoft.com/office/drawing/2014/main" id="{A78AA5B1-5503-46D8-9C03-6114227AFC30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F0EB00-A1EF-46F5-A79F-0F83528F1EB6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7" name="Block Arc 32">
            <a:extLst>
              <a:ext uri="{FF2B5EF4-FFF2-40B4-BE49-F238E27FC236}">
                <a16:creationId xmlns:a16="http://schemas.microsoft.com/office/drawing/2014/main" id="{A4E6EBE5-6723-4E24-9590-FAFBC6E9D78C}"/>
              </a:ext>
            </a:extLst>
          </p:cNvPr>
          <p:cNvSpPr/>
          <p:nvPr/>
        </p:nvSpPr>
        <p:spPr>
          <a:xfrm rot="10800000">
            <a:off x="8357384" y="3818101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Group 43">
            <a:extLst>
              <a:ext uri="{FF2B5EF4-FFF2-40B4-BE49-F238E27FC236}">
                <a16:creationId xmlns:a16="http://schemas.microsoft.com/office/drawing/2014/main" id="{B9842C4A-E962-47F6-95B2-EF8431DCB8A7}"/>
              </a:ext>
            </a:extLst>
          </p:cNvPr>
          <p:cNvGrpSpPr/>
          <p:nvPr/>
        </p:nvGrpSpPr>
        <p:grpSpPr>
          <a:xfrm>
            <a:off x="9845219" y="4866406"/>
            <a:ext cx="1411829" cy="1292663"/>
            <a:chOff x="6210997" y="1433695"/>
            <a:chExt cx="1457348" cy="9196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6DF410-9B3B-4B5E-8586-BB29C08CE8B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70332E-8F8F-466F-BEE8-603DD1557D0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1" name="Oval 1">
            <a:extLst>
              <a:ext uri="{FF2B5EF4-FFF2-40B4-BE49-F238E27FC236}">
                <a16:creationId xmlns:a16="http://schemas.microsoft.com/office/drawing/2014/main" id="{B91023B6-D932-4038-AB92-CB42F5767EBE}"/>
              </a:ext>
            </a:extLst>
          </p:cNvPr>
          <p:cNvSpPr>
            <a:spLocks noChangeAspect="1"/>
          </p:cNvSpPr>
          <p:nvPr/>
        </p:nvSpPr>
        <p:spPr>
          <a:xfrm>
            <a:off x="9659203" y="3715677"/>
            <a:ext cx="388478" cy="451688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Block Arc 32">
            <a:extLst>
              <a:ext uri="{FF2B5EF4-FFF2-40B4-BE49-F238E27FC236}">
                <a16:creationId xmlns:a16="http://schemas.microsoft.com/office/drawing/2014/main" id="{D2D28F29-A92C-410A-8C19-6A687C9F880E}"/>
              </a:ext>
            </a:extLst>
          </p:cNvPr>
          <p:cNvSpPr/>
          <p:nvPr/>
        </p:nvSpPr>
        <p:spPr>
          <a:xfrm rot="10800000">
            <a:off x="4999372" y="3818101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Block Arc 32">
            <a:extLst>
              <a:ext uri="{FF2B5EF4-FFF2-40B4-BE49-F238E27FC236}">
                <a16:creationId xmlns:a16="http://schemas.microsoft.com/office/drawing/2014/main" id="{4398D2AA-4A3D-4485-AEF2-624E3F7439AB}"/>
              </a:ext>
            </a:extLst>
          </p:cNvPr>
          <p:cNvSpPr/>
          <p:nvPr/>
        </p:nvSpPr>
        <p:spPr>
          <a:xfrm rot="10800000">
            <a:off x="1641360" y="3818101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32">
            <a:extLst>
              <a:ext uri="{FF2B5EF4-FFF2-40B4-BE49-F238E27FC236}">
                <a16:creationId xmlns:a16="http://schemas.microsoft.com/office/drawing/2014/main" id="{A9D2B40C-6EA9-4816-954E-8D4D59043C2A}"/>
              </a:ext>
            </a:extLst>
          </p:cNvPr>
          <p:cNvSpPr/>
          <p:nvPr/>
        </p:nvSpPr>
        <p:spPr>
          <a:xfrm>
            <a:off x="6678378" y="2504028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Block Arc 32">
            <a:extLst>
              <a:ext uri="{FF2B5EF4-FFF2-40B4-BE49-F238E27FC236}">
                <a16:creationId xmlns:a16="http://schemas.microsoft.com/office/drawing/2014/main" id="{8E37BF5F-30E0-47B2-A0C1-971995FE029F}"/>
              </a:ext>
            </a:extLst>
          </p:cNvPr>
          <p:cNvSpPr/>
          <p:nvPr/>
        </p:nvSpPr>
        <p:spPr>
          <a:xfrm>
            <a:off x="3320366" y="2504028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9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B5C0AFA5-7813-4721-BF8C-C5C1950F4748}"/>
              </a:ext>
            </a:extLst>
          </p:cNvPr>
          <p:cNvGrpSpPr/>
          <p:nvPr/>
        </p:nvGrpSpPr>
        <p:grpSpPr>
          <a:xfrm>
            <a:off x="3936607" y="1860701"/>
            <a:ext cx="2088000" cy="4161513"/>
            <a:chOff x="2855950" y="1834323"/>
            <a:chExt cx="1698488" cy="4161513"/>
          </a:xfrm>
        </p:grpSpPr>
        <p:sp>
          <p:nvSpPr>
            <p:cNvPr id="245" name="Pentagon 2">
              <a:extLst>
                <a:ext uri="{FF2B5EF4-FFF2-40B4-BE49-F238E27FC236}">
                  <a16:creationId xmlns:a16="http://schemas.microsoft.com/office/drawing/2014/main" id="{27BAFB1F-6D7A-4D05-8301-67879053880E}"/>
                </a:ext>
              </a:extLst>
            </p:cNvPr>
            <p:cNvSpPr/>
            <p:nvPr/>
          </p:nvSpPr>
          <p:spPr>
            <a:xfrm rot="10800000">
              <a:off x="2855950" y="1834323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Pentagon 3">
              <a:extLst>
                <a:ext uri="{FF2B5EF4-FFF2-40B4-BE49-F238E27FC236}">
                  <a16:creationId xmlns:a16="http://schemas.microsoft.com/office/drawing/2014/main" id="{ED5B858A-9B54-4A9B-AEF7-9931F99759C4}"/>
                </a:ext>
              </a:extLst>
            </p:cNvPr>
            <p:cNvSpPr/>
            <p:nvPr/>
          </p:nvSpPr>
          <p:spPr>
            <a:xfrm rot="10800000">
              <a:off x="2855950" y="2901921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7" name="Pentagon 4">
              <a:extLst>
                <a:ext uri="{FF2B5EF4-FFF2-40B4-BE49-F238E27FC236}">
                  <a16:creationId xmlns:a16="http://schemas.microsoft.com/office/drawing/2014/main" id="{11EBA733-EA9B-4550-A820-2CD5EB0F0A5E}"/>
                </a:ext>
              </a:extLst>
            </p:cNvPr>
            <p:cNvSpPr/>
            <p:nvPr/>
          </p:nvSpPr>
          <p:spPr>
            <a:xfrm rot="10800000">
              <a:off x="2855950" y="3969519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8" name="Pentagon 5">
              <a:extLst>
                <a:ext uri="{FF2B5EF4-FFF2-40B4-BE49-F238E27FC236}">
                  <a16:creationId xmlns:a16="http://schemas.microsoft.com/office/drawing/2014/main" id="{15C6C4DD-699C-4601-8B5A-903FBA1C4D36}"/>
                </a:ext>
              </a:extLst>
            </p:cNvPr>
            <p:cNvSpPr/>
            <p:nvPr/>
          </p:nvSpPr>
          <p:spPr>
            <a:xfrm rot="10800000">
              <a:off x="2855950" y="5037117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C38E3DB-1FEE-4482-9336-1627F97EF642}"/>
              </a:ext>
            </a:extLst>
          </p:cNvPr>
          <p:cNvGrpSpPr/>
          <p:nvPr/>
        </p:nvGrpSpPr>
        <p:grpSpPr>
          <a:xfrm>
            <a:off x="6182341" y="1860702"/>
            <a:ext cx="2088000" cy="4161513"/>
            <a:chOff x="4556745" y="1834324"/>
            <a:chExt cx="1698488" cy="4161513"/>
          </a:xfrm>
        </p:grpSpPr>
        <p:sp>
          <p:nvSpPr>
            <p:cNvPr id="250" name="Pentagon 7">
              <a:extLst>
                <a:ext uri="{FF2B5EF4-FFF2-40B4-BE49-F238E27FC236}">
                  <a16:creationId xmlns:a16="http://schemas.microsoft.com/office/drawing/2014/main" id="{8668529C-D2A5-4F1C-8C26-17E655B660FC}"/>
                </a:ext>
              </a:extLst>
            </p:cNvPr>
            <p:cNvSpPr/>
            <p:nvPr/>
          </p:nvSpPr>
          <p:spPr>
            <a:xfrm>
              <a:off x="4556745" y="1834324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1" name="Pentagon 8">
              <a:extLst>
                <a:ext uri="{FF2B5EF4-FFF2-40B4-BE49-F238E27FC236}">
                  <a16:creationId xmlns:a16="http://schemas.microsoft.com/office/drawing/2014/main" id="{8EC69D73-31B3-4593-93C1-C6DB1FD2633B}"/>
                </a:ext>
              </a:extLst>
            </p:cNvPr>
            <p:cNvSpPr/>
            <p:nvPr/>
          </p:nvSpPr>
          <p:spPr>
            <a:xfrm>
              <a:off x="4556745" y="2901922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2" name="Pentagon 9">
              <a:extLst>
                <a:ext uri="{FF2B5EF4-FFF2-40B4-BE49-F238E27FC236}">
                  <a16:creationId xmlns:a16="http://schemas.microsoft.com/office/drawing/2014/main" id="{75D1F3FA-CB07-4745-9206-5A75DDA7C259}"/>
                </a:ext>
              </a:extLst>
            </p:cNvPr>
            <p:cNvSpPr/>
            <p:nvPr/>
          </p:nvSpPr>
          <p:spPr>
            <a:xfrm>
              <a:off x="4556745" y="3969520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3" name="Pentagon 10">
              <a:extLst>
                <a:ext uri="{FF2B5EF4-FFF2-40B4-BE49-F238E27FC236}">
                  <a16:creationId xmlns:a16="http://schemas.microsoft.com/office/drawing/2014/main" id="{19AB21EA-9166-4A67-935B-B0DE487CF559}"/>
                </a:ext>
              </a:extLst>
            </p:cNvPr>
            <p:cNvSpPr/>
            <p:nvPr/>
          </p:nvSpPr>
          <p:spPr>
            <a:xfrm>
              <a:off x="4556745" y="5037118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9F05AA4-48CB-4535-82C3-182E1A88DCC5}"/>
              </a:ext>
            </a:extLst>
          </p:cNvPr>
          <p:cNvGrpSpPr/>
          <p:nvPr/>
        </p:nvGrpSpPr>
        <p:grpSpPr>
          <a:xfrm>
            <a:off x="5511246" y="1977956"/>
            <a:ext cx="1133894" cy="724211"/>
            <a:chOff x="5149418" y="3771149"/>
            <a:chExt cx="932782" cy="595761"/>
          </a:xfrm>
        </p:grpSpPr>
        <p:sp>
          <p:nvSpPr>
            <p:cNvPr id="255" name="Rounded Rectangle 13">
              <a:extLst>
                <a:ext uri="{FF2B5EF4-FFF2-40B4-BE49-F238E27FC236}">
                  <a16:creationId xmlns:a16="http://schemas.microsoft.com/office/drawing/2014/main" id="{A9127772-A4F1-4E58-8558-741470FA3ABB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6" name="Rounded Rectangle 14">
              <a:extLst>
                <a:ext uri="{FF2B5EF4-FFF2-40B4-BE49-F238E27FC236}">
                  <a16:creationId xmlns:a16="http://schemas.microsoft.com/office/drawing/2014/main" id="{E0B6767D-F966-4107-9480-682B944C8112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7" name="Rounded Rectangle 15">
              <a:extLst>
                <a:ext uri="{FF2B5EF4-FFF2-40B4-BE49-F238E27FC236}">
                  <a16:creationId xmlns:a16="http://schemas.microsoft.com/office/drawing/2014/main" id="{D920742A-1EEE-40EE-B9D7-3FB55A317AFD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0A51FDE-D997-4016-B2BB-1D5141DA15C9}"/>
              </a:ext>
            </a:extLst>
          </p:cNvPr>
          <p:cNvGrpSpPr/>
          <p:nvPr/>
        </p:nvGrpSpPr>
        <p:grpSpPr>
          <a:xfrm>
            <a:off x="5511246" y="3045554"/>
            <a:ext cx="1133894" cy="724211"/>
            <a:chOff x="5149418" y="3771149"/>
            <a:chExt cx="932782" cy="595761"/>
          </a:xfrm>
        </p:grpSpPr>
        <p:sp>
          <p:nvSpPr>
            <p:cNvPr id="259" name="Rounded Rectangle 17">
              <a:extLst>
                <a:ext uri="{FF2B5EF4-FFF2-40B4-BE49-F238E27FC236}">
                  <a16:creationId xmlns:a16="http://schemas.microsoft.com/office/drawing/2014/main" id="{FDCD36E7-4C81-458C-8CD2-ED91C5079CB3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0" name="Rounded Rectangle 18">
              <a:extLst>
                <a:ext uri="{FF2B5EF4-FFF2-40B4-BE49-F238E27FC236}">
                  <a16:creationId xmlns:a16="http://schemas.microsoft.com/office/drawing/2014/main" id="{D280111B-7899-4836-9672-1241741EC959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1" name="Rounded Rectangle 19">
              <a:extLst>
                <a:ext uri="{FF2B5EF4-FFF2-40B4-BE49-F238E27FC236}">
                  <a16:creationId xmlns:a16="http://schemas.microsoft.com/office/drawing/2014/main" id="{FE33CB55-99B5-43F0-AE5B-3BC2E9485579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7084D1C-8A33-46DE-A2EF-E9F320A4F0A0}"/>
              </a:ext>
            </a:extLst>
          </p:cNvPr>
          <p:cNvGrpSpPr/>
          <p:nvPr/>
        </p:nvGrpSpPr>
        <p:grpSpPr>
          <a:xfrm>
            <a:off x="5511246" y="4113152"/>
            <a:ext cx="1133894" cy="724211"/>
            <a:chOff x="5149418" y="3771149"/>
            <a:chExt cx="932782" cy="595761"/>
          </a:xfrm>
        </p:grpSpPr>
        <p:sp>
          <p:nvSpPr>
            <p:cNvPr id="263" name="Rounded Rectangle 21">
              <a:extLst>
                <a:ext uri="{FF2B5EF4-FFF2-40B4-BE49-F238E27FC236}">
                  <a16:creationId xmlns:a16="http://schemas.microsoft.com/office/drawing/2014/main" id="{7FB951EA-86CA-4C02-B724-1D48E7F70FEE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4" name="Rounded Rectangle 22">
              <a:extLst>
                <a:ext uri="{FF2B5EF4-FFF2-40B4-BE49-F238E27FC236}">
                  <a16:creationId xmlns:a16="http://schemas.microsoft.com/office/drawing/2014/main" id="{C32B9D88-97B2-43E4-88BA-BBAC59F54535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5" name="Rounded Rectangle 23">
              <a:extLst>
                <a:ext uri="{FF2B5EF4-FFF2-40B4-BE49-F238E27FC236}">
                  <a16:creationId xmlns:a16="http://schemas.microsoft.com/office/drawing/2014/main" id="{69B61E85-6568-44D8-82E7-A6E22DDFD252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83DD14C-DD94-4C68-840E-D0836AD66169}"/>
              </a:ext>
            </a:extLst>
          </p:cNvPr>
          <p:cNvGrpSpPr/>
          <p:nvPr/>
        </p:nvGrpSpPr>
        <p:grpSpPr>
          <a:xfrm>
            <a:off x="5511246" y="5180750"/>
            <a:ext cx="1133894" cy="724211"/>
            <a:chOff x="5149418" y="3771149"/>
            <a:chExt cx="932782" cy="595761"/>
          </a:xfrm>
        </p:grpSpPr>
        <p:sp>
          <p:nvSpPr>
            <p:cNvPr id="267" name="Rounded Rectangle 25">
              <a:extLst>
                <a:ext uri="{FF2B5EF4-FFF2-40B4-BE49-F238E27FC236}">
                  <a16:creationId xmlns:a16="http://schemas.microsoft.com/office/drawing/2014/main" id="{1476219A-47B1-4564-80CB-19101B2D5740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8" name="Rounded Rectangle 26">
              <a:extLst>
                <a:ext uri="{FF2B5EF4-FFF2-40B4-BE49-F238E27FC236}">
                  <a16:creationId xmlns:a16="http://schemas.microsoft.com/office/drawing/2014/main" id="{F7825C4A-56C8-47F9-9C99-CB9A1E4D9B51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9" name="Rounded Rectangle 27">
              <a:extLst>
                <a:ext uri="{FF2B5EF4-FFF2-40B4-BE49-F238E27FC236}">
                  <a16:creationId xmlns:a16="http://schemas.microsoft.com/office/drawing/2014/main" id="{D29CDA49-2BE0-4478-BF5B-1E3EE63DC7AE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7B37B6F6-2EB4-43E9-BA48-4C49BF135CFF}"/>
              </a:ext>
            </a:extLst>
          </p:cNvPr>
          <p:cNvSpPr txBox="1"/>
          <p:nvPr/>
        </p:nvSpPr>
        <p:spPr>
          <a:xfrm>
            <a:off x="5757088" y="2047674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DBF21D98-223A-4F96-AE84-45C107776DB9}"/>
              </a:ext>
            </a:extLst>
          </p:cNvPr>
          <p:cNvSpPr txBox="1"/>
          <p:nvPr/>
        </p:nvSpPr>
        <p:spPr>
          <a:xfrm>
            <a:off x="5757088" y="3115270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85B43CA-99DF-402C-9303-3874A3129915}"/>
              </a:ext>
            </a:extLst>
          </p:cNvPr>
          <p:cNvSpPr txBox="1"/>
          <p:nvPr/>
        </p:nvSpPr>
        <p:spPr>
          <a:xfrm>
            <a:off x="5757088" y="4182866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8DA47D0-A314-4679-B905-FE6D8B950309}"/>
              </a:ext>
            </a:extLst>
          </p:cNvPr>
          <p:cNvSpPr txBox="1"/>
          <p:nvPr/>
        </p:nvSpPr>
        <p:spPr>
          <a:xfrm>
            <a:off x="5757088" y="5250468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F068645-AB9A-463F-B580-A93692FD31A1}"/>
              </a:ext>
            </a:extLst>
          </p:cNvPr>
          <p:cNvGrpSpPr/>
          <p:nvPr/>
        </p:nvGrpSpPr>
        <p:grpSpPr>
          <a:xfrm>
            <a:off x="804273" y="2980189"/>
            <a:ext cx="2988000" cy="875705"/>
            <a:chOff x="3017859" y="4330939"/>
            <a:chExt cx="1890849" cy="875705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C9985528-4C7B-4167-BBFA-427275B14A0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1619456-1AEF-485D-9622-C1800D380D3E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FFAF151-1EB8-4705-A75F-577DCB9258C2}"/>
              </a:ext>
            </a:extLst>
          </p:cNvPr>
          <p:cNvGrpSpPr/>
          <p:nvPr/>
        </p:nvGrpSpPr>
        <p:grpSpPr>
          <a:xfrm>
            <a:off x="804273" y="1911549"/>
            <a:ext cx="2988000" cy="875705"/>
            <a:chOff x="3017859" y="4330939"/>
            <a:chExt cx="1890849" cy="875705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850DDC7-643F-4B2F-A0B5-BFD56909071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5B3CD1A-774E-4AE1-8FF0-21CE5DAF726D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F003BE0-CCA6-43DA-AFA2-C05A29C1868F}"/>
              </a:ext>
            </a:extLst>
          </p:cNvPr>
          <p:cNvGrpSpPr/>
          <p:nvPr/>
        </p:nvGrpSpPr>
        <p:grpSpPr>
          <a:xfrm>
            <a:off x="804273" y="4048827"/>
            <a:ext cx="2988000" cy="875705"/>
            <a:chOff x="3017859" y="4330939"/>
            <a:chExt cx="1890849" cy="875705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1B83ED1-3C99-413D-A5C4-39CC1DADF32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C990559-487A-4B45-85C7-B67D1802E3A5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7970E2B-B200-43FA-8D91-627DA12226FD}"/>
              </a:ext>
            </a:extLst>
          </p:cNvPr>
          <p:cNvGrpSpPr/>
          <p:nvPr/>
        </p:nvGrpSpPr>
        <p:grpSpPr>
          <a:xfrm>
            <a:off x="804273" y="5117467"/>
            <a:ext cx="2988000" cy="875705"/>
            <a:chOff x="3017859" y="4330939"/>
            <a:chExt cx="1890849" cy="875705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DF505B09-4428-438F-B787-5BCEFB6A8D0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2258CA4-3928-49FD-892A-EEFCC43A120A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44810CE-2272-4DB4-93C8-BBE30422B51A}"/>
              </a:ext>
            </a:extLst>
          </p:cNvPr>
          <p:cNvGrpSpPr/>
          <p:nvPr/>
        </p:nvGrpSpPr>
        <p:grpSpPr>
          <a:xfrm>
            <a:off x="8412678" y="2980189"/>
            <a:ext cx="2988000" cy="875705"/>
            <a:chOff x="3017859" y="4330939"/>
            <a:chExt cx="1890849" cy="87570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32513CB-3328-43F1-B383-DF8F019C715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265E8B4-3DA0-485A-96D8-2B60FFD400BF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7E338FB-26AF-47F6-A517-0ADF7D2A81C2}"/>
              </a:ext>
            </a:extLst>
          </p:cNvPr>
          <p:cNvGrpSpPr/>
          <p:nvPr/>
        </p:nvGrpSpPr>
        <p:grpSpPr>
          <a:xfrm>
            <a:off x="8412678" y="1911549"/>
            <a:ext cx="2988000" cy="875705"/>
            <a:chOff x="3017859" y="4330939"/>
            <a:chExt cx="1890849" cy="87570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B86BB7B-117B-4374-A95D-AB5DB7F908D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B141492-83F9-4C2D-8DCA-BAFE65A82FB3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B459D11-9BB5-41B4-BD35-A113311214A2}"/>
              </a:ext>
            </a:extLst>
          </p:cNvPr>
          <p:cNvGrpSpPr/>
          <p:nvPr/>
        </p:nvGrpSpPr>
        <p:grpSpPr>
          <a:xfrm>
            <a:off x="8412678" y="4048827"/>
            <a:ext cx="2988000" cy="875705"/>
            <a:chOff x="3017859" y="4330939"/>
            <a:chExt cx="1890849" cy="87570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3B24704D-308D-43A0-87A0-E1BC1536EC5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EB1465B-DCF2-4774-983C-0EAC3E921341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4B525CD-4A78-4D69-BF33-12624A3FFDA0}"/>
              </a:ext>
            </a:extLst>
          </p:cNvPr>
          <p:cNvGrpSpPr/>
          <p:nvPr/>
        </p:nvGrpSpPr>
        <p:grpSpPr>
          <a:xfrm>
            <a:off x="8412678" y="5117467"/>
            <a:ext cx="2988000" cy="875705"/>
            <a:chOff x="3017859" y="4330939"/>
            <a:chExt cx="1890849" cy="87570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B8639A30-DD55-40A8-A4F7-57071ABD05E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B1DF5D5-C876-4219-9AC1-0E78AF8AE72B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8" name="Rounded Rectangle 5">
            <a:extLst>
              <a:ext uri="{FF2B5EF4-FFF2-40B4-BE49-F238E27FC236}">
                <a16:creationId xmlns:a16="http://schemas.microsoft.com/office/drawing/2014/main" id="{BF5CC2F7-7C03-4CFE-9B05-9483B680FF62}"/>
              </a:ext>
            </a:extLst>
          </p:cNvPr>
          <p:cNvSpPr/>
          <p:nvPr/>
        </p:nvSpPr>
        <p:spPr>
          <a:xfrm flipH="1">
            <a:off x="7338432" y="3247400"/>
            <a:ext cx="461789" cy="38094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9" name="Teardrop 1">
            <a:extLst>
              <a:ext uri="{FF2B5EF4-FFF2-40B4-BE49-F238E27FC236}">
                <a16:creationId xmlns:a16="http://schemas.microsoft.com/office/drawing/2014/main" id="{2B7E276A-162B-489A-B305-5466D83BB800}"/>
              </a:ext>
            </a:extLst>
          </p:cNvPr>
          <p:cNvSpPr/>
          <p:nvPr/>
        </p:nvSpPr>
        <p:spPr>
          <a:xfrm rot="18805991">
            <a:off x="7347167" y="2131065"/>
            <a:ext cx="444316" cy="43968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0" name="Round Same Side Corner Rectangle 11">
            <a:extLst>
              <a:ext uri="{FF2B5EF4-FFF2-40B4-BE49-F238E27FC236}">
                <a16:creationId xmlns:a16="http://schemas.microsoft.com/office/drawing/2014/main" id="{B7D4EF3B-DE0B-4657-87A9-F7020BF99DDD}"/>
              </a:ext>
            </a:extLst>
          </p:cNvPr>
          <p:cNvSpPr>
            <a:spLocks noChangeAspect="1"/>
          </p:cNvSpPr>
          <p:nvPr/>
        </p:nvSpPr>
        <p:spPr>
          <a:xfrm rot="9900000">
            <a:off x="4404739" y="3283896"/>
            <a:ext cx="466879" cy="39652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1" name="Rectangle 36">
            <a:extLst>
              <a:ext uri="{FF2B5EF4-FFF2-40B4-BE49-F238E27FC236}">
                <a16:creationId xmlns:a16="http://schemas.microsoft.com/office/drawing/2014/main" id="{225EC45A-D77E-42DE-B146-8E8F6B01A03E}"/>
              </a:ext>
            </a:extLst>
          </p:cNvPr>
          <p:cNvSpPr/>
          <p:nvPr/>
        </p:nvSpPr>
        <p:spPr>
          <a:xfrm>
            <a:off x="7345770" y="4282868"/>
            <a:ext cx="447113" cy="37375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2" name="Rounded Rectangle 27">
            <a:extLst>
              <a:ext uri="{FF2B5EF4-FFF2-40B4-BE49-F238E27FC236}">
                <a16:creationId xmlns:a16="http://schemas.microsoft.com/office/drawing/2014/main" id="{4DEF31A3-4332-42A4-B3D7-3ABC11C313B3}"/>
              </a:ext>
            </a:extLst>
          </p:cNvPr>
          <p:cNvSpPr/>
          <p:nvPr/>
        </p:nvSpPr>
        <p:spPr>
          <a:xfrm>
            <a:off x="4433980" y="2158796"/>
            <a:ext cx="408397" cy="3137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3" name="Chord 15">
            <a:extLst>
              <a:ext uri="{FF2B5EF4-FFF2-40B4-BE49-F238E27FC236}">
                <a16:creationId xmlns:a16="http://schemas.microsoft.com/office/drawing/2014/main" id="{FE41E1F9-898D-4F0A-986A-475122B906E4}"/>
              </a:ext>
            </a:extLst>
          </p:cNvPr>
          <p:cNvSpPr/>
          <p:nvPr/>
        </p:nvSpPr>
        <p:spPr>
          <a:xfrm>
            <a:off x="7451942" y="5241232"/>
            <a:ext cx="234766" cy="51185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4" name="Rectangle 16">
            <a:extLst>
              <a:ext uri="{FF2B5EF4-FFF2-40B4-BE49-F238E27FC236}">
                <a16:creationId xmlns:a16="http://schemas.microsoft.com/office/drawing/2014/main" id="{9C28101E-CB5A-4731-B7BC-304CDD1A37CA}"/>
              </a:ext>
            </a:extLst>
          </p:cNvPr>
          <p:cNvSpPr/>
          <p:nvPr/>
        </p:nvSpPr>
        <p:spPr>
          <a:xfrm>
            <a:off x="4405848" y="5396200"/>
            <a:ext cx="464661" cy="30538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Oval 21">
            <a:extLst>
              <a:ext uri="{FF2B5EF4-FFF2-40B4-BE49-F238E27FC236}">
                <a16:creationId xmlns:a16="http://schemas.microsoft.com/office/drawing/2014/main" id="{DA5E395C-5583-4D76-A31C-70D706818674}"/>
              </a:ext>
            </a:extLst>
          </p:cNvPr>
          <p:cNvSpPr>
            <a:spLocks noChangeAspect="1"/>
          </p:cNvSpPr>
          <p:nvPr/>
        </p:nvSpPr>
        <p:spPr>
          <a:xfrm>
            <a:off x="4429099" y="4292105"/>
            <a:ext cx="418159" cy="4216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597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20" name="Group 9">
            <a:extLst>
              <a:ext uri="{FF2B5EF4-FFF2-40B4-BE49-F238E27FC236}">
                <a16:creationId xmlns:a16="http://schemas.microsoft.com/office/drawing/2014/main" id="{1ECB79BB-0939-4D42-9382-1847F7F66EAD}"/>
              </a:ext>
            </a:extLst>
          </p:cNvPr>
          <p:cNvGrpSpPr/>
          <p:nvPr/>
        </p:nvGrpSpPr>
        <p:grpSpPr>
          <a:xfrm>
            <a:off x="1062689" y="2030854"/>
            <a:ext cx="1812725" cy="1615280"/>
            <a:chOff x="1115616" y="2394020"/>
            <a:chExt cx="2449476" cy="2182675"/>
          </a:xfrm>
        </p:grpSpPr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0E60F0CA-6FCD-448C-87C8-AD01EBB1D24E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Oval 81">
              <a:extLst>
                <a:ext uri="{FF2B5EF4-FFF2-40B4-BE49-F238E27FC236}">
                  <a16:creationId xmlns:a16="http://schemas.microsoft.com/office/drawing/2014/main" id="{674606FA-E45A-405B-B22E-B49761D37D90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Oval 82">
              <a:extLst>
                <a:ext uri="{FF2B5EF4-FFF2-40B4-BE49-F238E27FC236}">
                  <a16:creationId xmlns:a16="http://schemas.microsoft.com/office/drawing/2014/main" id="{D902AB8A-1620-47A5-8C47-6B98C76E0659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Rounded Rectangle 10">
            <a:extLst>
              <a:ext uri="{FF2B5EF4-FFF2-40B4-BE49-F238E27FC236}">
                <a16:creationId xmlns:a16="http://schemas.microsoft.com/office/drawing/2014/main" id="{0477CD03-E621-47D8-8826-EBADFA43497C}"/>
              </a:ext>
            </a:extLst>
          </p:cNvPr>
          <p:cNvSpPr/>
          <p:nvPr/>
        </p:nvSpPr>
        <p:spPr>
          <a:xfrm>
            <a:off x="931984" y="383403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1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7FBA7C-D2CA-488A-A45A-9C051457A77B}"/>
              </a:ext>
            </a:extLst>
          </p:cNvPr>
          <p:cNvSpPr txBox="1"/>
          <p:nvPr/>
        </p:nvSpPr>
        <p:spPr>
          <a:xfrm>
            <a:off x="1135063" y="2804136"/>
            <a:ext cx="16679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7DFDB40-F57C-4BC4-9937-5E717853E8CF}"/>
              </a:ext>
            </a:extLst>
          </p:cNvPr>
          <p:cNvGrpSpPr/>
          <p:nvPr/>
        </p:nvGrpSpPr>
        <p:grpSpPr>
          <a:xfrm>
            <a:off x="1134630" y="4017935"/>
            <a:ext cx="1668843" cy="1921124"/>
            <a:chOff x="1134630" y="3808919"/>
            <a:chExt cx="1668843" cy="192112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F747407-3359-490E-9EBA-A96DAC2555A0}"/>
                </a:ext>
              </a:extLst>
            </p:cNvPr>
            <p:cNvSpPr txBox="1"/>
            <p:nvPr/>
          </p:nvSpPr>
          <p:spPr>
            <a:xfrm>
              <a:off x="1139162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82B75AD-4B5A-4241-96CE-BA4C45D5124D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9" name="Group 104">
            <a:extLst>
              <a:ext uri="{FF2B5EF4-FFF2-40B4-BE49-F238E27FC236}">
                <a16:creationId xmlns:a16="http://schemas.microsoft.com/office/drawing/2014/main" id="{2EEDB9D8-2E73-4A36-8570-D33F6A65CC88}"/>
              </a:ext>
            </a:extLst>
          </p:cNvPr>
          <p:cNvGrpSpPr/>
          <p:nvPr/>
        </p:nvGrpSpPr>
        <p:grpSpPr>
          <a:xfrm>
            <a:off x="3848220" y="2030854"/>
            <a:ext cx="1812725" cy="1615280"/>
            <a:chOff x="1115616" y="2394020"/>
            <a:chExt cx="2449476" cy="2182675"/>
          </a:xfrm>
        </p:grpSpPr>
        <p:sp>
          <p:nvSpPr>
            <p:cNvPr id="130" name="Rectangle 9">
              <a:extLst>
                <a:ext uri="{FF2B5EF4-FFF2-40B4-BE49-F238E27FC236}">
                  <a16:creationId xmlns:a16="http://schemas.microsoft.com/office/drawing/2014/main" id="{31645DCB-3717-4DC9-ABF3-747B47861D15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Oval 112">
              <a:extLst>
                <a:ext uri="{FF2B5EF4-FFF2-40B4-BE49-F238E27FC236}">
                  <a16:creationId xmlns:a16="http://schemas.microsoft.com/office/drawing/2014/main" id="{0FC34B20-C809-4C99-AA72-0014B5DF0C6D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Oval 113">
              <a:extLst>
                <a:ext uri="{FF2B5EF4-FFF2-40B4-BE49-F238E27FC236}">
                  <a16:creationId xmlns:a16="http://schemas.microsoft.com/office/drawing/2014/main" id="{728D35FA-6DFC-4F13-BB36-92F726405960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Rounded Rectangle 105">
            <a:extLst>
              <a:ext uri="{FF2B5EF4-FFF2-40B4-BE49-F238E27FC236}">
                <a16:creationId xmlns:a16="http://schemas.microsoft.com/office/drawing/2014/main" id="{A6E66B64-66FC-402B-BC63-8650CFD4A12F}"/>
              </a:ext>
            </a:extLst>
          </p:cNvPr>
          <p:cNvSpPr/>
          <p:nvPr/>
        </p:nvSpPr>
        <p:spPr>
          <a:xfrm>
            <a:off x="3717515" y="383403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EF5558-DA09-437C-8CBF-84F81E685DA2}"/>
              </a:ext>
            </a:extLst>
          </p:cNvPr>
          <p:cNvSpPr txBox="1"/>
          <p:nvPr/>
        </p:nvSpPr>
        <p:spPr>
          <a:xfrm>
            <a:off x="3920594" y="2804136"/>
            <a:ext cx="16679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85C181F-E26B-4486-9CD5-B5CF20E1D0A3}"/>
              </a:ext>
            </a:extLst>
          </p:cNvPr>
          <p:cNvGrpSpPr/>
          <p:nvPr/>
        </p:nvGrpSpPr>
        <p:grpSpPr>
          <a:xfrm>
            <a:off x="3920161" y="4017935"/>
            <a:ext cx="1668843" cy="1921124"/>
            <a:chOff x="3920161" y="3808919"/>
            <a:chExt cx="1668843" cy="192112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6DE66E4-260A-4E80-A285-AB9A58107AE1}"/>
                </a:ext>
              </a:extLst>
            </p:cNvPr>
            <p:cNvSpPr txBox="1"/>
            <p:nvPr/>
          </p:nvSpPr>
          <p:spPr>
            <a:xfrm>
              <a:off x="3924693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60811F-0025-49A0-A2F6-C5F37DE860DB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8" name="Group 141">
            <a:extLst>
              <a:ext uri="{FF2B5EF4-FFF2-40B4-BE49-F238E27FC236}">
                <a16:creationId xmlns:a16="http://schemas.microsoft.com/office/drawing/2014/main" id="{D2B84DE0-0A0F-44B1-B015-C2CE53CB6EE9}"/>
              </a:ext>
            </a:extLst>
          </p:cNvPr>
          <p:cNvGrpSpPr/>
          <p:nvPr/>
        </p:nvGrpSpPr>
        <p:grpSpPr>
          <a:xfrm>
            <a:off x="6633751" y="2030853"/>
            <a:ext cx="1812725" cy="1615280"/>
            <a:chOff x="1115616" y="2394020"/>
            <a:chExt cx="2449476" cy="2182675"/>
          </a:xfrm>
        </p:grpSpPr>
        <p:sp>
          <p:nvSpPr>
            <p:cNvPr id="139" name="Rectangle 9">
              <a:extLst>
                <a:ext uri="{FF2B5EF4-FFF2-40B4-BE49-F238E27FC236}">
                  <a16:creationId xmlns:a16="http://schemas.microsoft.com/office/drawing/2014/main" id="{5486AD42-419B-4DEE-8626-AA8A502BBF41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Oval 148">
              <a:extLst>
                <a:ext uri="{FF2B5EF4-FFF2-40B4-BE49-F238E27FC236}">
                  <a16:creationId xmlns:a16="http://schemas.microsoft.com/office/drawing/2014/main" id="{A3D35CBD-2862-42F9-819E-959561AFB016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Oval 149">
              <a:extLst>
                <a:ext uri="{FF2B5EF4-FFF2-40B4-BE49-F238E27FC236}">
                  <a16:creationId xmlns:a16="http://schemas.microsoft.com/office/drawing/2014/main" id="{D3B1E787-A4E3-42F7-8101-02229D50D96A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Rounded Rectangle 142">
            <a:extLst>
              <a:ext uri="{FF2B5EF4-FFF2-40B4-BE49-F238E27FC236}">
                <a16:creationId xmlns:a16="http://schemas.microsoft.com/office/drawing/2014/main" id="{53544201-F663-4224-9733-3DE9559A62BD}"/>
              </a:ext>
            </a:extLst>
          </p:cNvPr>
          <p:cNvSpPr/>
          <p:nvPr/>
        </p:nvSpPr>
        <p:spPr>
          <a:xfrm>
            <a:off x="6503046" y="3834036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9E0825-D309-47BE-BF83-286FA1DA62F8}"/>
              </a:ext>
            </a:extLst>
          </p:cNvPr>
          <p:cNvSpPr txBox="1"/>
          <p:nvPr/>
        </p:nvSpPr>
        <p:spPr>
          <a:xfrm>
            <a:off x="6706125" y="2804135"/>
            <a:ext cx="16679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113C57A-844E-450E-9F5E-833BA5D049E6}"/>
              </a:ext>
            </a:extLst>
          </p:cNvPr>
          <p:cNvGrpSpPr/>
          <p:nvPr/>
        </p:nvGrpSpPr>
        <p:grpSpPr>
          <a:xfrm>
            <a:off x="6705692" y="4017935"/>
            <a:ext cx="1668843" cy="1921123"/>
            <a:chOff x="6705692" y="3808919"/>
            <a:chExt cx="1668843" cy="1921123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8C3E9A6-C2D4-45D9-AA1D-C360A1AA86EB}"/>
                </a:ext>
              </a:extLst>
            </p:cNvPr>
            <p:cNvSpPr txBox="1"/>
            <p:nvPr/>
          </p:nvSpPr>
          <p:spPr>
            <a:xfrm>
              <a:off x="671022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AD32515-D5EB-48BF-96A5-4E63A8AEDA03}"/>
                </a:ext>
              </a:extLst>
            </p:cNvPr>
            <p:cNvSpPr txBox="1"/>
            <p:nvPr/>
          </p:nvSpPr>
          <p:spPr>
            <a:xfrm>
              <a:off x="6705692" y="3808919"/>
              <a:ext cx="1666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7" name="Group 151">
            <a:extLst>
              <a:ext uri="{FF2B5EF4-FFF2-40B4-BE49-F238E27FC236}">
                <a16:creationId xmlns:a16="http://schemas.microsoft.com/office/drawing/2014/main" id="{078DD922-CCB9-47AC-B788-D8B9F16316CD}"/>
              </a:ext>
            </a:extLst>
          </p:cNvPr>
          <p:cNvGrpSpPr/>
          <p:nvPr/>
        </p:nvGrpSpPr>
        <p:grpSpPr>
          <a:xfrm>
            <a:off x="9419281" y="2030853"/>
            <a:ext cx="1812725" cy="1615280"/>
            <a:chOff x="1115616" y="2394020"/>
            <a:chExt cx="2449476" cy="2182675"/>
          </a:xfrm>
        </p:grpSpPr>
        <p:sp>
          <p:nvSpPr>
            <p:cNvPr id="148" name="Rectangle 9">
              <a:extLst>
                <a:ext uri="{FF2B5EF4-FFF2-40B4-BE49-F238E27FC236}">
                  <a16:creationId xmlns:a16="http://schemas.microsoft.com/office/drawing/2014/main" id="{7F1A4337-3601-474E-963F-9D43A1C3895E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Oval 158">
              <a:extLst>
                <a:ext uri="{FF2B5EF4-FFF2-40B4-BE49-F238E27FC236}">
                  <a16:creationId xmlns:a16="http://schemas.microsoft.com/office/drawing/2014/main" id="{A0D0C06C-8369-4452-86C3-D9BCCB05485D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Oval 159">
              <a:extLst>
                <a:ext uri="{FF2B5EF4-FFF2-40B4-BE49-F238E27FC236}">
                  <a16:creationId xmlns:a16="http://schemas.microsoft.com/office/drawing/2014/main" id="{798B38DC-544B-4992-937A-BE24385198FE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Rounded Rectangle 152">
            <a:extLst>
              <a:ext uri="{FF2B5EF4-FFF2-40B4-BE49-F238E27FC236}">
                <a16:creationId xmlns:a16="http://schemas.microsoft.com/office/drawing/2014/main" id="{067663CD-4809-4679-B010-C0BB00466462}"/>
              </a:ext>
            </a:extLst>
          </p:cNvPr>
          <p:cNvSpPr/>
          <p:nvPr/>
        </p:nvSpPr>
        <p:spPr>
          <a:xfrm>
            <a:off x="9288576" y="3834036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99BD05-88C3-42CF-B2A4-8E7693694EB4}"/>
              </a:ext>
            </a:extLst>
          </p:cNvPr>
          <p:cNvSpPr txBox="1"/>
          <p:nvPr/>
        </p:nvSpPr>
        <p:spPr>
          <a:xfrm>
            <a:off x="9491655" y="2804135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054F7E4-77EE-4797-822A-BE6B9911D581}"/>
              </a:ext>
            </a:extLst>
          </p:cNvPr>
          <p:cNvGrpSpPr/>
          <p:nvPr/>
        </p:nvGrpSpPr>
        <p:grpSpPr>
          <a:xfrm>
            <a:off x="9491222" y="4017935"/>
            <a:ext cx="1668843" cy="1921123"/>
            <a:chOff x="9491222" y="3808919"/>
            <a:chExt cx="1668843" cy="192112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E48AE80-B713-43CB-8C3A-B3FE9D29C19A}"/>
                </a:ext>
              </a:extLst>
            </p:cNvPr>
            <p:cNvSpPr txBox="1"/>
            <p:nvPr/>
          </p:nvSpPr>
          <p:spPr>
            <a:xfrm>
              <a:off x="949575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9F42BF8-90AE-4622-A6CC-D45CC3BE8D6A}"/>
                </a:ext>
              </a:extLst>
            </p:cNvPr>
            <p:cNvSpPr txBox="1"/>
            <p:nvPr/>
          </p:nvSpPr>
          <p:spPr>
            <a:xfrm>
              <a:off x="9491222" y="3808919"/>
              <a:ext cx="1666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6" name="Rectangle 30">
            <a:extLst>
              <a:ext uri="{FF2B5EF4-FFF2-40B4-BE49-F238E27FC236}">
                <a16:creationId xmlns:a16="http://schemas.microsoft.com/office/drawing/2014/main" id="{A44759C7-5854-41A9-AF1C-5BAA9E22E47B}"/>
              </a:ext>
            </a:extLst>
          </p:cNvPr>
          <p:cNvSpPr/>
          <p:nvPr/>
        </p:nvSpPr>
        <p:spPr>
          <a:xfrm>
            <a:off x="4614366" y="23844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7" name="Oval 7">
            <a:extLst>
              <a:ext uri="{FF2B5EF4-FFF2-40B4-BE49-F238E27FC236}">
                <a16:creationId xmlns:a16="http://schemas.microsoft.com/office/drawing/2014/main" id="{6BB4ABC8-D958-4134-BD9C-620EAC9D89DA}"/>
              </a:ext>
            </a:extLst>
          </p:cNvPr>
          <p:cNvSpPr/>
          <p:nvPr/>
        </p:nvSpPr>
        <p:spPr>
          <a:xfrm>
            <a:off x="10141359" y="237521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8" name="Rounded Rectangle 25">
            <a:extLst>
              <a:ext uri="{FF2B5EF4-FFF2-40B4-BE49-F238E27FC236}">
                <a16:creationId xmlns:a16="http://schemas.microsoft.com/office/drawing/2014/main" id="{078490E1-83ED-4238-9BB7-7090A4B4C7DC}"/>
              </a:ext>
            </a:extLst>
          </p:cNvPr>
          <p:cNvSpPr/>
          <p:nvPr/>
        </p:nvSpPr>
        <p:spPr>
          <a:xfrm>
            <a:off x="7304938" y="2383797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9" name="Rectangle 36">
            <a:extLst>
              <a:ext uri="{FF2B5EF4-FFF2-40B4-BE49-F238E27FC236}">
                <a16:creationId xmlns:a16="http://schemas.microsoft.com/office/drawing/2014/main" id="{28F50ACF-6D60-4084-81F1-D1BD8CB4A9F3}"/>
              </a:ext>
            </a:extLst>
          </p:cNvPr>
          <p:cNvSpPr/>
          <p:nvPr/>
        </p:nvSpPr>
        <p:spPr>
          <a:xfrm>
            <a:off x="1761645" y="238210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65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0" name="Rounded Rectangle 1">
            <a:extLst>
              <a:ext uri="{FF2B5EF4-FFF2-40B4-BE49-F238E27FC236}">
                <a16:creationId xmlns:a16="http://schemas.microsoft.com/office/drawing/2014/main" id="{DE492DDE-485B-44E5-8221-A923794009B6}"/>
              </a:ext>
            </a:extLst>
          </p:cNvPr>
          <p:cNvSpPr/>
          <p:nvPr/>
        </p:nvSpPr>
        <p:spPr>
          <a:xfrm>
            <a:off x="987553" y="2843716"/>
            <a:ext cx="8622791" cy="2557344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B5A2A56-5373-490C-9944-30B26F0949EA}"/>
              </a:ext>
            </a:extLst>
          </p:cNvPr>
          <p:cNvGrpSpPr/>
          <p:nvPr/>
        </p:nvGrpSpPr>
        <p:grpSpPr>
          <a:xfrm>
            <a:off x="1606346" y="4435225"/>
            <a:ext cx="2520000" cy="1598262"/>
            <a:chOff x="2539034" y="4374262"/>
            <a:chExt cx="2520000" cy="1598262"/>
          </a:xfrm>
        </p:grpSpPr>
        <p:sp>
          <p:nvSpPr>
            <p:cNvPr id="182" name="Rounded Rectangle 12">
              <a:extLst>
                <a:ext uri="{FF2B5EF4-FFF2-40B4-BE49-F238E27FC236}">
                  <a16:creationId xmlns:a16="http://schemas.microsoft.com/office/drawing/2014/main" id="{304BA5A4-8029-4C14-99C5-1C57254BE361}"/>
                </a:ext>
              </a:extLst>
            </p:cNvPr>
            <p:cNvSpPr/>
            <p:nvPr/>
          </p:nvSpPr>
          <p:spPr>
            <a:xfrm flipH="1">
              <a:off x="2539034" y="4388524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Round Same Side Corner Rectangle 13">
              <a:extLst>
                <a:ext uri="{FF2B5EF4-FFF2-40B4-BE49-F238E27FC236}">
                  <a16:creationId xmlns:a16="http://schemas.microsoft.com/office/drawing/2014/main" id="{9DF71E66-54D9-4D77-8A79-192EA1E73C33}"/>
                </a:ext>
              </a:extLst>
            </p:cNvPr>
            <p:cNvSpPr/>
            <p:nvPr/>
          </p:nvSpPr>
          <p:spPr>
            <a:xfrm flipH="1">
              <a:off x="2539034" y="4374262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Oval 14">
            <a:extLst>
              <a:ext uri="{FF2B5EF4-FFF2-40B4-BE49-F238E27FC236}">
                <a16:creationId xmlns:a16="http://schemas.microsoft.com/office/drawing/2014/main" id="{A6154CD1-E3E5-435D-A885-C67866D33F86}"/>
              </a:ext>
            </a:extLst>
          </p:cNvPr>
          <p:cNvSpPr/>
          <p:nvPr/>
        </p:nvSpPr>
        <p:spPr>
          <a:xfrm flipH="1">
            <a:off x="3758171" y="5058726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CFC52B5-C5DC-4E7B-9B2E-91A4A5D0118B}"/>
              </a:ext>
            </a:extLst>
          </p:cNvPr>
          <p:cNvSpPr txBox="1"/>
          <p:nvPr/>
        </p:nvSpPr>
        <p:spPr>
          <a:xfrm>
            <a:off x="1707656" y="5004210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B885621-8357-4706-8CA4-C93689F82709}"/>
              </a:ext>
            </a:extLst>
          </p:cNvPr>
          <p:cNvSpPr txBox="1"/>
          <p:nvPr/>
        </p:nvSpPr>
        <p:spPr>
          <a:xfrm>
            <a:off x="1793661" y="4485011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0697D55-7B17-4823-A7AF-4C95F058CAF6}"/>
              </a:ext>
            </a:extLst>
          </p:cNvPr>
          <p:cNvGrpSpPr/>
          <p:nvPr/>
        </p:nvGrpSpPr>
        <p:grpSpPr>
          <a:xfrm>
            <a:off x="8343434" y="3214570"/>
            <a:ext cx="2520000" cy="1584000"/>
            <a:chOff x="7507865" y="2892265"/>
            <a:chExt cx="2520000" cy="1584000"/>
          </a:xfrm>
        </p:grpSpPr>
        <p:sp>
          <p:nvSpPr>
            <p:cNvPr id="188" name="Rounded Rectangle 20">
              <a:extLst>
                <a:ext uri="{FF2B5EF4-FFF2-40B4-BE49-F238E27FC236}">
                  <a16:creationId xmlns:a16="http://schemas.microsoft.com/office/drawing/2014/main" id="{CCE2427B-193C-4219-B422-6A5A036CE963}"/>
                </a:ext>
              </a:extLst>
            </p:cNvPr>
            <p:cNvSpPr/>
            <p:nvPr/>
          </p:nvSpPr>
          <p:spPr>
            <a:xfrm rot="5400000">
              <a:off x="7975865" y="2424265"/>
              <a:ext cx="1584000" cy="2520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Round Same Side Corner Rectangle 21">
              <a:extLst>
                <a:ext uri="{FF2B5EF4-FFF2-40B4-BE49-F238E27FC236}">
                  <a16:creationId xmlns:a16="http://schemas.microsoft.com/office/drawing/2014/main" id="{A356C483-C328-4C9B-B5F2-75D9DE8DF924}"/>
                </a:ext>
              </a:extLst>
            </p:cNvPr>
            <p:cNvSpPr/>
            <p:nvPr/>
          </p:nvSpPr>
          <p:spPr>
            <a:xfrm>
              <a:off x="7507865" y="2892265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0" name="Oval 22">
            <a:extLst>
              <a:ext uri="{FF2B5EF4-FFF2-40B4-BE49-F238E27FC236}">
                <a16:creationId xmlns:a16="http://schemas.microsoft.com/office/drawing/2014/main" id="{BB5E3B11-1F34-4714-824E-103FF9F1FE09}"/>
              </a:ext>
            </a:extLst>
          </p:cNvPr>
          <p:cNvSpPr/>
          <p:nvPr/>
        </p:nvSpPr>
        <p:spPr>
          <a:xfrm rot="5400000">
            <a:off x="10498642" y="3835742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2679EFC-BD45-48B7-B60C-872C9644ED86}"/>
              </a:ext>
            </a:extLst>
          </p:cNvPr>
          <p:cNvSpPr txBox="1"/>
          <p:nvPr/>
        </p:nvSpPr>
        <p:spPr>
          <a:xfrm>
            <a:off x="8476489" y="3781226"/>
            <a:ext cx="19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0BE7BEC-F72B-4B11-9A33-DA86E349BF5A}"/>
              </a:ext>
            </a:extLst>
          </p:cNvPr>
          <p:cNvSpPr txBox="1"/>
          <p:nvPr/>
        </p:nvSpPr>
        <p:spPr>
          <a:xfrm>
            <a:off x="8832156" y="3294987"/>
            <a:ext cx="140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F833235-9639-492B-AD9C-69525AD40C64}"/>
              </a:ext>
            </a:extLst>
          </p:cNvPr>
          <p:cNvGrpSpPr/>
          <p:nvPr/>
        </p:nvGrpSpPr>
        <p:grpSpPr>
          <a:xfrm>
            <a:off x="4974890" y="4435225"/>
            <a:ext cx="2520000" cy="1598262"/>
            <a:chOff x="5563370" y="4374262"/>
            <a:chExt cx="2520000" cy="1598262"/>
          </a:xfrm>
        </p:grpSpPr>
        <p:sp>
          <p:nvSpPr>
            <p:cNvPr id="194" name="Rounded Rectangle 16">
              <a:extLst>
                <a:ext uri="{FF2B5EF4-FFF2-40B4-BE49-F238E27FC236}">
                  <a16:creationId xmlns:a16="http://schemas.microsoft.com/office/drawing/2014/main" id="{508ED060-F802-4097-90ED-05EAF073EC59}"/>
                </a:ext>
              </a:extLst>
            </p:cNvPr>
            <p:cNvSpPr/>
            <p:nvPr/>
          </p:nvSpPr>
          <p:spPr>
            <a:xfrm flipH="1">
              <a:off x="5563370" y="4388524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Round Same Side Corner Rectangle 17">
              <a:extLst>
                <a:ext uri="{FF2B5EF4-FFF2-40B4-BE49-F238E27FC236}">
                  <a16:creationId xmlns:a16="http://schemas.microsoft.com/office/drawing/2014/main" id="{B38251CC-2389-4C7D-BA83-8700429C8A41}"/>
                </a:ext>
              </a:extLst>
            </p:cNvPr>
            <p:cNvSpPr/>
            <p:nvPr/>
          </p:nvSpPr>
          <p:spPr>
            <a:xfrm flipH="1">
              <a:off x="5563370" y="4374262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6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Oval 18">
            <a:extLst>
              <a:ext uri="{FF2B5EF4-FFF2-40B4-BE49-F238E27FC236}">
                <a16:creationId xmlns:a16="http://schemas.microsoft.com/office/drawing/2014/main" id="{796C8C16-AE66-4D55-8A4E-B6FD228C4BE8}"/>
              </a:ext>
            </a:extLst>
          </p:cNvPr>
          <p:cNvSpPr/>
          <p:nvPr/>
        </p:nvSpPr>
        <p:spPr>
          <a:xfrm flipH="1">
            <a:off x="7126715" y="5058726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C1FA31-4F43-4C89-8697-C1BEA3E18793}"/>
              </a:ext>
            </a:extLst>
          </p:cNvPr>
          <p:cNvSpPr txBox="1"/>
          <p:nvPr/>
        </p:nvSpPr>
        <p:spPr>
          <a:xfrm>
            <a:off x="5090329" y="5004210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840E74-D050-4988-A1A1-A96BFE222C04}"/>
              </a:ext>
            </a:extLst>
          </p:cNvPr>
          <p:cNvSpPr txBox="1"/>
          <p:nvPr/>
        </p:nvSpPr>
        <p:spPr>
          <a:xfrm>
            <a:off x="5176334" y="4485011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FA1480A-6EDB-48D2-A327-961BFB789381}"/>
              </a:ext>
            </a:extLst>
          </p:cNvPr>
          <p:cNvGrpSpPr/>
          <p:nvPr/>
        </p:nvGrpSpPr>
        <p:grpSpPr>
          <a:xfrm>
            <a:off x="5262770" y="1889199"/>
            <a:ext cx="2520000" cy="1598262"/>
            <a:chOff x="5774340" y="1828236"/>
            <a:chExt cx="2520000" cy="1598262"/>
          </a:xfrm>
        </p:grpSpPr>
        <p:sp>
          <p:nvSpPr>
            <p:cNvPr id="200" name="Rounded Rectangle 8">
              <a:extLst>
                <a:ext uri="{FF2B5EF4-FFF2-40B4-BE49-F238E27FC236}">
                  <a16:creationId xmlns:a16="http://schemas.microsoft.com/office/drawing/2014/main" id="{22C544AB-18E9-4E18-9594-2A6BC97A3F9E}"/>
                </a:ext>
              </a:extLst>
            </p:cNvPr>
            <p:cNvSpPr/>
            <p:nvPr/>
          </p:nvSpPr>
          <p:spPr>
            <a:xfrm>
              <a:off x="5774340" y="1842498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Round Same Side Corner Rectangle 9">
              <a:extLst>
                <a:ext uri="{FF2B5EF4-FFF2-40B4-BE49-F238E27FC236}">
                  <a16:creationId xmlns:a16="http://schemas.microsoft.com/office/drawing/2014/main" id="{FD69F61C-199D-4B0C-A024-6CF1DCDF0C76}"/>
                </a:ext>
              </a:extLst>
            </p:cNvPr>
            <p:cNvSpPr/>
            <p:nvPr/>
          </p:nvSpPr>
          <p:spPr>
            <a:xfrm>
              <a:off x="5774340" y="1828236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Oval 10">
            <a:extLst>
              <a:ext uri="{FF2B5EF4-FFF2-40B4-BE49-F238E27FC236}">
                <a16:creationId xmlns:a16="http://schemas.microsoft.com/office/drawing/2014/main" id="{1EC8F810-DC19-406F-AD57-0739464159A5}"/>
              </a:ext>
            </a:extLst>
          </p:cNvPr>
          <p:cNvSpPr/>
          <p:nvPr/>
        </p:nvSpPr>
        <p:spPr>
          <a:xfrm>
            <a:off x="4897979" y="2510433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A1D5071-B61B-4AF0-B9D9-FCE4611E0F12}"/>
              </a:ext>
            </a:extLst>
          </p:cNvPr>
          <p:cNvSpPr txBox="1"/>
          <p:nvPr/>
        </p:nvSpPr>
        <p:spPr>
          <a:xfrm>
            <a:off x="5728900" y="2455917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8218B96-9C0A-4CFE-96F5-95A42E666904}"/>
              </a:ext>
            </a:extLst>
          </p:cNvPr>
          <p:cNvSpPr txBox="1"/>
          <p:nvPr/>
        </p:nvSpPr>
        <p:spPr>
          <a:xfrm>
            <a:off x="5458289" y="1950624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444D6F1-DB18-4F20-965A-3A5308807DF7}"/>
              </a:ext>
            </a:extLst>
          </p:cNvPr>
          <p:cNvGrpSpPr/>
          <p:nvPr/>
        </p:nvGrpSpPr>
        <p:grpSpPr>
          <a:xfrm>
            <a:off x="1817316" y="1889199"/>
            <a:ext cx="2520000" cy="1598262"/>
            <a:chOff x="2750004" y="1828236"/>
            <a:chExt cx="2520000" cy="1598262"/>
          </a:xfrm>
        </p:grpSpPr>
        <p:sp>
          <p:nvSpPr>
            <p:cNvPr id="206" name="Rounded Rectangle 4">
              <a:extLst>
                <a:ext uri="{FF2B5EF4-FFF2-40B4-BE49-F238E27FC236}">
                  <a16:creationId xmlns:a16="http://schemas.microsoft.com/office/drawing/2014/main" id="{2D7B9CD7-8027-4039-AC02-05189BB3407F}"/>
                </a:ext>
              </a:extLst>
            </p:cNvPr>
            <p:cNvSpPr/>
            <p:nvPr/>
          </p:nvSpPr>
          <p:spPr>
            <a:xfrm>
              <a:off x="2750004" y="1842498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Round Same Side Corner Rectangle 5">
              <a:extLst>
                <a:ext uri="{FF2B5EF4-FFF2-40B4-BE49-F238E27FC236}">
                  <a16:creationId xmlns:a16="http://schemas.microsoft.com/office/drawing/2014/main" id="{3E7FBFBD-B014-4EEF-B8B8-60C2C6B4379A}"/>
                </a:ext>
              </a:extLst>
            </p:cNvPr>
            <p:cNvSpPr/>
            <p:nvPr/>
          </p:nvSpPr>
          <p:spPr>
            <a:xfrm>
              <a:off x="2750004" y="1828236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8" name="Oval 6">
            <a:extLst>
              <a:ext uri="{FF2B5EF4-FFF2-40B4-BE49-F238E27FC236}">
                <a16:creationId xmlns:a16="http://schemas.microsoft.com/office/drawing/2014/main" id="{D147C4DA-5D88-4C44-95C3-76D853F06C82}"/>
              </a:ext>
            </a:extLst>
          </p:cNvPr>
          <p:cNvSpPr/>
          <p:nvPr/>
        </p:nvSpPr>
        <p:spPr>
          <a:xfrm>
            <a:off x="1452525" y="2510433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D5505ED-B31D-4883-B452-6BAC48613858}"/>
              </a:ext>
            </a:extLst>
          </p:cNvPr>
          <p:cNvSpPr txBox="1"/>
          <p:nvPr/>
        </p:nvSpPr>
        <p:spPr>
          <a:xfrm>
            <a:off x="2298663" y="2455917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9D6D728-98B9-4B28-86EF-2B2AFECD691B}"/>
              </a:ext>
            </a:extLst>
          </p:cNvPr>
          <p:cNvSpPr txBox="1"/>
          <p:nvPr/>
        </p:nvSpPr>
        <p:spPr>
          <a:xfrm>
            <a:off x="2028052" y="1941099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1" name="Parallelogram 15">
            <a:extLst>
              <a:ext uri="{FF2B5EF4-FFF2-40B4-BE49-F238E27FC236}">
                <a16:creationId xmlns:a16="http://schemas.microsoft.com/office/drawing/2014/main" id="{A2969DFB-E400-445C-B43F-05CF3A02969B}"/>
              </a:ext>
            </a:extLst>
          </p:cNvPr>
          <p:cNvSpPr/>
          <p:nvPr/>
        </p:nvSpPr>
        <p:spPr>
          <a:xfrm flipH="1">
            <a:off x="1627157" y="2686820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2" name="Rounded Rectangle 32">
            <a:extLst>
              <a:ext uri="{FF2B5EF4-FFF2-40B4-BE49-F238E27FC236}">
                <a16:creationId xmlns:a16="http://schemas.microsoft.com/office/drawing/2014/main" id="{AC75BBC6-E72C-4395-9ABD-6AEC227FC850}"/>
              </a:ext>
            </a:extLst>
          </p:cNvPr>
          <p:cNvSpPr/>
          <p:nvPr/>
        </p:nvSpPr>
        <p:spPr>
          <a:xfrm>
            <a:off x="3965027" y="526052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3" name="Rectangle 9">
            <a:extLst>
              <a:ext uri="{FF2B5EF4-FFF2-40B4-BE49-F238E27FC236}">
                <a16:creationId xmlns:a16="http://schemas.microsoft.com/office/drawing/2014/main" id="{3D7A1896-5B09-48B1-8FEC-5EB0F130458C}"/>
              </a:ext>
            </a:extLst>
          </p:cNvPr>
          <p:cNvSpPr/>
          <p:nvPr/>
        </p:nvSpPr>
        <p:spPr>
          <a:xfrm>
            <a:off x="7303812" y="521547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4" name="Chord 15">
            <a:extLst>
              <a:ext uri="{FF2B5EF4-FFF2-40B4-BE49-F238E27FC236}">
                <a16:creationId xmlns:a16="http://schemas.microsoft.com/office/drawing/2014/main" id="{E4E706A8-1650-49C7-872E-C8E6E4D91CFB}"/>
              </a:ext>
            </a:extLst>
          </p:cNvPr>
          <p:cNvSpPr/>
          <p:nvPr/>
        </p:nvSpPr>
        <p:spPr>
          <a:xfrm>
            <a:off x="5159094" y="2661611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5" name="Rectangle 16">
            <a:extLst>
              <a:ext uri="{FF2B5EF4-FFF2-40B4-BE49-F238E27FC236}">
                <a16:creationId xmlns:a16="http://schemas.microsoft.com/office/drawing/2014/main" id="{41247750-9E2B-4EBE-B5CE-1AD614B9AE77}"/>
              </a:ext>
            </a:extLst>
          </p:cNvPr>
          <p:cNvSpPr/>
          <p:nvPr/>
        </p:nvSpPr>
        <p:spPr>
          <a:xfrm>
            <a:off x="10725444" y="406374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233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Sea Shell Diagram</a:t>
            </a:r>
          </a:p>
        </p:txBody>
      </p:sp>
      <p:sp>
        <p:nvSpPr>
          <p:cNvPr id="109" name="Freeform 200"/>
          <p:cNvSpPr>
            <a:spLocks/>
          </p:cNvSpPr>
          <p:nvPr/>
        </p:nvSpPr>
        <p:spPr bwMode="auto">
          <a:xfrm>
            <a:off x="1994781" y="1562524"/>
            <a:ext cx="5492829" cy="4451224"/>
          </a:xfrm>
          <a:custGeom>
            <a:avLst/>
            <a:gdLst>
              <a:gd name="T0" fmla="*/ 5446 w 13793"/>
              <a:gd name="T1" fmla="*/ 1 h 11178"/>
              <a:gd name="T2" fmla="*/ 4600 w 13793"/>
              <a:gd name="T3" fmla="*/ 86 h 11178"/>
              <a:gd name="T4" fmla="*/ 3797 w 13793"/>
              <a:gd name="T5" fmla="*/ 293 h 11178"/>
              <a:gd name="T6" fmla="*/ 3045 w 13793"/>
              <a:gd name="T7" fmla="*/ 610 h 11178"/>
              <a:gd name="T8" fmla="*/ 2354 w 13793"/>
              <a:gd name="T9" fmla="*/ 1030 h 11178"/>
              <a:gd name="T10" fmla="*/ 1733 w 13793"/>
              <a:gd name="T11" fmla="*/ 1542 h 11178"/>
              <a:gd name="T12" fmla="*/ 1193 w 13793"/>
              <a:gd name="T13" fmla="*/ 2137 h 11178"/>
              <a:gd name="T14" fmla="*/ 740 w 13793"/>
              <a:gd name="T15" fmla="*/ 2807 h 11178"/>
              <a:gd name="T16" fmla="*/ 388 w 13793"/>
              <a:gd name="T17" fmla="*/ 3539 h 11178"/>
              <a:gd name="T18" fmla="*/ 143 w 13793"/>
              <a:gd name="T19" fmla="*/ 4327 h 11178"/>
              <a:gd name="T20" fmla="*/ 17 w 13793"/>
              <a:gd name="T21" fmla="*/ 5159 h 11178"/>
              <a:gd name="T22" fmla="*/ 1 w 13793"/>
              <a:gd name="T23" fmla="*/ 5734 h 11178"/>
              <a:gd name="T24" fmla="*/ 87 w 13793"/>
              <a:gd name="T25" fmla="*/ 6578 h 11178"/>
              <a:gd name="T26" fmla="*/ 294 w 13793"/>
              <a:gd name="T27" fmla="*/ 7382 h 11178"/>
              <a:gd name="T28" fmla="*/ 612 w 13793"/>
              <a:gd name="T29" fmla="*/ 8134 h 11178"/>
              <a:gd name="T30" fmla="*/ 1032 w 13793"/>
              <a:gd name="T31" fmla="*/ 8825 h 11178"/>
              <a:gd name="T32" fmla="*/ 1544 w 13793"/>
              <a:gd name="T33" fmla="*/ 9446 h 11178"/>
              <a:gd name="T34" fmla="*/ 2139 w 13793"/>
              <a:gd name="T35" fmla="*/ 9987 h 11178"/>
              <a:gd name="T36" fmla="*/ 2807 w 13793"/>
              <a:gd name="T37" fmla="*/ 10439 h 11178"/>
              <a:gd name="T38" fmla="*/ 3541 w 13793"/>
              <a:gd name="T39" fmla="*/ 10792 h 11178"/>
              <a:gd name="T40" fmla="*/ 4327 w 13793"/>
              <a:gd name="T41" fmla="*/ 11036 h 11178"/>
              <a:gd name="T42" fmla="*/ 5160 w 13793"/>
              <a:gd name="T43" fmla="*/ 11163 h 11178"/>
              <a:gd name="T44" fmla="*/ 5464 w 13793"/>
              <a:gd name="T45" fmla="*/ 11177 h 11178"/>
              <a:gd name="T46" fmla="*/ 4729 w 13793"/>
              <a:gd name="T47" fmla="*/ 11103 h 11178"/>
              <a:gd name="T48" fmla="*/ 4030 w 13793"/>
              <a:gd name="T49" fmla="*/ 10924 h 11178"/>
              <a:gd name="T50" fmla="*/ 3376 w 13793"/>
              <a:gd name="T51" fmla="*/ 10647 h 11178"/>
              <a:gd name="T52" fmla="*/ 2775 w 13793"/>
              <a:gd name="T53" fmla="*/ 10282 h 11178"/>
              <a:gd name="T54" fmla="*/ 2235 w 13793"/>
              <a:gd name="T55" fmla="*/ 9836 h 11178"/>
              <a:gd name="T56" fmla="*/ 1764 w 13793"/>
              <a:gd name="T57" fmla="*/ 9319 h 11178"/>
              <a:gd name="T58" fmla="*/ 1371 w 13793"/>
              <a:gd name="T59" fmla="*/ 8736 h 11178"/>
              <a:gd name="T60" fmla="*/ 1064 w 13793"/>
              <a:gd name="T61" fmla="*/ 8099 h 11178"/>
              <a:gd name="T62" fmla="*/ 851 w 13793"/>
              <a:gd name="T63" fmla="*/ 7414 h 11178"/>
              <a:gd name="T64" fmla="*/ 740 w 13793"/>
              <a:gd name="T65" fmla="*/ 6690 h 11178"/>
              <a:gd name="T66" fmla="*/ 728 w 13793"/>
              <a:gd name="T67" fmla="*/ 6190 h 11178"/>
              <a:gd name="T68" fmla="*/ 803 w 13793"/>
              <a:gd name="T69" fmla="*/ 5454 h 11178"/>
              <a:gd name="T70" fmla="*/ 982 w 13793"/>
              <a:gd name="T71" fmla="*/ 4755 h 11178"/>
              <a:gd name="T72" fmla="*/ 1259 w 13793"/>
              <a:gd name="T73" fmla="*/ 4102 h 11178"/>
              <a:gd name="T74" fmla="*/ 1624 w 13793"/>
              <a:gd name="T75" fmla="*/ 3500 h 11178"/>
              <a:gd name="T76" fmla="*/ 2070 w 13793"/>
              <a:gd name="T77" fmla="*/ 2960 h 11178"/>
              <a:gd name="T78" fmla="*/ 2587 w 13793"/>
              <a:gd name="T79" fmla="*/ 2489 h 11178"/>
              <a:gd name="T80" fmla="*/ 3169 w 13793"/>
              <a:gd name="T81" fmla="*/ 2096 h 11178"/>
              <a:gd name="T82" fmla="*/ 3806 w 13793"/>
              <a:gd name="T83" fmla="*/ 1790 h 11178"/>
              <a:gd name="T84" fmla="*/ 4491 w 13793"/>
              <a:gd name="T85" fmla="*/ 1577 h 11178"/>
              <a:gd name="T86" fmla="*/ 5216 w 13793"/>
              <a:gd name="T87" fmla="*/ 1467 h 11178"/>
              <a:gd name="T88" fmla="*/ 12332 w 13793"/>
              <a:gd name="T89" fmla="*/ 1453 h 11178"/>
              <a:gd name="T90" fmla="*/ 12696 w 13793"/>
              <a:gd name="T91" fmla="*/ 1407 h 11178"/>
              <a:gd name="T92" fmla="*/ 13088 w 13793"/>
              <a:gd name="T93" fmla="*/ 1243 h 11178"/>
              <a:gd name="T94" fmla="*/ 13412 w 13793"/>
              <a:gd name="T95" fmla="*/ 977 h 11178"/>
              <a:gd name="T96" fmla="*/ 13648 w 13793"/>
              <a:gd name="T97" fmla="*/ 630 h 11178"/>
              <a:gd name="T98" fmla="*/ 13775 w 13793"/>
              <a:gd name="T99" fmla="*/ 221 h 11178"/>
              <a:gd name="T100" fmla="*/ 12332 w 13793"/>
              <a:gd name="T101" fmla="*/ 0 h 1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93" h="11178">
                <a:moveTo>
                  <a:pt x="12332" y="0"/>
                </a:moveTo>
                <a:lnTo>
                  <a:pt x="5590" y="0"/>
                </a:lnTo>
                <a:lnTo>
                  <a:pt x="5446" y="1"/>
                </a:lnTo>
                <a:lnTo>
                  <a:pt x="5160" y="15"/>
                </a:lnTo>
                <a:lnTo>
                  <a:pt x="4878" y="44"/>
                </a:lnTo>
                <a:lnTo>
                  <a:pt x="4600" y="86"/>
                </a:lnTo>
                <a:lnTo>
                  <a:pt x="4327" y="142"/>
                </a:lnTo>
                <a:lnTo>
                  <a:pt x="4059" y="210"/>
                </a:lnTo>
                <a:lnTo>
                  <a:pt x="3797" y="293"/>
                </a:lnTo>
                <a:lnTo>
                  <a:pt x="3541" y="387"/>
                </a:lnTo>
                <a:lnTo>
                  <a:pt x="3289" y="492"/>
                </a:lnTo>
                <a:lnTo>
                  <a:pt x="3045" y="610"/>
                </a:lnTo>
                <a:lnTo>
                  <a:pt x="2807" y="740"/>
                </a:lnTo>
                <a:lnTo>
                  <a:pt x="2577" y="880"/>
                </a:lnTo>
                <a:lnTo>
                  <a:pt x="2354" y="1030"/>
                </a:lnTo>
                <a:lnTo>
                  <a:pt x="2139" y="1191"/>
                </a:lnTo>
                <a:lnTo>
                  <a:pt x="1932" y="1362"/>
                </a:lnTo>
                <a:lnTo>
                  <a:pt x="1733" y="1542"/>
                </a:lnTo>
                <a:lnTo>
                  <a:pt x="1544" y="1732"/>
                </a:lnTo>
                <a:lnTo>
                  <a:pt x="1363" y="1931"/>
                </a:lnTo>
                <a:lnTo>
                  <a:pt x="1193" y="2137"/>
                </a:lnTo>
                <a:lnTo>
                  <a:pt x="1032" y="2353"/>
                </a:lnTo>
                <a:lnTo>
                  <a:pt x="881" y="2576"/>
                </a:lnTo>
                <a:lnTo>
                  <a:pt x="740" y="2807"/>
                </a:lnTo>
                <a:lnTo>
                  <a:pt x="612" y="3045"/>
                </a:lnTo>
                <a:lnTo>
                  <a:pt x="494" y="3289"/>
                </a:lnTo>
                <a:lnTo>
                  <a:pt x="388" y="3539"/>
                </a:lnTo>
                <a:lnTo>
                  <a:pt x="294" y="3796"/>
                </a:lnTo>
                <a:lnTo>
                  <a:pt x="212" y="4059"/>
                </a:lnTo>
                <a:lnTo>
                  <a:pt x="143" y="4327"/>
                </a:lnTo>
                <a:lnTo>
                  <a:pt x="87" y="4600"/>
                </a:lnTo>
                <a:lnTo>
                  <a:pt x="45" y="4877"/>
                </a:lnTo>
                <a:lnTo>
                  <a:pt x="17" y="5159"/>
                </a:lnTo>
                <a:lnTo>
                  <a:pt x="1" y="5444"/>
                </a:lnTo>
                <a:lnTo>
                  <a:pt x="0" y="5589"/>
                </a:lnTo>
                <a:lnTo>
                  <a:pt x="1" y="5734"/>
                </a:lnTo>
                <a:lnTo>
                  <a:pt x="17" y="6019"/>
                </a:lnTo>
                <a:lnTo>
                  <a:pt x="45" y="6301"/>
                </a:lnTo>
                <a:lnTo>
                  <a:pt x="87" y="6578"/>
                </a:lnTo>
                <a:lnTo>
                  <a:pt x="143" y="6852"/>
                </a:lnTo>
                <a:lnTo>
                  <a:pt x="212" y="7120"/>
                </a:lnTo>
                <a:lnTo>
                  <a:pt x="294" y="7382"/>
                </a:lnTo>
                <a:lnTo>
                  <a:pt x="388" y="7639"/>
                </a:lnTo>
                <a:lnTo>
                  <a:pt x="494" y="7890"/>
                </a:lnTo>
                <a:lnTo>
                  <a:pt x="612" y="8134"/>
                </a:lnTo>
                <a:lnTo>
                  <a:pt x="740" y="8371"/>
                </a:lnTo>
                <a:lnTo>
                  <a:pt x="881" y="8602"/>
                </a:lnTo>
                <a:lnTo>
                  <a:pt x="1032" y="8825"/>
                </a:lnTo>
                <a:lnTo>
                  <a:pt x="1193" y="9040"/>
                </a:lnTo>
                <a:lnTo>
                  <a:pt x="1363" y="9247"/>
                </a:lnTo>
                <a:lnTo>
                  <a:pt x="1544" y="9446"/>
                </a:lnTo>
                <a:lnTo>
                  <a:pt x="1733" y="9635"/>
                </a:lnTo>
                <a:lnTo>
                  <a:pt x="1932" y="9816"/>
                </a:lnTo>
                <a:lnTo>
                  <a:pt x="2139" y="9987"/>
                </a:lnTo>
                <a:lnTo>
                  <a:pt x="2354" y="10148"/>
                </a:lnTo>
                <a:lnTo>
                  <a:pt x="2577" y="10298"/>
                </a:lnTo>
                <a:lnTo>
                  <a:pt x="2807" y="10439"/>
                </a:lnTo>
                <a:lnTo>
                  <a:pt x="3045" y="10567"/>
                </a:lnTo>
                <a:lnTo>
                  <a:pt x="3289" y="10685"/>
                </a:lnTo>
                <a:lnTo>
                  <a:pt x="3541" y="10792"/>
                </a:lnTo>
                <a:lnTo>
                  <a:pt x="3797" y="10886"/>
                </a:lnTo>
                <a:lnTo>
                  <a:pt x="4059" y="10967"/>
                </a:lnTo>
                <a:lnTo>
                  <a:pt x="4327" y="11036"/>
                </a:lnTo>
                <a:lnTo>
                  <a:pt x="4600" y="11092"/>
                </a:lnTo>
                <a:lnTo>
                  <a:pt x="4878" y="11134"/>
                </a:lnTo>
                <a:lnTo>
                  <a:pt x="5160" y="11163"/>
                </a:lnTo>
                <a:lnTo>
                  <a:pt x="5446" y="11177"/>
                </a:lnTo>
                <a:lnTo>
                  <a:pt x="5590" y="11178"/>
                </a:lnTo>
                <a:lnTo>
                  <a:pt x="5464" y="11177"/>
                </a:lnTo>
                <a:lnTo>
                  <a:pt x="5216" y="11164"/>
                </a:lnTo>
                <a:lnTo>
                  <a:pt x="4971" y="11140"/>
                </a:lnTo>
                <a:lnTo>
                  <a:pt x="4729" y="11103"/>
                </a:lnTo>
                <a:lnTo>
                  <a:pt x="4491" y="11054"/>
                </a:lnTo>
                <a:lnTo>
                  <a:pt x="4259" y="10995"/>
                </a:lnTo>
                <a:lnTo>
                  <a:pt x="4030" y="10924"/>
                </a:lnTo>
                <a:lnTo>
                  <a:pt x="3806" y="10841"/>
                </a:lnTo>
                <a:lnTo>
                  <a:pt x="3588" y="10750"/>
                </a:lnTo>
                <a:lnTo>
                  <a:pt x="3376" y="10647"/>
                </a:lnTo>
                <a:lnTo>
                  <a:pt x="3169" y="10535"/>
                </a:lnTo>
                <a:lnTo>
                  <a:pt x="2968" y="10413"/>
                </a:lnTo>
                <a:lnTo>
                  <a:pt x="2775" y="10282"/>
                </a:lnTo>
                <a:lnTo>
                  <a:pt x="2587" y="10142"/>
                </a:lnTo>
                <a:lnTo>
                  <a:pt x="2407" y="9993"/>
                </a:lnTo>
                <a:lnTo>
                  <a:pt x="2235" y="9836"/>
                </a:lnTo>
                <a:lnTo>
                  <a:pt x="2070" y="9671"/>
                </a:lnTo>
                <a:lnTo>
                  <a:pt x="1912" y="9498"/>
                </a:lnTo>
                <a:lnTo>
                  <a:pt x="1764" y="9319"/>
                </a:lnTo>
                <a:lnTo>
                  <a:pt x="1624" y="9131"/>
                </a:lnTo>
                <a:lnTo>
                  <a:pt x="1493" y="8937"/>
                </a:lnTo>
                <a:lnTo>
                  <a:pt x="1371" y="8736"/>
                </a:lnTo>
                <a:lnTo>
                  <a:pt x="1259" y="8530"/>
                </a:lnTo>
                <a:lnTo>
                  <a:pt x="1156" y="8317"/>
                </a:lnTo>
                <a:lnTo>
                  <a:pt x="1064" y="8099"/>
                </a:lnTo>
                <a:lnTo>
                  <a:pt x="982" y="7876"/>
                </a:lnTo>
                <a:lnTo>
                  <a:pt x="911" y="7647"/>
                </a:lnTo>
                <a:lnTo>
                  <a:pt x="851" y="7414"/>
                </a:lnTo>
                <a:lnTo>
                  <a:pt x="803" y="7177"/>
                </a:lnTo>
                <a:lnTo>
                  <a:pt x="766" y="6935"/>
                </a:lnTo>
                <a:lnTo>
                  <a:pt x="740" y="6690"/>
                </a:lnTo>
                <a:lnTo>
                  <a:pt x="728" y="6441"/>
                </a:lnTo>
                <a:lnTo>
                  <a:pt x="727" y="6316"/>
                </a:lnTo>
                <a:lnTo>
                  <a:pt x="728" y="6190"/>
                </a:lnTo>
                <a:lnTo>
                  <a:pt x="740" y="5941"/>
                </a:lnTo>
                <a:lnTo>
                  <a:pt x="766" y="5696"/>
                </a:lnTo>
                <a:lnTo>
                  <a:pt x="803" y="5454"/>
                </a:lnTo>
                <a:lnTo>
                  <a:pt x="851" y="5218"/>
                </a:lnTo>
                <a:lnTo>
                  <a:pt x="911" y="4984"/>
                </a:lnTo>
                <a:lnTo>
                  <a:pt x="982" y="4755"/>
                </a:lnTo>
                <a:lnTo>
                  <a:pt x="1064" y="4532"/>
                </a:lnTo>
                <a:lnTo>
                  <a:pt x="1156" y="4314"/>
                </a:lnTo>
                <a:lnTo>
                  <a:pt x="1259" y="4102"/>
                </a:lnTo>
                <a:lnTo>
                  <a:pt x="1371" y="3895"/>
                </a:lnTo>
                <a:lnTo>
                  <a:pt x="1493" y="3694"/>
                </a:lnTo>
                <a:lnTo>
                  <a:pt x="1624" y="3500"/>
                </a:lnTo>
                <a:lnTo>
                  <a:pt x="1764" y="3312"/>
                </a:lnTo>
                <a:lnTo>
                  <a:pt x="1912" y="3133"/>
                </a:lnTo>
                <a:lnTo>
                  <a:pt x="2070" y="2960"/>
                </a:lnTo>
                <a:lnTo>
                  <a:pt x="2235" y="2795"/>
                </a:lnTo>
                <a:lnTo>
                  <a:pt x="2407" y="2638"/>
                </a:lnTo>
                <a:lnTo>
                  <a:pt x="2587" y="2489"/>
                </a:lnTo>
                <a:lnTo>
                  <a:pt x="2775" y="2349"/>
                </a:lnTo>
                <a:lnTo>
                  <a:pt x="2968" y="2218"/>
                </a:lnTo>
                <a:lnTo>
                  <a:pt x="3169" y="2096"/>
                </a:lnTo>
                <a:lnTo>
                  <a:pt x="3376" y="1984"/>
                </a:lnTo>
                <a:lnTo>
                  <a:pt x="3588" y="1881"/>
                </a:lnTo>
                <a:lnTo>
                  <a:pt x="3806" y="1790"/>
                </a:lnTo>
                <a:lnTo>
                  <a:pt x="4030" y="1707"/>
                </a:lnTo>
                <a:lnTo>
                  <a:pt x="4259" y="1636"/>
                </a:lnTo>
                <a:lnTo>
                  <a:pt x="4491" y="1577"/>
                </a:lnTo>
                <a:lnTo>
                  <a:pt x="4729" y="1528"/>
                </a:lnTo>
                <a:lnTo>
                  <a:pt x="4971" y="1491"/>
                </a:lnTo>
                <a:lnTo>
                  <a:pt x="5216" y="1467"/>
                </a:lnTo>
                <a:lnTo>
                  <a:pt x="5464" y="1454"/>
                </a:lnTo>
                <a:lnTo>
                  <a:pt x="5590" y="1453"/>
                </a:lnTo>
                <a:lnTo>
                  <a:pt x="12332" y="1453"/>
                </a:lnTo>
                <a:lnTo>
                  <a:pt x="12407" y="1451"/>
                </a:lnTo>
                <a:lnTo>
                  <a:pt x="12555" y="1436"/>
                </a:lnTo>
                <a:lnTo>
                  <a:pt x="12696" y="1407"/>
                </a:lnTo>
                <a:lnTo>
                  <a:pt x="12834" y="1365"/>
                </a:lnTo>
                <a:lnTo>
                  <a:pt x="12964" y="1310"/>
                </a:lnTo>
                <a:lnTo>
                  <a:pt x="13088" y="1243"/>
                </a:lnTo>
                <a:lnTo>
                  <a:pt x="13205" y="1164"/>
                </a:lnTo>
                <a:lnTo>
                  <a:pt x="13313" y="1076"/>
                </a:lnTo>
                <a:lnTo>
                  <a:pt x="13412" y="977"/>
                </a:lnTo>
                <a:lnTo>
                  <a:pt x="13501" y="869"/>
                </a:lnTo>
                <a:lnTo>
                  <a:pt x="13580" y="754"/>
                </a:lnTo>
                <a:lnTo>
                  <a:pt x="13648" y="630"/>
                </a:lnTo>
                <a:lnTo>
                  <a:pt x="13703" y="500"/>
                </a:lnTo>
                <a:lnTo>
                  <a:pt x="13746" y="363"/>
                </a:lnTo>
                <a:lnTo>
                  <a:pt x="13775" y="221"/>
                </a:lnTo>
                <a:lnTo>
                  <a:pt x="13791" y="74"/>
                </a:lnTo>
                <a:lnTo>
                  <a:pt x="13793" y="0"/>
                </a:lnTo>
                <a:lnTo>
                  <a:pt x="12332" y="0"/>
                </a:lnTo>
                <a:close/>
              </a:path>
            </a:pathLst>
          </a:custGeom>
          <a:solidFill>
            <a:srgbClr val="0D95BC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0" name="Freeform 201"/>
          <p:cNvSpPr>
            <a:spLocks/>
          </p:cNvSpPr>
          <p:nvPr/>
        </p:nvSpPr>
        <p:spPr bwMode="auto">
          <a:xfrm>
            <a:off x="2329369" y="2229709"/>
            <a:ext cx="4666316" cy="3784038"/>
          </a:xfrm>
          <a:custGeom>
            <a:avLst/>
            <a:gdLst>
              <a:gd name="T0" fmla="*/ 4628 w 11714"/>
              <a:gd name="T1" fmla="*/ 1 h 9499"/>
              <a:gd name="T2" fmla="*/ 3909 w 11714"/>
              <a:gd name="T3" fmla="*/ 74 h 9499"/>
              <a:gd name="T4" fmla="*/ 3226 w 11714"/>
              <a:gd name="T5" fmla="*/ 249 h 9499"/>
              <a:gd name="T6" fmla="*/ 2587 w 11714"/>
              <a:gd name="T7" fmla="*/ 520 h 9499"/>
              <a:gd name="T8" fmla="*/ 2000 w 11714"/>
              <a:gd name="T9" fmla="*/ 876 h 9499"/>
              <a:gd name="T10" fmla="*/ 1472 w 11714"/>
              <a:gd name="T11" fmla="*/ 1311 h 9499"/>
              <a:gd name="T12" fmla="*/ 1013 w 11714"/>
              <a:gd name="T13" fmla="*/ 1818 h 9499"/>
              <a:gd name="T14" fmla="*/ 628 w 11714"/>
              <a:gd name="T15" fmla="*/ 2386 h 9499"/>
              <a:gd name="T16" fmla="*/ 328 w 11714"/>
              <a:gd name="T17" fmla="*/ 3008 h 9499"/>
              <a:gd name="T18" fmla="*/ 121 w 11714"/>
              <a:gd name="T19" fmla="*/ 3678 h 9499"/>
              <a:gd name="T20" fmla="*/ 13 w 11714"/>
              <a:gd name="T21" fmla="*/ 4385 h 9499"/>
              <a:gd name="T22" fmla="*/ 1 w 11714"/>
              <a:gd name="T23" fmla="*/ 4872 h 9499"/>
              <a:gd name="T24" fmla="*/ 72 w 11714"/>
              <a:gd name="T25" fmla="*/ 5581 h 9499"/>
              <a:gd name="T26" fmla="*/ 245 w 11714"/>
              <a:gd name="T27" fmla="*/ 6256 h 9499"/>
              <a:gd name="T28" fmla="*/ 512 w 11714"/>
              <a:gd name="T29" fmla="*/ 6888 h 9499"/>
              <a:gd name="T30" fmla="*/ 863 w 11714"/>
              <a:gd name="T31" fmla="*/ 7470 h 9499"/>
              <a:gd name="T32" fmla="*/ 1291 w 11714"/>
              <a:gd name="T33" fmla="*/ 7995 h 9499"/>
              <a:gd name="T34" fmla="*/ 1789 w 11714"/>
              <a:gd name="T35" fmla="*/ 8454 h 9499"/>
              <a:gd name="T36" fmla="*/ 2349 w 11714"/>
              <a:gd name="T37" fmla="*/ 8839 h 9499"/>
              <a:gd name="T38" fmla="*/ 2961 w 11714"/>
              <a:gd name="T39" fmla="*/ 9144 h 9499"/>
              <a:gd name="T40" fmla="*/ 3619 w 11714"/>
              <a:gd name="T41" fmla="*/ 9360 h 9499"/>
              <a:gd name="T42" fmla="*/ 4313 w 11714"/>
              <a:gd name="T43" fmla="*/ 9479 h 9499"/>
              <a:gd name="T44" fmla="*/ 4570 w 11714"/>
              <a:gd name="T45" fmla="*/ 9496 h 9499"/>
              <a:gd name="T46" fmla="*/ 3974 w 11714"/>
              <a:gd name="T47" fmla="*/ 9421 h 9499"/>
              <a:gd name="T48" fmla="*/ 3407 w 11714"/>
              <a:gd name="T49" fmla="*/ 9264 h 9499"/>
              <a:gd name="T50" fmla="*/ 2876 w 11714"/>
              <a:gd name="T51" fmla="*/ 9029 h 9499"/>
              <a:gd name="T52" fmla="*/ 2388 w 11714"/>
              <a:gd name="T53" fmla="*/ 8724 h 9499"/>
              <a:gd name="T54" fmla="*/ 1949 w 11714"/>
              <a:gd name="T55" fmla="*/ 8354 h 9499"/>
              <a:gd name="T56" fmla="*/ 1566 w 11714"/>
              <a:gd name="T57" fmla="*/ 7928 h 9499"/>
              <a:gd name="T58" fmla="*/ 1246 w 11714"/>
              <a:gd name="T59" fmla="*/ 7450 h 9499"/>
              <a:gd name="T60" fmla="*/ 996 w 11714"/>
              <a:gd name="T61" fmla="*/ 6929 h 9499"/>
              <a:gd name="T62" fmla="*/ 823 w 11714"/>
              <a:gd name="T63" fmla="*/ 6369 h 9499"/>
              <a:gd name="T64" fmla="*/ 733 w 11714"/>
              <a:gd name="T65" fmla="*/ 5778 h 9499"/>
              <a:gd name="T66" fmla="*/ 723 w 11714"/>
              <a:gd name="T67" fmla="*/ 5369 h 9499"/>
              <a:gd name="T68" fmla="*/ 785 w 11714"/>
              <a:gd name="T69" fmla="*/ 4760 h 9499"/>
              <a:gd name="T70" fmla="*/ 933 w 11714"/>
              <a:gd name="T71" fmla="*/ 4181 h 9499"/>
              <a:gd name="T72" fmla="*/ 1162 w 11714"/>
              <a:gd name="T73" fmla="*/ 3639 h 9499"/>
              <a:gd name="T74" fmla="*/ 1465 w 11714"/>
              <a:gd name="T75" fmla="*/ 3141 h 9499"/>
              <a:gd name="T76" fmla="*/ 1834 w 11714"/>
              <a:gd name="T77" fmla="*/ 2694 h 9499"/>
              <a:gd name="T78" fmla="*/ 2263 w 11714"/>
              <a:gd name="T79" fmla="*/ 2304 h 9499"/>
              <a:gd name="T80" fmla="*/ 2745 w 11714"/>
              <a:gd name="T81" fmla="*/ 1979 h 9499"/>
              <a:gd name="T82" fmla="*/ 3273 w 11714"/>
              <a:gd name="T83" fmla="*/ 1724 h 9499"/>
              <a:gd name="T84" fmla="*/ 3840 w 11714"/>
              <a:gd name="T85" fmla="*/ 1548 h 9499"/>
              <a:gd name="T86" fmla="*/ 4440 w 11714"/>
              <a:gd name="T87" fmla="*/ 1456 h 9499"/>
              <a:gd name="T88" fmla="*/ 10254 w 11714"/>
              <a:gd name="T89" fmla="*/ 1445 h 9499"/>
              <a:gd name="T90" fmla="*/ 10619 w 11714"/>
              <a:gd name="T91" fmla="*/ 1400 h 9499"/>
              <a:gd name="T92" fmla="*/ 11011 w 11714"/>
              <a:gd name="T93" fmla="*/ 1237 h 9499"/>
              <a:gd name="T94" fmla="*/ 11334 w 11714"/>
              <a:gd name="T95" fmla="*/ 972 h 9499"/>
              <a:gd name="T96" fmla="*/ 11569 w 11714"/>
              <a:gd name="T97" fmla="*/ 627 h 9499"/>
              <a:gd name="T98" fmla="*/ 11698 w 11714"/>
              <a:gd name="T99" fmla="*/ 221 h 9499"/>
              <a:gd name="T100" fmla="*/ 10254 w 11714"/>
              <a:gd name="T101" fmla="*/ 0 h 9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714" h="9499">
                <a:moveTo>
                  <a:pt x="10254" y="0"/>
                </a:moveTo>
                <a:lnTo>
                  <a:pt x="4750" y="0"/>
                </a:lnTo>
                <a:lnTo>
                  <a:pt x="4628" y="1"/>
                </a:lnTo>
                <a:lnTo>
                  <a:pt x="4385" y="13"/>
                </a:lnTo>
                <a:lnTo>
                  <a:pt x="4145" y="38"/>
                </a:lnTo>
                <a:lnTo>
                  <a:pt x="3909" y="74"/>
                </a:lnTo>
                <a:lnTo>
                  <a:pt x="3677" y="121"/>
                </a:lnTo>
                <a:lnTo>
                  <a:pt x="3449" y="179"/>
                </a:lnTo>
                <a:lnTo>
                  <a:pt x="3226" y="249"/>
                </a:lnTo>
                <a:lnTo>
                  <a:pt x="3008" y="329"/>
                </a:lnTo>
                <a:lnTo>
                  <a:pt x="2795" y="419"/>
                </a:lnTo>
                <a:lnTo>
                  <a:pt x="2587" y="520"/>
                </a:lnTo>
                <a:lnTo>
                  <a:pt x="2385" y="629"/>
                </a:lnTo>
                <a:lnTo>
                  <a:pt x="2189" y="748"/>
                </a:lnTo>
                <a:lnTo>
                  <a:pt x="2000" y="876"/>
                </a:lnTo>
                <a:lnTo>
                  <a:pt x="1816" y="1013"/>
                </a:lnTo>
                <a:lnTo>
                  <a:pt x="1640" y="1158"/>
                </a:lnTo>
                <a:lnTo>
                  <a:pt x="1472" y="1311"/>
                </a:lnTo>
                <a:lnTo>
                  <a:pt x="1311" y="1472"/>
                </a:lnTo>
                <a:lnTo>
                  <a:pt x="1157" y="1642"/>
                </a:lnTo>
                <a:lnTo>
                  <a:pt x="1013" y="1818"/>
                </a:lnTo>
                <a:lnTo>
                  <a:pt x="876" y="2000"/>
                </a:lnTo>
                <a:lnTo>
                  <a:pt x="747" y="2189"/>
                </a:lnTo>
                <a:lnTo>
                  <a:pt x="628" y="2386"/>
                </a:lnTo>
                <a:lnTo>
                  <a:pt x="519" y="2588"/>
                </a:lnTo>
                <a:lnTo>
                  <a:pt x="419" y="2795"/>
                </a:lnTo>
                <a:lnTo>
                  <a:pt x="328" y="3008"/>
                </a:lnTo>
                <a:lnTo>
                  <a:pt x="248" y="3226"/>
                </a:lnTo>
                <a:lnTo>
                  <a:pt x="179" y="3450"/>
                </a:lnTo>
                <a:lnTo>
                  <a:pt x="121" y="3678"/>
                </a:lnTo>
                <a:lnTo>
                  <a:pt x="73" y="3910"/>
                </a:lnTo>
                <a:lnTo>
                  <a:pt x="37" y="4145"/>
                </a:lnTo>
                <a:lnTo>
                  <a:pt x="13" y="4385"/>
                </a:lnTo>
                <a:lnTo>
                  <a:pt x="1" y="4628"/>
                </a:lnTo>
                <a:lnTo>
                  <a:pt x="0" y="4750"/>
                </a:lnTo>
                <a:lnTo>
                  <a:pt x="1" y="4872"/>
                </a:lnTo>
                <a:lnTo>
                  <a:pt x="13" y="5112"/>
                </a:lnTo>
                <a:lnTo>
                  <a:pt x="36" y="5349"/>
                </a:lnTo>
                <a:lnTo>
                  <a:pt x="72" y="5581"/>
                </a:lnTo>
                <a:lnTo>
                  <a:pt x="118" y="5810"/>
                </a:lnTo>
                <a:lnTo>
                  <a:pt x="177" y="6036"/>
                </a:lnTo>
                <a:lnTo>
                  <a:pt x="245" y="6256"/>
                </a:lnTo>
                <a:lnTo>
                  <a:pt x="324" y="6472"/>
                </a:lnTo>
                <a:lnTo>
                  <a:pt x="412" y="6682"/>
                </a:lnTo>
                <a:lnTo>
                  <a:pt x="512" y="6888"/>
                </a:lnTo>
                <a:lnTo>
                  <a:pt x="620" y="7087"/>
                </a:lnTo>
                <a:lnTo>
                  <a:pt x="736" y="7282"/>
                </a:lnTo>
                <a:lnTo>
                  <a:pt x="863" y="7470"/>
                </a:lnTo>
                <a:lnTo>
                  <a:pt x="998" y="7651"/>
                </a:lnTo>
                <a:lnTo>
                  <a:pt x="1140" y="7826"/>
                </a:lnTo>
                <a:lnTo>
                  <a:pt x="1291" y="7995"/>
                </a:lnTo>
                <a:lnTo>
                  <a:pt x="1450" y="8155"/>
                </a:lnTo>
                <a:lnTo>
                  <a:pt x="1616" y="8308"/>
                </a:lnTo>
                <a:lnTo>
                  <a:pt x="1789" y="8454"/>
                </a:lnTo>
                <a:lnTo>
                  <a:pt x="1970" y="8590"/>
                </a:lnTo>
                <a:lnTo>
                  <a:pt x="2155" y="8719"/>
                </a:lnTo>
                <a:lnTo>
                  <a:pt x="2349" y="8839"/>
                </a:lnTo>
                <a:lnTo>
                  <a:pt x="2547" y="8950"/>
                </a:lnTo>
                <a:lnTo>
                  <a:pt x="2752" y="9051"/>
                </a:lnTo>
                <a:lnTo>
                  <a:pt x="2961" y="9144"/>
                </a:lnTo>
                <a:lnTo>
                  <a:pt x="3176" y="9226"/>
                </a:lnTo>
                <a:lnTo>
                  <a:pt x="3395" y="9298"/>
                </a:lnTo>
                <a:lnTo>
                  <a:pt x="3619" y="9360"/>
                </a:lnTo>
                <a:lnTo>
                  <a:pt x="3847" y="9411"/>
                </a:lnTo>
                <a:lnTo>
                  <a:pt x="4078" y="9451"/>
                </a:lnTo>
                <a:lnTo>
                  <a:pt x="4313" y="9479"/>
                </a:lnTo>
                <a:lnTo>
                  <a:pt x="4552" y="9496"/>
                </a:lnTo>
                <a:lnTo>
                  <a:pt x="4673" y="9499"/>
                </a:lnTo>
                <a:lnTo>
                  <a:pt x="4570" y="9496"/>
                </a:lnTo>
                <a:lnTo>
                  <a:pt x="4369" y="9481"/>
                </a:lnTo>
                <a:lnTo>
                  <a:pt x="4171" y="9456"/>
                </a:lnTo>
                <a:lnTo>
                  <a:pt x="3974" y="9421"/>
                </a:lnTo>
                <a:lnTo>
                  <a:pt x="3782" y="9378"/>
                </a:lnTo>
                <a:lnTo>
                  <a:pt x="3593" y="9325"/>
                </a:lnTo>
                <a:lnTo>
                  <a:pt x="3407" y="9264"/>
                </a:lnTo>
                <a:lnTo>
                  <a:pt x="3226" y="9194"/>
                </a:lnTo>
                <a:lnTo>
                  <a:pt x="3049" y="9116"/>
                </a:lnTo>
                <a:lnTo>
                  <a:pt x="2876" y="9029"/>
                </a:lnTo>
                <a:lnTo>
                  <a:pt x="2708" y="8934"/>
                </a:lnTo>
                <a:lnTo>
                  <a:pt x="2545" y="8833"/>
                </a:lnTo>
                <a:lnTo>
                  <a:pt x="2388" y="8724"/>
                </a:lnTo>
                <a:lnTo>
                  <a:pt x="2235" y="8607"/>
                </a:lnTo>
                <a:lnTo>
                  <a:pt x="2089" y="8484"/>
                </a:lnTo>
                <a:lnTo>
                  <a:pt x="1949" y="8354"/>
                </a:lnTo>
                <a:lnTo>
                  <a:pt x="1814" y="8218"/>
                </a:lnTo>
                <a:lnTo>
                  <a:pt x="1687" y="8076"/>
                </a:lnTo>
                <a:lnTo>
                  <a:pt x="1566" y="7928"/>
                </a:lnTo>
                <a:lnTo>
                  <a:pt x="1452" y="7774"/>
                </a:lnTo>
                <a:lnTo>
                  <a:pt x="1345" y="7616"/>
                </a:lnTo>
                <a:lnTo>
                  <a:pt x="1246" y="7450"/>
                </a:lnTo>
                <a:lnTo>
                  <a:pt x="1155" y="7282"/>
                </a:lnTo>
                <a:lnTo>
                  <a:pt x="1071" y="7107"/>
                </a:lnTo>
                <a:lnTo>
                  <a:pt x="996" y="6929"/>
                </a:lnTo>
                <a:lnTo>
                  <a:pt x="930" y="6746"/>
                </a:lnTo>
                <a:lnTo>
                  <a:pt x="872" y="6559"/>
                </a:lnTo>
                <a:lnTo>
                  <a:pt x="823" y="6369"/>
                </a:lnTo>
                <a:lnTo>
                  <a:pt x="784" y="6176"/>
                </a:lnTo>
                <a:lnTo>
                  <a:pt x="753" y="5978"/>
                </a:lnTo>
                <a:lnTo>
                  <a:pt x="733" y="5778"/>
                </a:lnTo>
                <a:lnTo>
                  <a:pt x="723" y="5575"/>
                </a:lnTo>
                <a:lnTo>
                  <a:pt x="722" y="5474"/>
                </a:lnTo>
                <a:lnTo>
                  <a:pt x="723" y="5369"/>
                </a:lnTo>
                <a:lnTo>
                  <a:pt x="733" y="5163"/>
                </a:lnTo>
                <a:lnTo>
                  <a:pt x="753" y="4960"/>
                </a:lnTo>
                <a:lnTo>
                  <a:pt x="785" y="4760"/>
                </a:lnTo>
                <a:lnTo>
                  <a:pt x="825" y="4563"/>
                </a:lnTo>
                <a:lnTo>
                  <a:pt x="874" y="4370"/>
                </a:lnTo>
                <a:lnTo>
                  <a:pt x="933" y="4181"/>
                </a:lnTo>
                <a:lnTo>
                  <a:pt x="1001" y="3996"/>
                </a:lnTo>
                <a:lnTo>
                  <a:pt x="1077" y="3815"/>
                </a:lnTo>
                <a:lnTo>
                  <a:pt x="1162" y="3639"/>
                </a:lnTo>
                <a:lnTo>
                  <a:pt x="1256" y="3468"/>
                </a:lnTo>
                <a:lnTo>
                  <a:pt x="1356" y="3302"/>
                </a:lnTo>
                <a:lnTo>
                  <a:pt x="1465" y="3141"/>
                </a:lnTo>
                <a:lnTo>
                  <a:pt x="1581" y="2987"/>
                </a:lnTo>
                <a:lnTo>
                  <a:pt x="1704" y="2837"/>
                </a:lnTo>
                <a:lnTo>
                  <a:pt x="1834" y="2694"/>
                </a:lnTo>
                <a:lnTo>
                  <a:pt x="1971" y="2558"/>
                </a:lnTo>
                <a:lnTo>
                  <a:pt x="2113" y="2427"/>
                </a:lnTo>
                <a:lnTo>
                  <a:pt x="2263" y="2304"/>
                </a:lnTo>
                <a:lnTo>
                  <a:pt x="2418" y="2188"/>
                </a:lnTo>
                <a:lnTo>
                  <a:pt x="2579" y="2079"/>
                </a:lnTo>
                <a:lnTo>
                  <a:pt x="2745" y="1979"/>
                </a:lnTo>
                <a:lnTo>
                  <a:pt x="2916" y="1886"/>
                </a:lnTo>
                <a:lnTo>
                  <a:pt x="3092" y="1801"/>
                </a:lnTo>
                <a:lnTo>
                  <a:pt x="3273" y="1724"/>
                </a:lnTo>
                <a:lnTo>
                  <a:pt x="3458" y="1657"/>
                </a:lnTo>
                <a:lnTo>
                  <a:pt x="3647" y="1598"/>
                </a:lnTo>
                <a:lnTo>
                  <a:pt x="3840" y="1548"/>
                </a:lnTo>
                <a:lnTo>
                  <a:pt x="4037" y="1508"/>
                </a:lnTo>
                <a:lnTo>
                  <a:pt x="4237" y="1477"/>
                </a:lnTo>
                <a:lnTo>
                  <a:pt x="4440" y="1456"/>
                </a:lnTo>
                <a:lnTo>
                  <a:pt x="4646" y="1446"/>
                </a:lnTo>
                <a:lnTo>
                  <a:pt x="4750" y="1445"/>
                </a:lnTo>
                <a:lnTo>
                  <a:pt x="10254" y="1445"/>
                </a:lnTo>
                <a:lnTo>
                  <a:pt x="10329" y="1444"/>
                </a:lnTo>
                <a:lnTo>
                  <a:pt x="10476" y="1429"/>
                </a:lnTo>
                <a:lnTo>
                  <a:pt x="10619" y="1400"/>
                </a:lnTo>
                <a:lnTo>
                  <a:pt x="10756" y="1358"/>
                </a:lnTo>
                <a:lnTo>
                  <a:pt x="10887" y="1303"/>
                </a:lnTo>
                <a:lnTo>
                  <a:pt x="11011" y="1237"/>
                </a:lnTo>
                <a:lnTo>
                  <a:pt x="11126" y="1159"/>
                </a:lnTo>
                <a:lnTo>
                  <a:pt x="11234" y="1071"/>
                </a:lnTo>
                <a:lnTo>
                  <a:pt x="11334" y="972"/>
                </a:lnTo>
                <a:lnTo>
                  <a:pt x="11423" y="865"/>
                </a:lnTo>
                <a:lnTo>
                  <a:pt x="11502" y="750"/>
                </a:lnTo>
                <a:lnTo>
                  <a:pt x="11569" y="627"/>
                </a:lnTo>
                <a:lnTo>
                  <a:pt x="11625" y="497"/>
                </a:lnTo>
                <a:lnTo>
                  <a:pt x="11667" y="362"/>
                </a:lnTo>
                <a:lnTo>
                  <a:pt x="11698" y="221"/>
                </a:lnTo>
                <a:lnTo>
                  <a:pt x="11713" y="75"/>
                </a:lnTo>
                <a:lnTo>
                  <a:pt x="11714" y="0"/>
                </a:lnTo>
                <a:lnTo>
                  <a:pt x="10254" y="0"/>
                </a:lnTo>
                <a:close/>
              </a:path>
            </a:pathLst>
          </a:custGeom>
          <a:solidFill>
            <a:srgbClr val="355E71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11" name="Freeform 202"/>
          <p:cNvSpPr>
            <a:spLocks/>
          </p:cNvSpPr>
          <p:nvPr/>
        </p:nvSpPr>
        <p:spPr bwMode="auto">
          <a:xfrm>
            <a:off x="2663958" y="2912828"/>
            <a:ext cx="3837811" cy="3100920"/>
          </a:xfrm>
          <a:custGeom>
            <a:avLst/>
            <a:gdLst>
              <a:gd name="T0" fmla="*/ 3807 w 9634"/>
              <a:gd name="T1" fmla="*/ 1 h 7785"/>
              <a:gd name="T2" fmla="*/ 3216 w 9634"/>
              <a:gd name="T3" fmla="*/ 58 h 7785"/>
              <a:gd name="T4" fmla="*/ 2655 w 9634"/>
              <a:gd name="T5" fmla="*/ 191 h 7785"/>
              <a:gd name="T6" fmla="*/ 2129 w 9634"/>
              <a:gd name="T7" fmla="*/ 400 h 7785"/>
              <a:gd name="T8" fmla="*/ 1645 w 9634"/>
              <a:gd name="T9" fmla="*/ 678 h 7785"/>
              <a:gd name="T10" fmla="*/ 1212 w 9634"/>
              <a:gd name="T11" fmla="*/ 1018 h 7785"/>
              <a:gd name="T12" fmla="*/ 833 w 9634"/>
              <a:gd name="T13" fmla="*/ 1416 h 7785"/>
              <a:gd name="T14" fmla="*/ 517 w 9634"/>
              <a:gd name="T15" fmla="*/ 1867 h 7785"/>
              <a:gd name="T16" fmla="*/ 270 w 9634"/>
              <a:gd name="T17" fmla="*/ 2365 h 7785"/>
              <a:gd name="T18" fmla="*/ 99 w 9634"/>
              <a:gd name="T19" fmla="*/ 2903 h 7785"/>
              <a:gd name="T20" fmla="*/ 11 w 9634"/>
              <a:gd name="T21" fmla="*/ 3479 h 7785"/>
              <a:gd name="T22" fmla="*/ 1 w 9634"/>
              <a:gd name="T23" fmla="*/ 3879 h 7785"/>
              <a:gd name="T24" fmla="*/ 58 w 9634"/>
              <a:gd name="T25" fmla="*/ 4466 h 7785"/>
              <a:gd name="T26" fmla="*/ 198 w 9634"/>
              <a:gd name="T27" fmla="*/ 5028 h 7785"/>
              <a:gd name="T28" fmla="*/ 412 w 9634"/>
              <a:gd name="T29" fmla="*/ 5559 h 7785"/>
              <a:gd name="T30" fmla="*/ 696 w 9634"/>
              <a:gd name="T31" fmla="*/ 6051 h 7785"/>
              <a:gd name="T32" fmla="*/ 1043 w 9634"/>
              <a:gd name="T33" fmla="*/ 6496 h 7785"/>
              <a:gd name="T34" fmla="*/ 1447 w 9634"/>
              <a:gd name="T35" fmla="*/ 6888 h 7785"/>
              <a:gd name="T36" fmla="*/ 1902 w 9634"/>
              <a:gd name="T37" fmla="*/ 7217 h 7785"/>
              <a:gd name="T38" fmla="*/ 2401 w 9634"/>
              <a:gd name="T39" fmla="*/ 7480 h 7785"/>
              <a:gd name="T40" fmla="*/ 2939 w 9634"/>
              <a:gd name="T41" fmla="*/ 7665 h 7785"/>
              <a:gd name="T42" fmla="*/ 3509 w 9634"/>
              <a:gd name="T43" fmla="*/ 7768 h 7785"/>
              <a:gd name="T44" fmla="*/ 3724 w 9634"/>
              <a:gd name="T45" fmla="*/ 7782 h 7785"/>
              <a:gd name="T46" fmla="*/ 3253 w 9634"/>
              <a:gd name="T47" fmla="*/ 7721 h 7785"/>
              <a:gd name="T48" fmla="*/ 2807 w 9634"/>
              <a:gd name="T49" fmla="*/ 7588 h 7785"/>
              <a:gd name="T50" fmla="*/ 2391 w 9634"/>
              <a:gd name="T51" fmla="*/ 7392 h 7785"/>
              <a:gd name="T52" fmla="*/ 2010 w 9634"/>
              <a:gd name="T53" fmla="*/ 7137 h 7785"/>
              <a:gd name="T54" fmla="*/ 1669 w 9634"/>
              <a:gd name="T55" fmla="*/ 6832 h 7785"/>
              <a:gd name="T56" fmla="*/ 1372 w 9634"/>
              <a:gd name="T57" fmla="*/ 6481 h 7785"/>
              <a:gd name="T58" fmla="*/ 1124 w 9634"/>
              <a:gd name="T59" fmla="*/ 6090 h 7785"/>
              <a:gd name="T60" fmla="*/ 931 w 9634"/>
              <a:gd name="T61" fmla="*/ 5665 h 7785"/>
              <a:gd name="T62" fmla="*/ 797 w 9634"/>
              <a:gd name="T63" fmla="*/ 5214 h 7785"/>
              <a:gd name="T64" fmla="*/ 728 w 9634"/>
              <a:gd name="T65" fmla="*/ 4742 h 7785"/>
              <a:gd name="T66" fmla="*/ 720 w 9634"/>
              <a:gd name="T67" fmla="*/ 4417 h 7785"/>
              <a:gd name="T68" fmla="*/ 769 w 9634"/>
              <a:gd name="T69" fmla="*/ 3939 h 7785"/>
              <a:gd name="T70" fmla="*/ 887 w 9634"/>
              <a:gd name="T71" fmla="*/ 3491 h 7785"/>
              <a:gd name="T72" fmla="*/ 1068 w 9634"/>
              <a:gd name="T73" fmla="*/ 3075 h 7785"/>
              <a:gd name="T74" fmla="*/ 1308 w 9634"/>
              <a:gd name="T75" fmla="*/ 2697 h 7785"/>
              <a:gd name="T76" fmla="*/ 1600 w 9634"/>
              <a:gd name="T77" fmla="*/ 2361 h 7785"/>
              <a:gd name="T78" fmla="*/ 1940 w 9634"/>
              <a:gd name="T79" fmla="*/ 2071 h 7785"/>
              <a:gd name="T80" fmla="*/ 2321 w 9634"/>
              <a:gd name="T81" fmla="*/ 1830 h 7785"/>
              <a:gd name="T82" fmla="*/ 2739 w 9634"/>
              <a:gd name="T83" fmla="*/ 1644 h 7785"/>
              <a:gd name="T84" fmla="*/ 3188 w 9634"/>
              <a:gd name="T85" fmla="*/ 1516 h 7785"/>
              <a:gd name="T86" fmla="*/ 3662 w 9634"/>
              <a:gd name="T87" fmla="*/ 1449 h 7785"/>
              <a:gd name="T88" fmla="*/ 8174 w 9634"/>
              <a:gd name="T89" fmla="*/ 1441 h 7785"/>
              <a:gd name="T90" fmla="*/ 8538 w 9634"/>
              <a:gd name="T91" fmla="*/ 1396 h 7785"/>
              <a:gd name="T92" fmla="*/ 8930 w 9634"/>
              <a:gd name="T93" fmla="*/ 1233 h 7785"/>
              <a:gd name="T94" fmla="*/ 9254 w 9634"/>
              <a:gd name="T95" fmla="*/ 969 h 7785"/>
              <a:gd name="T96" fmla="*/ 9489 w 9634"/>
              <a:gd name="T97" fmla="*/ 626 h 7785"/>
              <a:gd name="T98" fmla="*/ 9617 w 9634"/>
              <a:gd name="T99" fmla="*/ 221 h 7785"/>
              <a:gd name="T100" fmla="*/ 8174 w 9634"/>
              <a:gd name="T101" fmla="*/ 0 h 7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34" h="7785">
                <a:moveTo>
                  <a:pt x="8174" y="0"/>
                </a:moveTo>
                <a:lnTo>
                  <a:pt x="3908" y="0"/>
                </a:lnTo>
                <a:lnTo>
                  <a:pt x="3807" y="1"/>
                </a:lnTo>
                <a:lnTo>
                  <a:pt x="3607" y="11"/>
                </a:lnTo>
                <a:lnTo>
                  <a:pt x="3410" y="29"/>
                </a:lnTo>
                <a:lnTo>
                  <a:pt x="3216" y="58"/>
                </a:lnTo>
                <a:lnTo>
                  <a:pt x="3025" y="93"/>
                </a:lnTo>
                <a:lnTo>
                  <a:pt x="2838" y="139"/>
                </a:lnTo>
                <a:lnTo>
                  <a:pt x="2655" y="191"/>
                </a:lnTo>
                <a:lnTo>
                  <a:pt x="2474" y="253"/>
                </a:lnTo>
                <a:lnTo>
                  <a:pt x="2299" y="323"/>
                </a:lnTo>
                <a:lnTo>
                  <a:pt x="2129" y="400"/>
                </a:lnTo>
                <a:lnTo>
                  <a:pt x="1962" y="485"/>
                </a:lnTo>
                <a:lnTo>
                  <a:pt x="1802" y="578"/>
                </a:lnTo>
                <a:lnTo>
                  <a:pt x="1645" y="678"/>
                </a:lnTo>
                <a:lnTo>
                  <a:pt x="1495" y="784"/>
                </a:lnTo>
                <a:lnTo>
                  <a:pt x="1350" y="898"/>
                </a:lnTo>
                <a:lnTo>
                  <a:pt x="1212" y="1018"/>
                </a:lnTo>
                <a:lnTo>
                  <a:pt x="1079" y="1144"/>
                </a:lnTo>
                <a:lnTo>
                  <a:pt x="953" y="1277"/>
                </a:lnTo>
                <a:lnTo>
                  <a:pt x="833" y="1416"/>
                </a:lnTo>
                <a:lnTo>
                  <a:pt x="720" y="1561"/>
                </a:lnTo>
                <a:lnTo>
                  <a:pt x="616" y="1711"/>
                </a:lnTo>
                <a:lnTo>
                  <a:pt x="517" y="1867"/>
                </a:lnTo>
                <a:lnTo>
                  <a:pt x="427" y="2028"/>
                </a:lnTo>
                <a:lnTo>
                  <a:pt x="345" y="2193"/>
                </a:lnTo>
                <a:lnTo>
                  <a:pt x="270" y="2365"/>
                </a:lnTo>
                <a:lnTo>
                  <a:pt x="205" y="2540"/>
                </a:lnTo>
                <a:lnTo>
                  <a:pt x="148" y="2720"/>
                </a:lnTo>
                <a:lnTo>
                  <a:pt x="99" y="2903"/>
                </a:lnTo>
                <a:lnTo>
                  <a:pt x="61" y="3091"/>
                </a:lnTo>
                <a:lnTo>
                  <a:pt x="30" y="3284"/>
                </a:lnTo>
                <a:lnTo>
                  <a:pt x="11" y="3479"/>
                </a:lnTo>
                <a:lnTo>
                  <a:pt x="1" y="3678"/>
                </a:lnTo>
                <a:lnTo>
                  <a:pt x="0" y="3779"/>
                </a:lnTo>
                <a:lnTo>
                  <a:pt x="1" y="3879"/>
                </a:lnTo>
                <a:lnTo>
                  <a:pt x="11" y="4078"/>
                </a:lnTo>
                <a:lnTo>
                  <a:pt x="29" y="4273"/>
                </a:lnTo>
                <a:lnTo>
                  <a:pt x="58" y="4466"/>
                </a:lnTo>
                <a:lnTo>
                  <a:pt x="96" y="4656"/>
                </a:lnTo>
                <a:lnTo>
                  <a:pt x="143" y="4844"/>
                </a:lnTo>
                <a:lnTo>
                  <a:pt x="198" y="5028"/>
                </a:lnTo>
                <a:lnTo>
                  <a:pt x="261" y="5209"/>
                </a:lnTo>
                <a:lnTo>
                  <a:pt x="333" y="5387"/>
                </a:lnTo>
                <a:lnTo>
                  <a:pt x="412" y="5559"/>
                </a:lnTo>
                <a:lnTo>
                  <a:pt x="499" y="5728"/>
                </a:lnTo>
                <a:lnTo>
                  <a:pt x="594" y="5892"/>
                </a:lnTo>
                <a:lnTo>
                  <a:pt x="696" y="6051"/>
                </a:lnTo>
                <a:lnTo>
                  <a:pt x="805" y="6205"/>
                </a:lnTo>
                <a:lnTo>
                  <a:pt x="920" y="6353"/>
                </a:lnTo>
                <a:lnTo>
                  <a:pt x="1043" y="6496"/>
                </a:lnTo>
                <a:lnTo>
                  <a:pt x="1172" y="6633"/>
                </a:lnTo>
                <a:lnTo>
                  <a:pt x="1306" y="6764"/>
                </a:lnTo>
                <a:lnTo>
                  <a:pt x="1447" y="6888"/>
                </a:lnTo>
                <a:lnTo>
                  <a:pt x="1593" y="7004"/>
                </a:lnTo>
                <a:lnTo>
                  <a:pt x="1744" y="7115"/>
                </a:lnTo>
                <a:lnTo>
                  <a:pt x="1902" y="7217"/>
                </a:lnTo>
                <a:lnTo>
                  <a:pt x="2063" y="7313"/>
                </a:lnTo>
                <a:lnTo>
                  <a:pt x="2230" y="7400"/>
                </a:lnTo>
                <a:lnTo>
                  <a:pt x="2401" y="7480"/>
                </a:lnTo>
                <a:lnTo>
                  <a:pt x="2576" y="7550"/>
                </a:lnTo>
                <a:lnTo>
                  <a:pt x="2755" y="7613"/>
                </a:lnTo>
                <a:lnTo>
                  <a:pt x="2939" y="7665"/>
                </a:lnTo>
                <a:lnTo>
                  <a:pt x="3126" y="7709"/>
                </a:lnTo>
                <a:lnTo>
                  <a:pt x="3316" y="7743"/>
                </a:lnTo>
                <a:lnTo>
                  <a:pt x="3509" y="7768"/>
                </a:lnTo>
                <a:lnTo>
                  <a:pt x="3705" y="7782"/>
                </a:lnTo>
                <a:lnTo>
                  <a:pt x="3804" y="7785"/>
                </a:lnTo>
                <a:lnTo>
                  <a:pt x="3724" y="7782"/>
                </a:lnTo>
                <a:lnTo>
                  <a:pt x="3564" y="7770"/>
                </a:lnTo>
                <a:lnTo>
                  <a:pt x="3408" y="7749"/>
                </a:lnTo>
                <a:lnTo>
                  <a:pt x="3253" y="7721"/>
                </a:lnTo>
                <a:lnTo>
                  <a:pt x="3102" y="7684"/>
                </a:lnTo>
                <a:lnTo>
                  <a:pt x="2953" y="7640"/>
                </a:lnTo>
                <a:lnTo>
                  <a:pt x="2807" y="7588"/>
                </a:lnTo>
                <a:lnTo>
                  <a:pt x="2666" y="7529"/>
                </a:lnTo>
                <a:lnTo>
                  <a:pt x="2526" y="7463"/>
                </a:lnTo>
                <a:lnTo>
                  <a:pt x="2391" y="7392"/>
                </a:lnTo>
                <a:lnTo>
                  <a:pt x="2261" y="7313"/>
                </a:lnTo>
                <a:lnTo>
                  <a:pt x="2133" y="7228"/>
                </a:lnTo>
                <a:lnTo>
                  <a:pt x="2010" y="7137"/>
                </a:lnTo>
                <a:lnTo>
                  <a:pt x="1891" y="7041"/>
                </a:lnTo>
                <a:lnTo>
                  <a:pt x="1778" y="6939"/>
                </a:lnTo>
                <a:lnTo>
                  <a:pt x="1669" y="6832"/>
                </a:lnTo>
                <a:lnTo>
                  <a:pt x="1564" y="6719"/>
                </a:lnTo>
                <a:lnTo>
                  <a:pt x="1466" y="6602"/>
                </a:lnTo>
                <a:lnTo>
                  <a:pt x="1372" y="6481"/>
                </a:lnTo>
                <a:lnTo>
                  <a:pt x="1283" y="6354"/>
                </a:lnTo>
                <a:lnTo>
                  <a:pt x="1201" y="6224"/>
                </a:lnTo>
                <a:lnTo>
                  <a:pt x="1124" y="6090"/>
                </a:lnTo>
                <a:lnTo>
                  <a:pt x="1053" y="5951"/>
                </a:lnTo>
                <a:lnTo>
                  <a:pt x="989" y="5810"/>
                </a:lnTo>
                <a:lnTo>
                  <a:pt x="931" y="5665"/>
                </a:lnTo>
                <a:lnTo>
                  <a:pt x="880" y="5517"/>
                </a:lnTo>
                <a:lnTo>
                  <a:pt x="835" y="5367"/>
                </a:lnTo>
                <a:lnTo>
                  <a:pt x="797" y="5214"/>
                </a:lnTo>
                <a:lnTo>
                  <a:pt x="767" y="5058"/>
                </a:lnTo>
                <a:lnTo>
                  <a:pt x="744" y="4901"/>
                </a:lnTo>
                <a:lnTo>
                  <a:pt x="728" y="4742"/>
                </a:lnTo>
                <a:lnTo>
                  <a:pt x="720" y="4581"/>
                </a:lnTo>
                <a:lnTo>
                  <a:pt x="719" y="4500"/>
                </a:lnTo>
                <a:lnTo>
                  <a:pt x="720" y="4417"/>
                </a:lnTo>
                <a:lnTo>
                  <a:pt x="729" y="4255"/>
                </a:lnTo>
                <a:lnTo>
                  <a:pt x="745" y="4096"/>
                </a:lnTo>
                <a:lnTo>
                  <a:pt x="769" y="3939"/>
                </a:lnTo>
                <a:lnTo>
                  <a:pt x="801" y="3786"/>
                </a:lnTo>
                <a:lnTo>
                  <a:pt x="840" y="3637"/>
                </a:lnTo>
                <a:lnTo>
                  <a:pt x="887" y="3491"/>
                </a:lnTo>
                <a:lnTo>
                  <a:pt x="941" y="3348"/>
                </a:lnTo>
                <a:lnTo>
                  <a:pt x="1001" y="3210"/>
                </a:lnTo>
                <a:lnTo>
                  <a:pt x="1068" y="3075"/>
                </a:lnTo>
                <a:lnTo>
                  <a:pt x="1142" y="2945"/>
                </a:lnTo>
                <a:lnTo>
                  <a:pt x="1222" y="2819"/>
                </a:lnTo>
                <a:lnTo>
                  <a:pt x="1308" y="2697"/>
                </a:lnTo>
                <a:lnTo>
                  <a:pt x="1400" y="2581"/>
                </a:lnTo>
                <a:lnTo>
                  <a:pt x="1497" y="2468"/>
                </a:lnTo>
                <a:lnTo>
                  <a:pt x="1600" y="2361"/>
                </a:lnTo>
                <a:lnTo>
                  <a:pt x="1709" y="2259"/>
                </a:lnTo>
                <a:lnTo>
                  <a:pt x="1821" y="2163"/>
                </a:lnTo>
                <a:lnTo>
                  <a:pt x="1940" y="2071"/>
                </a:lnTo>
                <a:lnTo>
                  <a:pt x="2062" y="1985"/>
                </a:lnTo>
                <a:lnTo>
                  <a:pt x="2189" y="1904"/>
                </a:lnTo>
                <a:lnTo>
                  <a:pt x="2321" y="1830"/>
                </a:lnTo>
                <a:lnTo>
                  <a:pt x="2456" y="1762"/>
                </a:lnTo>
                <a:lnTo>
                  <a:pt x="2595" y="1699"/>
                </a:lnTo>
                <a:lnTo>
                  <a:pt x="2739" y="1644"/>
                </a:lnTo>
                <a:lnTo>
                  <a:pt x="2886" y="1594"/>
                </a:lnTo>
                <a:lnTo>
                  <a:pt x="3035" y="1551"/>
                </a:lnTo>
                <a:lnTo>
                  <a:pt x="3188" y="1516"/>
                </a:lnTo>
                <a:lnTo>
                  <a:pt x="3344" y="1486"/>
                </a:lnTo>
                <a:lnTo>
                  <a:pt x="3502" y="1464"/>
                </a:lnTo>
                <a:lnTo>
                  <a:pt x="3662" y="1449"/>
                </a:lnTo>
                <a:lnTo>
                  <a:pt x="3826" y="1441"/>
                </a:lnTo>
                <a:lnTo>
                  <a:pt x="3908" y="1441"/>
                </a:lnTo>
                <a:lnTo>
                  <a:pt x="8174" y="1441"/>
                </a:lnTo>
                <a:lnTo>
                  <a:pt x="8248" y="1440"/>
                </a:lnTo>
                <a:lnTo>
                  <a:pt x="8396" y="1425"/>
                </a:lnTo>
                <a:lnTo>
                  <a:pt x="8538" y="1396"/>
                </a:lnTo>
                <a:lnTo>
                  <a:pt x="8675" y="1354"/>
                </a:lnTo>
                <a:lnTo>
                  <a:pt x="8806" y="1300"/>
                </a:lnTo>
                <a:lnTo>
                  <a:pt x="8930" y="1233"/>
                </a:lnTo>
                <a:lnTo>
                  <a:pt x="9047" y="1155"/>
                </a:lnTo>
                <a:lnTo>
                  <a:pt x="9155" y="1067"/>
                </a:lnTo>
                <a:lnTo>
                  <a:pt x="9254" y="969"/>
                </a:lnTo>
                <a:lnTo>
                  <a:pt x="9342" y="863"/>
                </a:lnTo>
                <a:lnTo>
                  <a:pt x="9421" y="748"/>
                </a:lnTo>
                <a:lnTo>
                  <a:pt x="9489" y="626"/>
                </a:lnTo>
                <a:lnTo>
                  <a:pt x="9544" y="496"/>
                </a:lnTo>
                <a:lnTo>
                  <a:pt x="9588" y="361"/>
                </a:lnTo>
                <a:lnTo>
                  <a:pt x="9617" y="221"/>
                </a:lnTo>
                <a:lnTo>
                  <a:pt x="9632" y="75"/>
                </a:lnTo>
                <a:lnTo>
                  <a:pt x="9634" y="0"/>
                </a:lnTo>
                <a:lnTo>
                  <a:pt x="8174" y="0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18" name="Freeform 203"/>
          <p:cNvSpPr>
            <a:spLocks/>
          </p:cNvSpPr>
          <p:nvPr/>
        </p:nvSpPr>
        <p:spPr bwMode="auto">
          <a:xfrm>
            <a:off x="3004520" y="3574039"/>
            <a:ext cx="3007314" cy="2441700"/>
          </a:xfrm>
          <a:custGeom>
            <a:avLst/>
            <a:gdLst>
              <a:gd name="T0" fmla="*/ 2985 w 7551"/>
              <a:gd name="T1" fmla="*/ 1 h 6128"/>
              <a:gd name="T2" fmla="*/ 2521 w 7551"/>
              <a:gd name="T3" fmla="*/ 48 h 6128"/>
              <a:gd name="T4" fmla="*/ 2081 w 7551"/>
              <a:gd name="T5" fmla="*/ 161 h 6128"/>
              <a:gd name="T6" fmla="*/ 1669 w 7551"/>
              <a:gd name="T7" fmla="*/ 335 h 6128"/>
              <a:gd name="T8" fmla="*/ 1290 w 7551"/>
              <a:gd name="T9" fmla="*/ 565 h 6128"/>
              <a:gd name="T10" fmla="*/ 950 w 7551"/>
              <a:gd name="T11" fmla="*/ 846 h 6128"/>
              <a:gd name="T12" fmla="*/ 654 w 7551"/>
              <a:gd name="T13" fmla="*/ 1172 h 6128"/>
              <a:gd name="T14" fmla="*/ 405 w 7551"/>
              <a:gd name="T15" fmla="*/ 1539 h 6128"/>
              <a:gd name="T16" fmla="*/ 212 w 7551"/>
              <a:gd name="T17" fmla="*/ 1940 h 6128"/>
              <a:gd name="T18" fmla="*/ 78 w 7551"/>
              <a:gd name="T19" fmla="*/ 2372 h 6128"/>
              <a:gd name="T20" fmla="*/ 9 w 7551"/>
              <a:gd name="T21" fmla="*/ 2828 h 6128"/>
              <a:gd name="T22" fmla="*/ 0 w 7551"/>
              <a:gd name="T23" fmla="*/ 3143 h 6128"/>
              <a:gd name="T24" fmla="*/ 48 w 7551"/>
              <a:gd name="T25" fmla="*/ 3607 h 6128"/>
              <a:gd name="T26" fmla="*/ 161 w 7551"/>
              <a:gd name="T27" fmla="*/ 4046 h 6128"/>
              <a:gd name="T28" fmla="*/ 335 w 7551"/>
              <a:gd name="T29" fmla="*/ 4459 h 6128"/>
              <a:gd name="T30" fmla="*/ 565 w 7551"/>
              <a:gd name="T31" fmla="*/ 4837 h 6128"/>
              <a:gd name="T32" fmla="*/ 846 w 7551"/>
              <a:gd name="T33" fmla="*/ 5177 h 6128"/>
              <a:gd name="T34" fmla="*/ 1172 w 7551"/>
              <a:gd name="T35" fmla="*/ 5474 h 6128"/>
              <a:gd name="T36" fmla="*/ 1538 w 7551"/>
              <a:gd name="T37" fmla="*/ 5721 h 6128"/>
              <a:gd name="T38" fmla="*/ 1940 w 7551"/>
              <a:gd name="T39" fmla="*/ 5915 h 6128"/>
              <a:gd name="T40" fmla="*/ 2371 w 7551"/>
              <a:gd name="T41" fmla="*/ 6049 h 6128"/>
              <a:gd name="T42" fmla="*/ 2828 w 7551"/>
              <a:gd name="T43" fmla="*/ 6119 h 6128"/>
              <a:gd name="T44" fmla="*/ 3003 w 7551"/>
              <a:gd name="T45" fmla="*/ 6126 h 6128"/>
              <a:gd name="T46" fmla="*/ 2650 w 7551"/>
              <a:gd name="T47" fmla="*/ 6091 h 6128"/>
              <a:gd name="T48" fmla="*/ 2314 w 7551"/>
              <a:gd name="T49" fmla="*/ 6004 h 6128"/>
              <a:gd name="T50" fmla="*/ 2000 w 7551"/>
              <a:gd name="T51" fmla="*/ 5872 h 6128"/>
              <a:gd name="T52" fmla="*/ 1710 w 7551"/>
              <a:gd name="T53" fmla="*/ 5697 h 6128"/>
              <a:gd name="T54" fmla="*/ 1451 w 7551"/>
              <a:gd name="T55" fmla="*/ 5482 h 6128"/>
              <a:gd name="T56" fmla="*/ 1224 w 7551"/>
              <a:gd name="T57" fmla="*/ 5233 h 6128"/>
              <a:gd name="T58" fmla="*/ 1036 w 7551"/>
              <a:gd name="T59" fmla="*/ 4953 h 6128"/>
              <a:gd name="T60" fmla="*/ 888 w 7551"/>
              <a:gd name="T61" fmla="*/ 4647 h 6128"/>
              <a:gd name="T62" fmla="*/ 786 w 7551"/>
              <a:gd name="T63" fmla="*/ 4318 h 6128"/>
              <a:gd name="T64" fmla="*/ 733 w 7551"/>
              <a:gd name="T65" fmla="*/ 3970 h 6128"/>
              <a:gd name="T66" fmla="*/ 727 w 7551"/>
              <a:gd name="T67" fmla="*/ 3730 h 6128"/>
              <a:gd name="T68" fmla="*/ 763 w 7551"/>
              <a:gd name="T69" fmla="*/ 3377 h 6128"/>
              <a:gd name="T70" fmla="*/ 849 w 7551"/>
              <a:gd name="T71" fmla="*/ 3041 h 6128"/>
              <a:gd name="T72" fmla="*/ 982 w 7551"/>
              <a:gd name="T73" fmla="*/ 2726 h 6128"/>
              <a:gd name="T74" fmla="*/ 1157 w 7551"/>
              <a:gd name="T75" fmla="*/ 2437 h 6128"/>
              <a:gd name="T76" fmla="*/ 1371 w 7551"/>
              <a:gd name="T77" fmla="*/ 2178 h 6128"/>
              <a:gd name="T78" fmla="*/ 1620 w 7551"/>
              <a:gd name="T79" fmla="*/ 1951 h 6128"/>
              <a:gd name="T80" fmla="*/ 1900 w 7551"/>
              <a:gd name="T81" fmla="*/ 1762 h 6128"/>
              <a:gd name="T82" fmla="*/ 2206 w 7551"/>
              <a:gd name="T83" fmla="*/ 1615 h 6128"/>
              <a:gd name="T84" fmla="*/ 2535 w 7551"/>
              <a:gd name="T85" fmla="*/ 1512 h 6128"/>
              <a:gd name="T86" fmla="*/ 2883 w 7551"/>
              <a:gd name="T87" fmla="*/ 1460 h 6128"/>
              <a:gd name="T88" fmla="*/ 6091 w 7551"/>
              <a:gd name="T89" fmla="*/ 1453 h 6128"/>
              <a:gd name="T90" fmla="*/ 6456 w 7551"/>
              <a:gd name="T91" fmla="*/ 1408 h 6128"/>
              <a:gd name="T92" fmla="*/ 6847 w 7551"/>
              <a:gd name="T93" fmla="*/ 1243 h 6128"/>
              <a:gd name="T94" fmla="*/ 7171 w 7551"/>
              <a:gd name="T95" fmla="*/ 978 h 6128"/>
              <a:gd name="T96" fmla="*/ 7406 w 7551"/>
              <a:gd name="T97" fmla="*/ 631 h 6128"/>
              <a:gd name="T98" fmla="*/ 7534 w 7551"/>
              <a:gd name="T99" fmla="*/ 222 h 6128"/>
              <a:gd name="T100" fmla="*/ 6091 w 7551"/>
              <a:gd name="T101" fmla="*/ 0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551" h="6128">
                <a:moveTo>
                  <a:pt x="6091" y="0"/>
                </a:moveTo>
                <a:lnTo>
                  <a:pt x="3063" y="0"/>
                </a:lnTo>
                <a:lnTo>
                  <a:pt x="2985" y="1"/>
                </a:lnTo>
                <a:lnTo>
                  <a:pt x="2828" y="9"/>
                </a:lnTo>
                <a:lnTo>
                  <a:pt x="2673" y="25"/>
                </a:lnTo>
                <a:lnTo>
                  <a:pt x="2521" y="48"/>
                </a:lnTo>
                <a:lnTo>
                  <a:pt x="2371" y="79"/>
                </a:lnTo>
                <a:lnTo>
                  <a:pt x="2224" y="117"/>
                </a:lnTo>
                <a:lnTo>
                  <a:pt x="2081" y="161"/>
                </a:lnTo>
                <a:lnTo>
                  <a:pt x="1940" y="213"/>
                </a:lnTo>
                <a:lnTo>
                  <a:pt x="1803" y="271"/>
                </a:lnTo>
                <a:lnTo>
                  <a:pt x="1669" y="335"/>
                </a:lnTo>
                <a:lnTo>
                  <a:pt x="1538" y="406"/>
                </a:lnTo>
                <a:lnTo>
                  <a:pt x="1412" y="483"/>
                </a:lnTo>
                <a:lnTo>
                  <a:pt x="1290" y="565"/>
                </a:lnTo>
                <a:lnTo>
                  <a:pt x="1172" y="654"/>
                </a:lnTo>
                <a:lnTo>
                  <a:pt x="1059" y="748"/>
                </a:lnTo>
                <a:lnTo>
                  <a:pt x="950" y="846"/>
                </a:lnTo>
                <a:lnTo>
                  <a:pt x="846" y="951"/>
                </a:lnTo>
                <a:lnTo>
                  <a:pt x="747" y="1059"/>
                </a:lnTo>
                <a:lnTo>
                  <a:pt x="654" y="1172"/>
                </a:lnTo>
                <a:lnTo>
                  <a:pt x="565" y="1291"/>
                </a:lnTo>
                <a:lnTo>
                  <a:pt x="482" y="1413"/>
                </a:lnTo>
                <a:lnTo>
                  <a:pt x="405" y="1539"/>
                </a:lnTo>
                <a:lnTo>
                  <a:pt x="335" y="1669"/>
                </a:lnTo>
                <a:lnTo>
                  <a:pt x="270" y="1803"/>
                </a:lnTo>
                <a:lnTo>
                  <a:pt x="212" y="1940"/>
                </a:lnTo>
                <a:lnTo>
                  <a:pt x="161" y="2082"/>
                </a:lnTo>
                <a:lnTo>
                  <a:pt x="116" y="2225"/>
                </a:lnTo>
                <a:lnTo>
                  <a:pt x="78" y="2372"/>
                </a:lnTo>
                <a:lnTo>
                  <a:pt x="48" y="2521"/>
                </a:lnTo>
                <a:lnTo>
                  <a:pt x="24" y="2673"/>
                </a:lnTo>
                <a:lnTo>
                  <a:pt x="9" y="2828"/>
                </a:lnTo>
                <a:lnTo>
                  <a:pt x="0" y="2985"/>
                </a:lnTo>
                <a:lnTo>
                  <a:pt x="0" y="3063"/>
                </a:lnTo>
                <a:lnTo>
                  <a:pt x="0" y="3143"/>
                </a:lnTo>
                <a:lnTo>
                  <a:pt x="9" y="3300"/>
                </a:lnTo>
                <a:lnTo>
                  <a:pt x="24" y="3454"/>
                </a:lnTo>
                <a:lnTo>
                  <a:pt x="48" y="3607"/>
                </a:lnTo>
                <a:lnTo>
                  <a:pt x="78" y="3756"/>
                </a:lnTo>
                <a:lnTo>
                  <a:pt x="116" y="3903"/>
                </a:lnTo>
                <a:lnTo>
                  <a:pt x="161" y="4046"/>
                </a:lnTo>
                <a:lnTo>
                  <a:pt x="212" y="4188"/>
                </a:lnTo>
                <a:lnTo>
                  <a:pt x="270" y="4325"/>
                </a:lnTo>
                <a:lnTo>
                  <a:pt x="335" y="4459"/>
                </a:lnTo>
                <a:lnTo>
                  <a:pt x="405" y="4588"/>
                </a:lnTo>
                <a:lnTo>
                  <a:pt x="482" y="4715"/>
                </a:lnTo>
                <a:lnTo>
                  <a:pt x="565" y="4837"/>
                </a:lnTo>
                <a:lnTo>
                  <a:pt x="654" y="4956"/>
                </a:lnTo>
                <a:lnTo>
                  <a:pt x="747" y="5069"/>
                </a:lnTo>
                <a:lnTo>
                  <a:pt x="846" y="5177"/>
                </a:lnTo>
                <a:lnTo>
                  <a:pt x="950" y="5282"/>
                </a:lnTo>
                <a:lnTo>
                  <a:pt x="1059" y="5380"/>
                </a:lnTo>
                <a:lnTo>
                  <a:pt x="1172" y="5474"/>
                </a:lnTo>
                <a:lnTo>
                  <a:pt x="1290" y="5563"/>
                </a:lnTo>
                <a:lnTo>
                  <a:pt x="1412" y="5645"/>
                </a:lnTo>
                <a:lnTo>
                  <a:pt x="1538" y="5721"/>
                </a:lnTo>
                <a:lnTo>
                  <a:pt x="1669" y="5793"/>
                </a:lnTo>
                <a:lnTo>
                  <a:pt x="1803" y="5856"/>
                </a:lnTo>
                <a:lnTo>
                  <a:pt x="1940" y="5915"/>
                </a:lnTo>
                <a:lnTo>
                  <a:pt x="2081" y="5967"/>
                </a:lnTo>
                <a:lnTo>
                  <a:pt x="2224" y="6011"/>
                </a:lnTo>
                <a:lnTo>
                  <a:pt x="2371" y="6049"/>
                </a:lnTo>
                <a:lnTo>
                  <a:pt x="2521" y="6080"/>
                </a:lnTo>
                <a:lnTo>
                  <a:pt x="2673" y="6103"/>
                </a:lnTo>
                <a:lnTo>
                  <a:pt x="2828" y="6119"/>
                </a:lnTo>
                <a:lnTo>
                  <a:pt x="2985" y="6126"/>
                </a:lnTo>
                <a:lnTo>
                  <a:pt x="3063" y="6128"/>
                </a:lnTo>
                <a:lnTo>
                  <a:pt x="3003" y="6126"/>
                </a:lnTo>
                <a:lnTo>
                  <a:pt x="2883" y="6121"/>
                </a:lnTo>
                <a:lnTo>
                  <a:pt x="2765" y="6109"/>
                </a:lnTo>
                <a:lnTo>
                  <a:pt x="2650" y="6091"/>
                </a:lnTo>
                <a:lnTo>
                  <a:pt x="2535" y="6067"/>
                </a:lnTo>
                <a:lnTo>
                  <a:pt x="2424" y="6039"/>
                </a:lnTo>
                <a:lnTo>
                  <a:pt x="2314" y="6004"/>
                </a:lnTo>
                <a:lnTo>
                  <a:pt x="2206" y="5965"/>
                </a:lnTo>
                <a:lnTo>
                  <a:pt x="2101" y="5921"/>
                </a:lnTo>
                <a:lnTo>
                  <a:pt x="2000" y="5872"/>
                </a:lnTo>
                <a:lnTo>
                  <a:pt x="1900" y="5818"/>
                </a:lnTo>
                <a:lnTo>
                  <a:pt x="1804" y="5759"/>
                </a:lnTo>
                <a:lnTo>
                  <a:pt x="1710" y="5697"/>
                </a:lnTo>
                <a:lnTo>
                  <a:pt x="1620" y="5629"/>
                </a:lnTo>
                <a:lnTo>
                  <a:pt x="1534" y="5557"/>
                </a:lnTo>
                <a:lnTo>
                  <a:pt x="1451" y="5482"/>
                </a:lnTo>
                <a:lnTo>
                  <a:pt x="1371" y="5403"/>
                </a:lnTo>
                <a:lnTo>
                  <a:pt x="1296" y="5320"/>
                </a:lnTo>
                <a:lnTo>
                  <a:pt x="1224" y="5233"/>
                </a:lnTo>
                <a:lnTo>
                  <a:pt x="1157" y="5144"/>
                </a:lnTo>
                <a:lnTo>
                  <a:pt x="1094" y="5050"/>
                </a:lnTo>
                <a:lnTo>
                  <a:pt x="1036" y="4953"/>
                </a:lnTo>
                <a:lnTo>
                  <a:pt x="982" y="4854"/>
                </a:lnTo>
                <a:lnTo>
                  <a:pt x="932" y="4752"/>
                </a:lnTo>
                <a:lnTo>
                  <a:pt x="888" y="4647"/>
                </a:lnTo>
                <a:lnTo>
                  <a:pt x="849" y="4540"/>
                </a:lnTo>
                <a:lnTo>
                  <a:pt x="815" y="4430"/>
                </a:lnTo>
                <a:lnTo>
                  <a:pt x="786" y="4318"/>
                </a:lnTo>
                <a:lnTo>
                  <a:pt x="763" y="4204"/>
                </a:lnTo>
                <a:lnTo>
                  <a:pt x="745" y="4087"/>
                </a:lnTo>
                <a:lnTo>
                  <a:pt x="733" y="3970"/>
                </a:lnTo>
                <a:lnTo>
                  <a:pt x="727" y="3851"/>
                </a:lnTo>
                <a:lnTo>
                  <a:pt x="726" y="3790"/>
                </a:lnTo>
                <a:lnTo>
                  <a:pt x="727" y="3730"/>
                </a:lnTo>
                <a:lnTo>
                  <a:pt x="733" y="3610"/>
                </a:lnTo>
                <a:lnTo>
                  <a:pt x="745" y="3492"/>
                </a:lnTo>
                <a:lnTo>
                  <a:pt x="763" y="3377"/>
                </a:lnTo>
                <a:lnTo>
                  <a:pt x="786" y="3262"/>
                </a:lnTo>
                <a:lnTo>
                  <a:pt x="815" y="3150"/>
                </a:lnTo>
                <a:lnTo>
                  <a:pt x="849" y="3041"/>
                </a:lnTo>
                <a:lnTo>
                  <a:pt x="888" y="2933"/>
                </a:lnTo>
                <a:lnTo>
                  <a:pt x="932" y="2828"/>
                </a:lnTo>
                <a:lnTo>
                  <a:pt x="982" y="2726"/>
                </a:lnTo>
                <a:lnTo>
                  <a:pt x="1036" y="2627"/>
                </a:lnTo>
                <a:lnTo>
                  <a:pt x="1094" y="2530"/>
                </a:lnTo>
                <a:lnTo>
                  <a:pt x="1157" y="2437"/>
                </a:lnTo>
                <a:lnTo>
                  <a:pt x="1224" y="2347"/>
                </a:lnTo>
                <a:lnTo>
                  <a:pt x="1296" y="2261"/>
                </a:lnTo>
                <a:lnTo>
                  <a:pt x="1371" y="2178"/>
                </a:lnTo>
                <a:lnTo>
                  <a:pt x="1451" y="2098"/>
                </a:lnTo>
                <a:lnTo>
                  <a:pt x="1534" y="2022"/>
                </a:lnTo>
                <a:lnTo>
                  <a:pt x="1620" y="1951"/>
                </a:lnTo>
                <a:lnTo>
                  <a:pt x="1710" y="1884"/>
                </a:lnTo>
                <a:lnTo>
                  <a:pt x="1804" y="1821"/>
                </a:lnTo>
                <a:lnTo>
                  <a:pt x="1900" y="1762"/>
                </a:lnTo>
                <a:lnTo>
                  <a:pt x="2000" y="1708"/>
                </a:lnTo>
                <a:lnTo>
                  <a:pt x="2101" y="1659"/>
                </a:lnTo>
                <a:lnTo>
                  <a:pt x="2206" y="1615"/>
                </a:lnTo>
                <a:lnTo>
                  <a:pt x="2314" y="1575"/>
                </a:lnTo>
                <a:lnTo>
                  <a:pt x="2424" y="1542"/>
                </a:lnTo>
                <a:lnTo>
                  <a:pt x="2535" y="1512"/>
                </a:lnTo>
                <a:lnTo>
                  <a:pt x="2650" y="1490"/>
                </a:lnTo>
                <a:lnTo>
                  <a:pt x="2765" y="1471"/>
                </a:lnTo>
                <a:lnTo>
                  <a:pt x="2883" y="1460"/>
                </a:lnTo>
                <a:lnTo>
                  <a:pt x="3003" y="1453"/>
                </a:lnTo>
                <a:lnTo>
                  <a:pt x="3063" y="1453"/>
                </a:lnTo>
                <a:lnTo>
                  <a:pt x="6091" y="1453"/>
                </a:lnTo>
                <a:lnTo>
                  <a:pt x="6166" y="1452"/>
                </a:lnTo>
                <a:lnTo>
                  <a:pt x="6313" y="1437"/>
                </a:lnTo>
                <a:lnTo>
                  <a:pt x="6456" y="1408"/>
                </a:lnTo>
                <a:lnTo>
                  <a:pt x="6592" y="1366"/>
                </a:lnTo>
                <a:lnTo>
                  <a:pt x="6723" y="1310"/>
                </a:lnTo>
                <a:lnTo>
                  <a:pt x="6847" y="1243"/>
                </a:lnTo>
                <a:lnTo>
                  <a:pt x="6963" y="1165"/>
                </a:lnTo>
                <a:lnTo>
                  <a:pt x="7071" y="1076"/>
                </a:lnTo>
                <a:lnTo>
                  <a:pt x="7171" y="978"/>
                </a:lnTo>
                <a:lnTo>
                  <a:pt x="7259" y="870"/>
                </a:lnTo>
                <a:lnTo>
                  <a:pt x="7338" y="754"/>
                </a:lnTo>
                <a:lnTo>
                  <a:pt x="7406" y="631"/>
                </a:lnTo>
                <a:lnTo>
                  <a:pt x="7461" y="500"/>
                </a:lnTo>
                <a:lnTo>
                  <a:pt x="7505" y="364"/>
                </a:lnTo>
                <a:lnTo>
                  <a:pt x="7534" y="222"/>
                </a:lnTo>
                <a:lnTo>
                  <a:pt x="7550" y="76"/>
                </a:lnTo>
                <a:lnTo>
                  <a:pt x="7551" y="0"/>
                </a:lnTo>
                <a:lnTo>
                  <a:pt x="6091" y="0"/>
                </a:lnTo>
                <a:close/>
              </a:path>
            </a:pathLst>
          </a:custGeom>
          <a:solidFill>
            <a:srgbClr val="F36F13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19" name="Freeform 204"/>
          <p:cNvSpPr>
            <a:spLocks/>
          </p:cNvSpPr>
          <p:nvPr/>
        </p:nvSpPr>
        <p:spPr bwMode="auto">
          <a:xfrm>
            <a:off x="3333134" y="4237241"/>
            <a:ext cx="2182792" cy="1776506"/>
          </a:xfrm>
          <a:custGeom>
            <a:avLst/>
            <a:gdLst>
              <a:gd name="T0" fmla="*/ 2230 w 5480"/>
              <a:gd name="T1" fmla="*/ 0 h 4457"/>
              <a:gd name="T2" fmla="*/ 2058 w 5480"/>
              <a:gd name="T3" fmla="*/ 6 h 4457"/>
              <a:gd name="T4" fmla="*/ 1835 w 5480"/>
              <a:gd name="T5" fmla="*/ 34 h 4457"/>
              <a:gd name="T6" fmla="*/ 1619 w 5480"/>
              <a:gd name="T7" fmla="*/ 84 h 4457"/>
              <a:gd name="T8" fmla="*/ 1412 w 5480"/>
              <a:gd name="T9" fmla="*/ 154 h 4457"/>
              <a:gd name="T10" fmla="*/ 1214 w 5480"/>
              <a:gd name="T11" fmla="*/ 244 h 4457"/>
              <a:gd name="T12" fmla="*/ 1028 w 5480"/>
              <a:gd name="T13" fmla="*/ 351 h 4457"/>
              <a:gd name="T14" fmla="*/ 854 w 5480"/>
              <a:gd name="T15" fmla="*/ 475 h 4457"/>
              <a:gd name="T16" fmla="*/ 692 w 5480"/>
              <a:gd name="T17" fmla="*/ 616 h 4457"/>
              <a:gd name="T18" fmla="*/ 544 w 5480"/>
              <a:gd name="T19" fmla="*/ 770 h 4457"/>
              <a:gd name="T20" fmla="*/ 412 w 5480"/>
              <a:gd name="T21" fmla="*/ 938 h 4457"/>
              <a:gd name="T22" fmla="*/ 295 w 5480"/>
              <a:gd name="T23" fmla="*/ 1120 h 4457"/>
              <a:gd name="T24" fmla="*/ 197 w 5480"/>
              <a:gd name="T25" fmla="*/ 1312 h 4457"/>
              <a:gd name="T26" fmla="*/ 117 w 5480"/>
              <a:gd name="T27" fmla="*/ 1514 h 4457"/>
              <a:gd name="T28" fmla="*/ 57 w 5480"/>
              <a:gd name="T29" fmla="*/ 1726 h 4457"/>
              <a:gd name="T30" fmla="*/ 18 w 5480"/>
              <a:gd name="T31" fmla="*/ 1945 h 4457"/>
              <a:gd name="T32" fmla="*/ 0 w 5480"/>
              <a:gd name="T33" fmla="*/ 2172 h 4457"/>
              <a:gd name="T34" fmla="*/ 0 w 5480"/>
              <a:gd name="T35" fmla="*/ 2286 h 4457"/>
              <a:gd name="T36" fmla="*/ 17 w 5480"/>
              <a:gd name="T37" fmla="*/ 2508 h 4457"/>
              <a:gd name="T38" fmla="*/ 54 w 5480"/>
              <a:gd name="T39" fmla="*/ 2723 h 4457"/>
              <a:gd name="T40" fmla="*/ 113 w 5480"/>
              <a:gd name="T41" fmla="*/ 2931 h 4457"/>
              <a:gd name="T42" fmla="*/ 189 w 5480"/>
              <a:gd name="T43" fmla="*/ 3130 h 4457"/>
              <a:gd name="T44" fmla="*/ 309 w 5480"/>
              <a:gd name="T45" fmla="*/ 3365 h 4457"/>
              <a:gd name="T46" fmla="*/ 557 w 5480"/>
              <a:gd name="T47" fmla="*/ 3704 h 4457"/>
              <a:gd name="T48" fmla="*/ 861 w 5480"/>
              <a:gd name="T49" fmla="*/ 3991 h 4457"/>
              <a:gd name="T50" fmla="*/ 1217 w 5480"/>
              <a:gd name="T51" fmla="*/ 4216 h 4457"/>
              <a:gd name="T52" fmla="*/ 1460 w 5480"/>
              <a:gd name="T53" fmla="*/ 4322 h 4457"/>
              <a:gd name="T54" fmla="*/ 1665 w 5480"/>
              <a:gd name="T55" fmla="*/ 4387 h 4457"/>
              <a:gd name="T56" fmla="*/ 1878 w 5480"/>
              <a:gd name="T57" fmla="*/ 4431 h 4457"/>
              <a:gd name="T58" fmla="*/ 2097 w 5480"/>
              <a:gd name="T59" fmla="*/ 4455 h 4457"/>
              <a:gd name="T60" fmla="*/ 2078 w 5480"/>
              <a:gd name="T61" fmla="*/ 4453 h 4457"/>
              <a:gd name="T62" fmla="*/ 1793 w 5480"/>
              <a:gd name="T63" fmla="*/ 4396 h 4457"/>
              <a:gd name="T64" fmla="*/ 1531 w 5480"/>
              <a:gd name="T65" fmla="*/ 4289 h 4457"/>
              <a:gd name="T66" fmla="*/ 1297 w 5480"/>
              <a:gd name="T67" fmla="*/ 4135 h 4457"/>
              <a:gd name="T68" fmla="*/ 1095 w 5480"/>
              <a:gd name="T69" fmla="*/ 3942 h 4457"/>
              <a:gd name="T70" fmla="*/ 931 w 5480"/>
              <a:gd name="T71" fmla="*/ 3714 h 4457"/>
              <a:gd name="T72" fmla="*/ 812 w 5480"/>
              <a:gd name="T73" fmla="*/ 3458 h 4457"/>
              <a:gd name="T74" fmla="*/ 742 w 5480"/>
              <a:gd name="T75" fmla="*/ 3178 h 4457"/>
              <a:gd name="T76" fmla="*/ 726 w 5480"/>
              <a:gd name="T77" fmla="*/ 2956 h 4457"/>
              <a:gd name="T78" fmla="*/ 744 w 5480"/>
              <a:gd name="T79" fmla="*/ 2727 h 4457"/>
              <a:gd name="T80" fmla="*/ 817 w 5480"/>
              <a:gd name="T81" fmla="*/ 2439 h 4457"/>
              <a:gd name="T82" fmla="*/ 943 w 5480"/>
              <a:gd name="T83" fmla="*/ 2176 h 4457"/>
              <a:gd name="T84" fmla="*/ 1117 w 5480"/>
              <a:gd name="T85" fmla="*/ 1945 h 4457"/>
              <a:gd name="T86" fmla="*/ 1330 w 5480"/>
              <a:gd name="T87" fmla="*/ 1751 h 4457"/>
              <a:gd name="T88" fmla="*/ 1578 w 5480"/>
              <a:gd name="T89" fmla="*/ 1601 h 4457"/>
              <a:gd name="T90" fmla="*/ 1854 w 5480"/>
              <a:gd name="T91" fmla="*/ 1500 h 4457"/>
              <a:gd name="T92" fmla="*/ 2153 w 5480"/>
              <a:gd name="T93" fmla="*/ 1454 h 4457"/>
              <a:gd name="T94" fmla="*/ 3371 w 5480"/>
              <a:gd name="T95" fmla="*/ 1453 h 4457"/>
              <a:gd name="T96" fmla="*/ 4094 w 5480"/>
              <a:gd name="T97" fmla="*/ 1450 h 4457"/>
              <a:gd name="T98" fmla="*/ 4383 w 5480"/>
              <a:gd name="T99" fmla="*/ 1407 h 4457"/>
              <a:gd name="T100" fmla="*/ 4651 w 5480"/>
              <a:gd name="T101" fmla="*/ 1309 h 4457"/>
              <a:gd name="T102" fmla="*/ 4892 w 5480"/>
              <a:gd name="T103" fmla="*/ 1164 h 4457"/>
              <a:gd name="T104" fmla="*/ 5099 w 5480"/>
              <a:gd name="T105" fmla="*/ 976 h 4457"/>
              <a:gd name="T106" fmla="*/ 5267 w 5480"/>
              <a:gd name="T107" fmla="*/ 754 h 4457"/>
              <a:gd name="T108" fmla="*/ 5390 w 5480"/>
              <a:gd name="T109" fmla="*/ 500 h 4457"/>
              <a:gd name="T110" fmla="*/ 5462 w 5480"/>
              <a:gd name="T111" fmla="*/ 221 h 4457"/>
              <a:gd name="T112" fmla="*/ 5480 w 5480"/>
              <a:gd name="T113" fmla="*/ 0 h 4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0" h="4457">
                <a:moveTo>
                  <a:pt x="4019" y="0"/>
                </a:moveTo>
                <a:lnTo>
                  <a:pt x="2230" y="0"/>
                </a:lnTo>
                <a:lnTo>
                  <a:pt x="2172" y="0"/>
                </a:lnTo>
                <a:lnTo>
                  <a:pt x="2058" y="6"/>
                </a:lnTo>
                <a:lnTo>
                  <a:pt x="1946" y="17"/>
                </a:lnTo>
                <a:lnTo>
                  <a:pt x="1835" y="34"/>
                </a:lnTo>
                <a:lnTo>
                  <a:pt x="1726" y="57"/>
                </a:lnTo>
                <a:lnTo>
                  <a:pt x="1619" y="84"/>
                </a:lnTo>
                <a:lnTo>
                  <a:pt x="1515" y="117"/>
                </a:lnTo>
                <a:lnTo>
                  <a:pt x="1412" y="154"/>
                </a:lnTo>
                <a:lnTo>
                  <a:pt x="1313" y="196"/>
                </a:lnTo>
                <a:lnTo>
                  <a:pt x="1214" y="244"/>
                </a:lnTo>
                <a:lnTo>
                  <a:pt x="1120" y="295"/>
                </a:lnTo>
                <a:lnTo>
                  <a:pt x="1028" y="351"/>
                </a:lnTo>
                <a:lnTo>
                  <a:pt x="939" y="411"/>
                </a:lnTo>
                <a:lnTo>
                  <a:pt x="854" y="475"/>
                </a:lnTo>
                <a:lnTo>
                  <a:pt x="771" y="543"/>
                </a:lnTo>
                <a:lnTo>
                  <a:pt x="692" y="616"/>
                </a:lnTo>
                <a:lnTo>
                  <a:pt x="616" y="691"/>
                </a:lnTo>
                <a:lnTo>
                  <a:pt x="544" y="770"/>
                </a:lnTo>
                <a:lnTo>
                  <a:pt x="476" y="853"/>
                </a:lnTo>
                <a:lnTo>
                  <a:pt x="412" y="938"/>
                </a:lnTo>
                <a:lnTo>
                  <a:pt x="351" y="1028"/>
                </a:lnTo>
                <a:lnTo>
                  <a:pt x="295" y="1120"/>
                </a:lnTo>
                <a:lnTo>
                  <a:pt x="243" y="1214"/>
                </a:lnTo>
                <a:lnTo>
                  <a:pt x="197" y="1312"/>
                </a:lnTo>
                <a:lnTo>
                  <a:pt x="155" y="1412"/>
                </a:lnTo>
                <a:lnTo>
                  <a:pt x="117" y="1514"/>
                </a:lnTo>
                <a:lnTo>
                  <a:pt x="85" y="1619"/>
                </a:lnTo>
                <a:lnTo>
                  <a:pt x="57" y="1726"/>
                </a:lnTo>
                <a:lnTo>
                  <a:pt x="35" y="1835"/>
                </a:lnTo>
                <a:lnTo>
                  <a:pt x="18" y="1945"/>
                </a:lnTo>
                <a:lnTo>
                  <a:pt x="7" y="2058"/>
                </a:lnTo>
                <a:lnTo>
                  <a:pt x="0" y="2172"/>
                </a:lnTo>
                <a:lnTo>
                  <a:pt x="0" y="2230"/>
                </a:lnTo>
                <a:lnTo>
                  <a:pt x="0" y="2286"/>
                </a:lnTo>
                <a:lnTo>
                  <a:pt x="6" y="2398"/>
                </a:lnTo>
                <a:lnTo>
                  <a:pt x="17" y="2508"/>
                </a:lnTo>
                <a:lnTo>
                  <a:pt x="33" y="2617"/>
                </a:lnTo>
                <a:lnTo>
                  <a:pt x="54" y="2723"/>
                </a:lnTo>
                <a:lnTo>
                  <a:pt x="81" y="2827"/>
                </a:lnTo>
                <a:lnTo>
                  <a:pt x="113" y="2931"/>
                </a:lnTo>
                <a:lnTo>
                  <a:pt x="148" y="3032"/>
                </a:lnTo>
                <a:lnTo>
                  <a:pt x="189" y="3130"/>
                </a:lnTo>
                <a:lnTo>
                  <a:pt x="234" y="3226"/>
                </a:lnTo>
                <a:lnTo>
                  <a:pt x="309" y="3365"/>
                </a:lnTo>
                <a:lnTo>
                  <a:pt x="425" y="3540"/>
                </a:lnTo>
                <a:lnTo>
                  <a:pt x="557" y="3704"/>
                </a:lnTo>
                <a:lnTo>
                  <a:pt x="702" y="3855"/>
                </a:lnTo>
                <a:lnTo>
                  <a:pt x="861" y="3991"/>
                </a:lnTo>
                <a:lnTo>
                  <a:pt x="1033" y="4112"/>
                </a:lnTo>
                <a:lnTo>
                  <a:pt x="1217" y="4216"/>
                </a:lnTo>
                <a:lnTo>
                  <a:pt x="1360" y="4283"/>
                </a:lnTo>
                <a:lnTo>
                  <a:pt x="1460" y="4322"/>
                </a:lnTo>
                <a:lnTo>
                  <a:pt x="1561" y="4357"/>
                </a:lnTo>
                <a:lnTo>
                  <a:pt x="1665" y="4387"/>
                </a:lnTo>
                <a:lnTo>
                  <a:pt x="1770" y="4412"/>
                </a:lnTo>
                <a:lnTo>
                  <a:pt x="1878" y="4431"/>
                </a:lnTo>
                <a:lnTo>
                  <a:pt x="1987" y="4446"/>
                </a:lnTo>
                <a:lnTo>
                  <a:pt x="2097" y="4455"/>
                </a:lnTo>
                <a:lnTo>
                  <a:pt x="2153" y="4457"/>
                </a:lnTo>
                <a:lnTo>
                  <a:pt x="2078" y="4453"/>
                </a:lnTo>
                <a:lnTo>
                  <a:pt x="1934" y="4431"/>
                </a:lnTo>
                <a:lnTo>
                  <a:pt x="1793" y="4396"/>
                </a:lnTo>
                <a:lnTo>
                  <a:pt x="1659" y="4348"/>
                </a:lnTo>
                <a:lnTo>
                  <a:pt x="1531" y="4289"/>
                </a:lnTo>
                <a:lnTo>
                  <a:pt x="1410" y="4217"/>
                </a:lnTo>
                <a:lnTo>
                  <a:pt x="1297" y="4135"/>
                </a:lnTo>
                <a:lnTo>
                  <a:pt x="1191" y="4044"/>
                </a:lnTo>
                <a:lnTo>
                  <a:pt x="1095" y="3942"/>
                </a:lnTo>
                <a:lnTo>
                  <a:pt x="1007" y="3832"/>
                </a:lnTo>
                <a:lnTo>
                  <a:pt x="931" y="3714"/>
                </a:lnTo>
                <a:lnTo>
                  <a:pt x="866" y="3590"/>
                </a:lnTo>
                <a:lnTo>
                  <a:pt x="812" y="3458"/>
                </a:lnTo>
                <a:lnTo>
                  <a:pt x="771" y="3321"/>
                </a:lnTo>
                <a:lnTo>
                  <a:pt x="742" y="3178"/>
                </a:lnTo>
                <a:lnTo>
                  <a:pt x="728" y="3032"/>
                </a:lnTo>
                <a:lnTo>
                  <a:pt x="726" y="2956"/>
                </a:lnTo>
                <a:lnTo>
                  <a:pt x="728" y="2878"/>
                </a:lnTo>
                <a:lnTo>
                  <a:pt x="744" y="2727"/>
                </a:lnTo>
                <a:lnTo>
                  <a:pt x="774" y="2580"/>
                </a:lnTo>
                <a:lnTo>
                  <a:pt x="817" y="2439"/>
                </a:lnTo>
                <a:lnTo>
                  <a:pt x="874" y="2304"/>
                </a:lnTo>
                <a:lnTo>
                  <a:pt x="943" y="2176"/>
                </a:lnTo>
                <a:lnTo>
                  <a:pt x="1025" y="2056"/>
                </a:lnTo>
                <a:lnTo>
                  <a:pt x="1117" y="1945"/>
                </a:lnTo>
                <a:lnTo>
                  <a:pt x="1219" y="1842"/>
                </a:lnTo>
                <a:lnTo>
                  <a:pt x="1330" y="1751"/>
                </a:lnTo>
                <a:lnTo>
                  <a:pt x="1450" y="1670"/>
                </a:lnTo>
                <a:lnTo>
                  <a:pt x="1578" y="1601"/>
                </a:lnTo>
                <a:lnTo>
                  <a:pt x="1713" y="1543"/>
                </a:lnTo>
                <a:lnTo>
                  <a:pt x="1854" y="1500"/>
                </a:lnTo>
                <a:lnTo>
                  <a:pt x="2001" y="1470"/>
                </a:lnTo>
                <a:lnTo>
                  <a:pt x="2153" y="1454"/>
                </a:lnTo>
                <a:lnTo>
                  <a:pt x="2230" y="1453"/>
                </a:lnTo>
                <a:lnTo>
                  <a:pt x="3371" y="1453"/>
                </a:lnTo>
                <a:lnTo>
                  <a:pt x="4019" y="1451"/>
                </a:lnTo>
                <a:lnTo>
                  <a:pt x="4094" y="1450"/>
                </a:lnTo>
                <a:lnTo>
                  <a:pt x="4242" y="1436"/>
                </a:lnTo>
                <a:lnTo>
                  <a:pt x="4383" y="1407"/>
                </a:lnTo>
                <a:lnTo>
                  <a:pt x="4520" y="1364"/>
                </a:lnTo>
                <a:lnTo>
                  <a:pt x="4651" y="1309"/>
                </a:lnTo>
                <a:lnTo>
                  <a:pt x="4775" y="1242"/>
                </a:lnTo>
                <a:lnTo>
                  <a:pt x="4892" y="1164"/>
                </a:lnTo>
                <a:lnTo>
                  <a:pt x="5000" y="1076"/>
                </a:lnTo>
                <a:lnTo>
                  <a:pt x="5099" y="976"/>
                </a:lnTo>
                <a:lnTo>
                  <a:pt x="5188" y="869"/>
                </a:lnTo>
                <a:lnTo>
                  <a:pt x="5267" y="754"/>
                </a:lnTo>
                <a:lnTo>
                  <a:pt x="5335" y="630"/>
                </a:lnTo>
                <a:lnTo>
                  <a:pt x="5390" y="500"/>
                </a:lnTo>
                <a:lnTo>
                  <a:pt x="5433" y="363"/>
                </a:lnTo>
                <a:lnTo>
                  <a:pt x="5462" y="221"/>
                </a:lnTo>
                <a:lnTo>
                  <a:pt x="5477" y="74"/>
                </a:lnTo>
                <a:lnTo>
                  <a:pt x="5480" y="0"/>
                </a:lnTo>
                <a:lnTo>
                  <a:pt x="4019" y="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21" name="Oval 120"/>
          <p:cNvSpPr/>
          <p:nvPr/>
        </p:nvSpPr>
        <p:spPr>
          <a:xfrm>
            <a:off x="3669714" y="4918459"/>
            <a:ext cx="1097280" cy="1097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455"/>
          <p:cNvSpPr/>
          <p:nvPr/>
        </p:nvSpPr>
        <p:spPr>
          <a:xfrm>
            <a:off x="3759984" y="4997567"/>
            <a:ext cx="920985" cy="724224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252413" y="0"/>
                </a:moveTo>
                <a:cubicBezTo>
                  <a:pt x="286593" y="0"/>
                  <a:pt x="319272" y="6667"/>
                  <a:pt x="350447" y="20001"/>
                </a:cubicBezTo>
                <a:cubicBezTo>
                  <a:pt x="381623" y="33336"/>
                  <a:pt x="408480" y="51271"/>
                  <a:pt x="431017" y="73808"/>
                </a:cubicBezTo>
                <a:cubicBezTo>
                  <a:pt x="453554" y="96345"/>
                  <a:pt x="471489" y="123201"/>
                  <a:pt x="484824" y="154377"/>
                </a:cubicBezTo>
                <a:cubicBezTo>
                  <a:pt x="498158" y="185553"/>
                  <a:pt x="504825" y="218231"/>
                  <a:pt x="504825" y="252412"/>
                </a:cubicBezTo>
                <a:cubicBezTo>
                  <a:pt x="504825" y="301430"/>
                  <a:pt x="491584" y="346785"/>
                  <a:pt x="465104" y="388479"/>
                </a:cubicBezTo>
                <a:cubicBezTo>
                  <a:pt x="461535" y="393925"/>
                  <a:pt x="456465" y="396648"/>
                  <a:pt x="449891" y="396648"/>
                </a:cubicBezTo>
                <a:lnTo>
                  <a:pt x="54933" y="396648"/>
                </a:lnTo>
                <a:cubicBezTo>
                  <a:pt x="48360" y="396648"/>
                  <a:pt x="43290" y="393925"/>
                  <a:pt x="39721" y="388479"/>
                </a:cubicBezTo>
                <a:cubicBezTo>
                  <a:pt x="13241" y="346973"/>
                  <a:pt x="0" y="301618"/>
                  <a:pt x="0" y="252412"/>
                </a:cubicBezTo>
                <a:cubicBezTo>
                  <a:pt x="0" y="218231"/>
                  <a:pt x="6667" y="185553"/>
                  <a:pt x="20001" y="154377"/>
                </a:cubicBezTo>
                <a:cubicBezTo>
                  <a:pt x="33335" y="123201"/>
                  <a:pt x="51271" y="96345"/>
                  <a:pt x="73808" y="73808"/>
                </a:cubicBezTo>
                <a:cubicBezTo>
                  <a:pt x="96345" y="51271"/>
                  <a:pt x="123201" y="33336"/>
                  <a:pt x="154377" y="20001"/>
                </a:cubicBezTo>
                <a:cubicBezTo>
                  <a:pt x="185553" y="6667"/>
                  <a:pt x="218232" y="0"/>
                  <a:pt x="252413" y="0"/>
                </a:cubicBezTo>
                <a:close/>
                <a:moveTo>
                  <a:pt x="252413" y="36059"/>
                </a:moveTo>
                <a:cubicBezTo>
                  <a:pt x="242459" y="36059"/>
                  <a:pt x="233960" y="39580"/>
                  <a:pt x="226918" y="46623"/>
                </a:cubicBezTo>
                <a:cubicBezTo>
                  <a:pt x="219875" y="53666"/>
                  <a:pt x="216353" y="62164"/>
                  <a:pt x="216353" y="72118"/>
                </a:cubicBezTo>
                <a:cubicBezTo>
                  <a:pt x="216353" y="82071"/>
                  <a:pt x="219875" y="90570"/>
                  <a:pt x="226918" y="97613"/>
                </a:cubicBezTo>
                <a:cubicBezTo>
                  <a:pt x="233960" y="104655"/>
                  <a:pt x="242459" y="108177"/>
                  <a:pt x="252413" y="108177"/>
                </a:cubicBezTo>
                <a:cubicBezTo>
                  <a:pt x="262366" y="108177"/>
                  <a:pt x="270864" y="104655"/>
                  <a:pt x="277907" y="97613"/>
                </a:cubicBezTo>
                <a:cubicBezTo>
                  <a:pt x="284949" y="90570"/>
                  <a:pt x="288471" y="82071"/>
                  <a:pt x="288471" y="72118"/>
                </a:cubicBezTo>
                <a:cubicBezTo>
                  <a:pt x="288471" y="62164"/>
                  <a:pt x="284949" y="53666"/>
                  <a:pt x="277907" y="46623"/>
                </a:cubicBezTo>
                <a:cubicBezTo>
                  <a:pt x="270864" y="39580"/>
                  <a:pt x="262366" y="36059"/>
                  <a:pt x="252413" y="36059"/>
                </a:cubicBezTo>
                <a:close/>
                <a:moveTo>
                  <a:pt x="378618" y="90147"/>
                </a:moveTo>
                <a:cubicBezTo>
                  <a:pt x="368665" y="90147"/>
                  <a:pt x="360166" y="93669"/>
                  <a:pt x="353124" y="100711"/>
                </a:cubicBezTo>
                <a:cubicBezTo>
                  <a:pt x="346081" y="107754"/>
                  <a:pt x="342560" y="116252"/>
                  <a:pt x="342560" y="126206"/>
                </a:cubicBezTo>
                <a:cubicBezTo>
                  <a:pt x="342560" y="136160"/>
                  <a:pt x="346081" y="144658"/>
                  <a:pt x="353124" y="151701"/>
                </a:cubicBezTo>
                <a:cubicBezTo>
                  <a:pt x="360166" y="158744"/>
                  <a:pt x="368665" y="162265"/>
                  <a:pt x="378618" y="162265"/>
                </a:cubicBezTo>
                <a:cubicBezTo>
                  <a:pt x="388572" y="162265"/>
                  <a:pt x="397071" y="158744"/>
                  <a:pt x="404113" y="151701"/>
                </a:cubicBezTo>
                <a:cubicBezTo>
                  <a:pt x="411156" y="144658"/>
                  <a:pt x="414678" y="136160"/>
                  <a:pt x="414678" y="126206"/>
                </a:cubicBezTo>
                <a:cubicBezTo>
                  <a:pt x="414678" y="116252"/>
                  <a:pt x="411156" y="107754"/>
                  <a:pt x="404113" y="100711"/>
                </a:cubicBezTo>
                <a:cubicBezTo>
                  <a:pt x="397071" y="93669"/>
                  <a:pt x="388572" y="90147"/>
                  <a:pt x="378618" y="90147"/>
                </a:cubicBezTo>
                <a:close/>
                <a:moveTo>
                  <a:pt x="126206" y="90147"/>
                </a:moveTo>
                <a:cubicBezTo>
                  <a:pt x="116252" y="90147"/>
                  <a:pt x="107754" y="93669"/>
                  <a:pt x="100712" y="100711"/>
                </a:cubicBezTo>
                <a:cubicBezTo>
                  <a:pt x="93668" y="107754"/>
                  <a:pt x="90147" y="116252"/>
                  <a:pt x="90147" y="126206"/>
                </a:cubicBezTo>
                <a:cubicBezTo>
                  <a:pt x="90147" y="136160"/>
                  <a:pt x="93668" y="144658"/>
                  <a:pt x="100712" y="151701"/>
                </a:cubicBezTo>
                <a:cubicBezTo>
                  <a:pt x="107754" y="158744"/>
                  <a:pt x="116252" y="162265"/>
                  <a:pt x="126206" y="162265"/>
                </a:cubicBezTo>
                <a:cubicBezTo>
                  <a:pt x="136160" y="162265"/>
                  <a:pt x="144658" y="158744"/>
                  <a:pt x="151701" y="151701"/>
                </a:cubicBezTo>
                <a:cubicBezTo>
                  <a:pt x="158744" y="144658"/>
                  <a:pt x="162265" y="136160"/>
                  <a:pt x="162265" y="126206"/>
                </a:cubicBezTo>
                <a:cubicBezTo>
                  <a:pt x="162265" y="116252"/>
                  <a:pt x="158744" y="107754"/>
                  <a:pt x="151701" y="100711"/>
                </a:cubicBezTo>
                <a:cubicBezTo>
                  <a:pt x="144658" y="93669"/>
                  <a:pt x="136160" y="90147"/>
                  <a:pt x="126206" y="90147"/>
                </a:cubicBezTo>
                <a:close/>
                <a:moveTo>
                  <a:pt x="291429" y="131594"/>
                </a:moveTo>
                <a:cubicBezTo>
                  <a:pt x="289175" y="131899"/>
                  <a:pt x="286969" y="132685"/>
                  <a:pt x="284809" y="133953"/>
                </a:cubicBezTo>
                <a:cubicBezTo>
                  <a:pt x="280489" y="136488"/>
                  <a:pt x="277672" y="140198"/>
                  <a:pt x="276358" y="145081"/>
                </a:cubicBezTo>
                <a:lnTo>
                  <a:pt x="247905" y="252694"/>
                </a:lnTo>
                <a:cubicBezTo>
                  <a:pt x="236636" y="253633"/>
                  <a:pt x="226589" y="257718"/>
                  <a:pt x="217762" y="264948"/>
                </a:cubicBezTo>
                <a:cubicBezTo>
                  <a:pt x="208935" y="272179"/>
                  <a:pt x="203019" y="281428"/>
                  <a:pt x="200015" y="292697"/>
                </a:cubicBezTo>
                <a:cubicBezTo>
                  <a:pt x="196258" y="307158"/>
                  <a:pt x="198136" y="320868"/>
                  <a:pt x="205648" y="333827"/>
                </a:cubicBezTo>
                <a:cubicBezTo>
                  <a:pt x="213161" y="346785"/>
                  <a:pt x="224147" y="355143"/>
                  <a:pt x="238609" y="358899"/>
                </a:cubicBezTo>
                <a:cubicBezTo>
                  <a:pt x="253070" y="362655"/>
                  <a:pt x="266780" y="360777"/>
                  <a:pt x="279739" y="353265"/>
                </a:cubicBezTo>
                <a:cubicBezTo>
                  <a:pt x="292697" y="345752"/>
                  <a:pt x="301054" y="334766"/>
                  <a:pt x="304811" y="320305"/>
                </a:cubicBezTo>
                <a:cubicBezTo>
                  <a:pt x="307815" y="309036"/>
                  <a:pt x="307252" y="298050"/>
                  <a:pt x="303120" y="287344"/>
                </a:cubicBezTo>
                <a:cubicBezTo>
                  <a:pt x="298988" y="276639"/>
                  <a:pt x="292227" y="268094"/>
                  <a:pt x="282837" y="261709"/>
                </a:cubicBezTo>
                <a:lnTo>
                  <a:pt x="311290" y="154096"/>
                </a:lnTo>
                <a:cubicBezTo>
                  <a:pt x="312417" y="149212"/>
                  <a:pt x="311712" y="144658"/>
                  <a:pt x="309177" y="140432"/>
                </a:cubicBezTo>
                <a:cubicBezTo>
                  <a:pt x="306642" y="136207"/>
                  <a:pt x="303026" y="133437"/>
                  <a:pt x="298331" y="132122"/>
                </a:cubicBezTo>
                <a:cubicBezTo>
                  <a:pt x="295983" y="131465"/>
                  <a:pt x="293683" y="131289"/>
                  <a:pt x="291429" y="131594"/>
                </a:cubicBezTo>
                <a:close/>
                <a:moveTo>
                  <a:pt x="432707" y="216353"/>
                </a:moveTo>
                <a:cubicBezTo>
                  <a:pt x="422753" y="216353"/>
                  <a:pt x="414255" y="219875"/>
                  <a:pt x="407213" y="226918"/>
                </a:cubicBezTo>
                <a:cubicBezTo>
                  <a:pt x="400169" y="233960"/>
                  <a:pt x="396648" y="242458"/>
                  <a:pt x="396648" y="252412"/>
                </a:cubicBezTo>
                <a:cubicBezTo>
                  <a:pt x="396648" y="262366"/>
                  <a:pt x="400169" y="270864"/>
                  <a:pt x="407213" y="277907"/>
                </a:cubicBezTo>
                <a:cubicBezTo>
                  <a:pt x="414255" y="284950"/>
                  <a:pt x="422753" y="288471"/>
                  <a:pt x="432707" y="288471"/>
                </a:cubicBezTo>
                <a:cubicBezTo>
                  <a:pt x="442661" y="288471"/>
                  <a:pt x="451159" y="284950"/>
                  <a:pt x="458202" y="277907"/>
                </a:cubicBezTo>
                <a:cubicBezTo>
                  <a:pt x="465245" y="270864"/>
                  <a:pt x="468766" y="262366"/>
                  <a:pt x="468766" y="252412"/>
                </a:cubicBezTo>
                <a:cubicBezTo>
                  <a:pt x="468766" y="242458"/>
                  <a:pt x="465245" y="233960"/>
                  <a:pt x="458202" y="226918"/>
                </a:cubicBezTo>
                <a:cubicBezTo>
                  <a:pt x="451159" y="219875"/>
                  <a:pt x="442661" y="216353"/>
                  <a:pt x="432707" y="216353"/>
                </a:cubicBezTo>
                <a:close/>
                <a:moveTo>
                  <a:pt x="72118" y="216353"/>
                </a:moveTo>
                <a:cubicBezTo>
                  <a:pt x="62164" y="216353"/>
                  <a:pt x="53666" y="219875"/>
                  <a:pt x="46623" y="226918"/>
                </a:cubicBezTo>
                <a:cubicBezTo>
                  <a:pt x="39580" y="233960"/>
                  <a:pt x="36059" y="242458"/>
                  <a:pt x="36059" y="252412"/>
                </a:cubicBezTo>
                <a:cubicBezTo>
                  <a:pt x="36059" y="262366"/>
                  <a:pt x="39580" y="270864"/>
                  <a:pt x="46623" y="277907"/>
                </a:cubicBezTo>
                <a:cubicBezTo>
                  <a:pt x="53666" y="284950"/>
                  <a:pt x="62164" y="288471"/>
                  <a:pt x="72118" y="288471"/>
                </a:cubicBezTo>
                <a:cubicBezTo>
                  <a:pt x="82072" y="288471"/>
                  <a:pt x="90570" y="284950"/>
                  <a:pt x="97612" y="277907"/>
                </a:cubicBezTo>
                <a:cubicBezTo>
                  <a:pt x="104655" y="270864"/>
                  <a:pt x="108177" y="262366"/>
                  <a:pt x="108177" y="252412"/>
                </a:cubicBezTo>
                <a:cubicBezTo>
                  <a:pt x="108177" y="242458"/>
                  <a:pt x="104655" y="233960"/>
                  <a:pt x="97612" y="226918"/>
                </a:cubicBezTo>
                <a:cubicBezTo>
                  <a:pt x="90570" y="219875"/>
                  <a:pt x="82072" y="216353"/>
                  <a:pt x="72118" y="216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7809346" y="1445876"/>
            <a:ext cx="2645785" cy="673207"/>
            <a:chOff x="6165408" y="1445875"/>
            <a:chExt cx="2645785" cy="673207"/>
          </a:xfrm>
        </p:grpSpPr>
        <p:sp>
          <p:nvSpPr>
            <p:cNvPr id="124" name="TextBox 123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0D95BC"/>
                  </a:solidFill>
                </a:rPr>
                <a:t>Lorem Ipsum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380458" y="2112056"/>
            <a:ext cx="2645785" cy="673207"/>
            <a:chOff x="6165408" y="1445875"/>
            <a:chExt cx="2645785" cy="673207"/>
          </a:xfrm>
        </p:grpSpPr>
        <p:sp>
          <p:nvSpPr>
            <p:cNvPr id="145" name="TextBox 144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355E71"/>
                  </a:solidFill>
                </a:rPr>
                <a:t>Lorem Ipsum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951571" y="2778235"/>
            <a:ext cx="2645785" cy="673207"/>
            <a:chOff x="6165408" y="1445875"/>
            <a:chExt cx="2645785" cy="673207"/>
          </a:xfrm>
        </p:grpSpPr>
        <p:sp>
          <p:nvSpPr>
            <p:cNvPr id="148" name="TextBox 147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C13018"/>
                  </a:solidFill>
                </a:rPr>
                <a:t>Lorem Ipsum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522683" y="3444414"/>
            <a:ext cx="2645785" cy="673207"/>
            <a:chOff x="6165408" y="1445875"/>
            <a:chExt cx="2645785" cy="673207"/>
          </a:xfrm>
        </p:grpSpPr>
        <p:sp>
          <p:nvSpPr>
            <p:cNvPr id="151" name="TextBox 150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36F13"/>
                  </a:solidFill>
                </a:rPr>
                <a:t>Lorem Ipsum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093796" y="4110594"/>
            <a:ext cx="2645785" cy="673207"/>
            <a:chOff x="6165408" y="1445875"/>
            <a:chExt cx="2645785" cy="673207"/>
          </a:xfrm>
        </p:grpSpPr>
        <p:sp>
          <p:nvSpPr>
            <p:cNvPr id="154" name="TextBox 153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A2B969"/>
                  </a:solidFill>
                </a:rPr>
                <a:t>Lorem Ipsum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01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3611418" y="1041082"/>
            <a:ext cx="4969164" cy="496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11"/>
          <p:cNvSpPr/>
          <p:nvPr/>
        </p:nvSpPr>
        <p:spPr>
          <a:xfrm>
            <a:off x="4159002" y="1993082"/>
            <a:ext cx="3873997" cy="38739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10"/>
          <p:cNvSpPr/>
          <p:nvPr/>
        </p:nvSpPr>
        <p:spPr>
          <a:xfrm>
            <a:off x="4595091" y="2722094"/>
            <a:ext cx="3001818" cy="3001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/>
          <p:cNvSpPr/>
          <p:nvPr/>
        </p:nvSpPr>
        <p:spPr>
          <a:xfrm>
            <a:off x="5029857" y="3448458"/>
            <a:ext cx="2132287" cy="2132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"/>
          <p:cNvSpPr/>
          <p:nvPr/>
        </p:nvSpPr>
        <p:spPr>
          <a:xfrm>
            <a:off x="5469241" y="4184061"/>
            <a:ext cx="1253519" cy="12535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Onion Diagram w/ 5 Parts for PowerPoint</a:t>
            </a:r>
            <a:endParaRPr lang="en-US"/>
          </a:p>
        </p:txBody>
      </p:sp>
      <p:grpSp>
        <p:nvGrpSpPr>
          <p:cNvPr id="9" name="Group 33"/>
          <p:cNvGrpSpPr/>
          <p:nvPr/>
        </p:nvGrpSpPr>
        <p:grpSpPr>
          <a:xfrm>
            <a:off x="9272823" y="1137526"/>
            <a:ext cx="2446776" cy="4919035"/>
            <a:chOff x="9272823" y="1137526"/>
            <a:chExt cx="2446776" cy="4919035"/>
          </a:xfrm>
        </p:grpSpPr>
        <p:grpSp>
          <p:nvGrpSpPr>
            <p:cNvPr id="10" name="Group 26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17" name="TextBox 2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18" name="TextBox 2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27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15" name="TextBox 2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16" name="TextBox 2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13" name="TextBox 3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14" name="TextBox 3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9" name="Group 34"/>
          <p:cNvGrpSpPr/>
          <p:nvPr/>
        </p:nvGrpSpPr>
        <p:grpSpPr>
          <a:xfrm>
            <a:off x="465907" y="1137526"/>
            <a:ext cx="2446776" cy="4919035"/>
            <a:chOff x="9272823" y="1137526"/>
            <a:chExt cx="2446776" cy="4919035"/>
          </a:xfrm>
        </p:grpSpPr>
        <p:grpSp>
          <p:nvGrpSpPr>
            <p:cNvPr id="20" name="Group 35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27" name="TextBox 42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28" name="TextBox 43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36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25" name="TextBox 40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26" name="TextBox 41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37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23" name="TextBox 3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24" name="TextBox 3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9" name="Oval 49"/>
          <p:cNvSpPr/>
          <p:nvPr/>
        </p:nvSpPr>
        <p:spPr>
          <a:xfrm>
            <a:off x="3025783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50"/>
          <p:cNvSpPr/>
          <p:nvPr/>
        </p:nvSpPr>
        <p:spPr>
          <a:xfrm>
            <a:off x="3027896" y="2942280"/>
            <a:ext cx="297949" cy="297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51"/>
          <p:cNvSpPr/>
          <p:nvPr/>
        </p:nvSpPr>
        <p:spPr>
          <a:xfrm>
            <a:off x="3022014" y="1222714"/>
            <a:ext cx="297949" cy="2979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59"/>
          <p:cNvSpPr/>
          <p:nvPr/>
        </p:nvSpPr>
        <p:spPr>
          <a:xfrm>
            <a:off x="8869925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60"/>
          <p:cNvSpPr/>
          <p:nvPr/>
        </p:nvSpPr>
        <p:spPr>
          <a:xfrm>
            <a:off x="8872038" y="2942280"/>
            <a:ext cx="297949" cy="2979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61"/>
          <p:cNvSpPr/>
          <p:nvPr/>
        </p:nvSpPr>
        <p:spPr>
          <a:xfrm>
            <a:off x="8866156" y="1222714"/>
            <a:ext cx="297949" cy="297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64" descr="User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353619"/>
            <a:ext cx="914400" cy="914400"/>
          </a:xfrm>
          <a:prstGeom prst="rect">
            <a:avLst/>
          </a:prstGeom>
        </p:spPr>
      </p:pic>
      <p:pic>
        <p:nvPicPr>
          <p:cNvPr id="36" name="Graphic 65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880" y="3732837"/>
            <a:ext cx="607839" cy="607839"/>
          </a:xfrm>
          <a:prstGeom prst="rect">
            <a:avLst/>
          </a:prstGeom>
        </p:spPr>
      </p:pic>
      <p:pic>
        <p:nvPicPr>
          <p:cNvPr id="37" name="Graphic 66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609" y="3732837"/>
            <a:ext cx="607839" cy="607839"/>
          </a:xfrm>
          <a:prstGeom prst="rect">
            <a:avLst/>
          </a:prstGeom>
        </p:spPr>
      </p:pic>
      <p:pic>
        <p:nvPicPr>
          <p:cNvPr id="38" name="Graphic 68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839413"/>
            <a:ext cx="607839" cy="607839"/>
          </a:xfrm>
          <a:prstGeom prst="rect">
            <a:avLst/>
          </a:prstGeom>
        </p:spPr>
      </p:pic>
      <p:pic>
        <p:nvPicPr>
          <p:cNvPr id="39" name="Graphic 67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668" y="3325013"/>
            <a:ext cx="607839" cy="607839"/>
          </a:xfrm>
          <a:prstGeom prst="rect">
            <a:avLst/>
          </a:prstGeom>
        </p:spPr>
      </p:pic>
      <p:pic>
        <p:nvPicPr>
          <p:cNvPr id="40" name="Graphic 69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4494" y="3325013"/>
            <a:ext cx="607839" cy="607839"/>
          </a:xfrm>
          <a:prstGeom prst="rect">
            <a:avLst/>
          </a:prstGeom>
        </p:spPr>
      </p:pic>
      <p:pic>
        <p:nvPicPr>
          <p:cNvPr id="41" name="Graphic 71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050373"/>
            <a:ext cx="607839" cy="607839"/>
          </a:xfrm>
          <a:prstGeom prst="rect">
            <a:avLst/>
          </a:prstGeom>
        </p:spPr>
      </p:pic>
      <p:pic>
        <p:nvPicPr>
          <p:cNvPr id="42" name="Graphic 70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214" y="2698614"/>
            <a:ext cx="607839" cy="607839"/>
          </a:xfrm>
          <a:prstGeom prst="rect">
            <a:avLst/>
          </a:prstGeom>
        </p:spPr>
      </p:pic>
      <p:pic>
        <p:nvPicPr>
          <p:cNvPr id="43" name="Graphic 72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48" y="2698614"/>
            <a:ext cx="607839" cy="607839"/>
          </a:xfrm>
          <a:prstGeom prst="rect">
            <a:avLst/>
          </a:prstGeom>
        </p:spPr>
      </p:pic>
      <p:pic>
        <p:nvPicPr>
          <p:cNvPr id="44" name="Graphic 75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1072095"/>
            <a:ext cx="607839" cy="607839"/>
          </a:xfrm>
          <a:prstGeom prst="rect">
            <a:avLst/>
          </a:prstGeom>
        </p:spPr>
      </p:pic>
      <p:pic>
        <p:nvPicPr>
          <p:cNvPr id="45" name="Graphic 74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5610" y="1513629"/>
            <a:ext cx="607839" cy="607839"/>
          </a:xfrm>
          <a:prstGeom prst="rect">
            <a:avLst/>
          </a:prstGeom>
        </p:spPr>
      </p:pic>
      <p:pic>
        <p:nvPicPr>
          <p:cNvPr id="46" name="Graphic 76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8551" y="1513629"/>
            <a:ext cx="607839" cy="607839"/>
          </a:xfrm>
          <a:prstGeom prst="rect">
            <a:avLst/>
          </a:prstGeom>
        </p:spPr>
      </p:pic>
      <p:pic>
        <p:nvPicPr>
          <p:cNvPr id="47" name="Graphic 73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716" y="2418174"/>
            <a:ext cx="607839" cy="607839"/>
          </a:xfrm>
          <a:prstGeom prst="rect">
            <a:avLst/>
          </a:prstGeom>
        </p:spPr>
      </p:pic>
      <p:pic>
        <p:nvPicPr>
          <p:cNvPr id="48" name="Graphic 77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2445" y="2418174"/>
            <a:ext cx="607839" cy="6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6A023F-4D7A-432B-BC4B-5AC52DE2B6C5}"/>
              </a:ext>
            </a:extLst>
          </p:cNvPr>
          <p:cNvGrpSpPr/>
          <p:nvPr/>
        </p:nvGrpSpPr>
        <p:grpSpPr>
          <a:xfrm>
            <a:off x="1167602" y="3484229"/>
            <a:ext cx="1923380" cy="1010203"/>
            <a:chOff x="721754" y="3414556"/>
            <a:chExt cx="1923380" cy="1010203"/>
          </a:xfrm>
        </p:grpSpPr>
        <p:sp>
          <p:nvSpPr>
            <p:cNvPr id="51" name="Oval 26">
              <a:extLst>
                <a:ext uri="{FF2B5EF4-FFF2-40B4-BE49-F238E27FC236}">
                  <a16:creationId xmlns:a16="http://schemas.microsoft.com/office/drawing/2014/main" id="{0605E080-43FB-487C-9E25-AB41DAD0844B}"/>
                </a:ext>
              </a:extLst>
            </p:cNvPr>
            <p:cNvSpPr/>
            <p:nvPr/>
          </p:nvSpPr>
          <p:spPr>
            <a:xfrm>
              <a:off x="721754" y="3414556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Oval 3">
              <a:extLst>
                <a:ext uri="{FF2B5EF4-FFF2-40B4-BE49-F238E27FC236}">
                  <a16:creationId xmlns:a16="http://schemas.microsoft.com/office/drawing/2014/main" id="{4A8039E1-DF1B-4ED0-BE76-29D506509258}"/>
                </a:ext>
              </a:extLst>
            </p:cNvPr>
            <p:cNvSpPr/>
            <p:nvPr/>
          </p:nvSpPr>
          <p:spPr>
            <a:xfrm>
              <a:off x="804223" y="3577657"/>
              <a:ext cx="684000" cy="68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CB7A49A-C7B0-4A5C-B5ED-70F777FF7D5E}"/>
              </a:ext>
            </a:extLst>
          </p:cNvPr>
          <p:cNvGrpSpPr/>
          <p:nvPr/>
        </p:nvGrpSpPr>
        <p:grpSpPr>
          <a:xfrm>
            <a:off x="3151802" y="3484229"/>
            <a:ext cx="1923380" cy="1010203"/>
            <a:chOff x="2654071" y="3402360"/>
            <a:chExt cx="1923380" cy="1010203"/>
          </a:xfrm>
        </p:grpSpPr>
        <p:sp>
          <p:nvSpPr>
            <p:cNvPr id="56" name="Oval 26">
              <a:extLst>
                <a:ext uri="{FF2B5EF4-FFF2-40B4-BE49-F238E27FC236}">
                  <a16:creationId xmlns:a16="http://schemas.microsoft.com/office/drawing/2014/main" id="{6BA29539-C624-4B45-9CAD-19A838FFBDB8}"/>
                </a:ext>
              </a:extLst>
            </p:cNvPr>
            <p:cNvSpPr/>
            <p:nvPr/>
          </p:nvSpPr>
          <p:spPr>
            <a:xfrm>
              <a:off x="2654071" y="3402360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02C0C7B0-8891-4870-A56B-A1FDCC867109}"/>
                </a:ext>
              </a:extLst>
            </p:cNvPr>
            <p:cNvSpPr/>
            <p:nvPr/>
          </p:nvSpPr>
          <p:spPr>
            <a:xfrm>
              <a:off x="2723267" y="3565461"/>
              <a:ext cx="684000" cy="684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8556D0D-7AF5-4E35-B6AF-358B54DA970A}"/>
              </a:ext>
            </a:extLst>
          </p:cNvPr>
          <p:cNvGrpSpPr/>
          <p:nvPr/>
        </p:nvGrpSpPr>
        <p:grpSpPr>
          <a:xfrm>
            <a:off x="5136002" y="3484229"/>
            <a:ext cx="1923380" cy="1010203"/>
            <a:chOff x="4586388" y="3390164"/>
            <a:chExt cx="1923380" cy="1010203"/>
          </a:xfrm>
        </p:grpSpPr>
        <p:sp>
          <p:nvSpPr>
            <p:cNvPr id="59" name="Oval 26">
              <a:extLst>
                <a:ext uri="{FF2B5EF4-FFF2-40B4-BE49-F238E27FC236}">
                  <a16:creationId xmlns:a16="http://schemas.microsoft.com/office/drawing/2014/main" id="{DBC12181-FC38-48BB-B166-417C4ADC5D94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56E744-0115-4627-B4D6-BF4DB85CB5DF}"/>
              </a:ext>
            </a:extLst>
          </p:cNvPr>
          <p:cNvGrpSpPr/>
          <p:nvPr/>
        </p:nvGrpSpPr>
        <p:grpSpPr>
          <a:xfrm>
            <a:off x="7120201" y="3484229"/>
            <a:ext cx="1923380" cy="1010203"/>
            <a:chOff x="6518705" y="3377968"/>
            <a:chExt cx="1923380" cy="1010203"/>
          </a:xfrm>
        </p:grpSpPr>
        <p:sp>
          <p:nvSpPr>
            <p:cNvPr id="62" name="Oval 26">
              <a:extLst>
                <a:ext uri="{FF2B5EF4-FFF2-40B4-BE49-F238E27FC236}">
                  <a16:creationId xmlns:a16="http://schemas.microsoft.com/office/drawing/2014/main" id="{D48F598A-8195-455E-ABE6-7F64F3689B45}"/>
                </a:ext>
              </a:extLst>
            </p:cNvPr>
            <p:cNvSpPr/>
            <p:nvPr/>
          </p:nvSpPr>
          <p:spPr>
            <a:xfrm>
              <a:off x="6518705" y="3377968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57786E1A-17B4-480C-958E-DA91103393BF}"/>
                </a:ext>
              </a:extLst>
            </p:cNvPr>
            <p:cNvSpPr/>
            <p:nvPr/>
          </p:nvSpPr>
          <p:spPr>
            <a:xfrm>
              <a:off x="6587901" y="3541069"/>
              <a:ext cx="684000" cy="684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7849F4-6927-4CF5-8309-AF758360F2CB}"/>
              </a:ext>
            </a:extLst>
          </p:cNvPr>
          <p:cNvSpPr txBox="1"/>
          <p:nvPr/>
        </p:nvSpPr>
        <p:spPr>
          <a:xfrm>
            <a:off x="1923473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30B6B4-B834-4BD4-B151-28F247956DCE}"/>
              </a:ext>
            </a:extLst>
          </p:cNvPr>
          <p:cNvSpPr txBox="1"/>
          <p:nvPr/>
        </p:nvSpPr>
        <p:spPr>
          <a:xfrm>
            <a:off x="3907673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EE68-B919-40AE-85DF-A3ADA6396A00}"/>
              </a:ext>
            </a:extLst>
          </p:cNvPr>
          <p:cNvSpPr txBox="1"/>
          <p:nvPr/>
        </p:nvSpPr>
        <p:spPr>
          <a:xfrm>
            <a:off x="5891873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931B93-7210-4986-AA77-EBA252D5B6B5}"/>
              </a:ext>
            </a:extLst>
          </p:cNvPr>
          <p:cNvSpPr txBox="1"/>
          <p:nvPr/>
        </p:nvSpPr>
        <p:spPr>
          <a:xfrm>
            <a:off x="7876072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8" name="Group 16">
            <a:extLst>
              <a:ext uri="{FF2B5EF4-FFF2-40B4-BE49-F238E27FC236}">
                <a16:creationId xmlns:a16="http://schemas.microsoft.com/office/drawing/2014/main" id="{7D07F202-82E2-43B0-92D5-C1C3FC4D343D}"/>
              </a:ext>
            </a:extLst>
          </p:cNvPr>
          <p:cNvGrpSpPr/>
          <p:nvPr/>
        </p:nvGrpSpPr>
        <p:grpSpPr>
          <a:xfrm>
            <a:off x="7172102" y="1996663"/>
            <a:ext cx="1819574" cy="1292663"/>
            <a:chOff x="877949" y="3646109"/>
            <a:chExt cx="1353701" cy="1292663"/>
          </a:xfrm>
          <a:noFill/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F0EE13-FA1D-4B96-8943-19B728CAC91A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6DE07-595E-40F7-B551-96888489F170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19">
            <a:extLst>
              <a:ext uri="{FF2B5EF4-FFF2-40B4-BE49-F238E27FC236}">
                <a16:creationId xmlns:a16="http://schemas.microsoft.com/office/drawing/2014/main" id="{5FADFC21-A7B7-4905-9186-A25EAC986688}"/>
              </a:ext>
            </a:extLst>
          </p:cNvPr>
          <p:cNvGrpSpPr/>
          <p:nvPr/>
        </p:nvGrpSpPr>
        <p:grpSpPr>
          <a:xfrm>
            <a:off x="5187903" y="4671045"/>
            <a:ext cx="1819574" cy="1292663"/>
            <a:chOff x="877949" y="3646109"/>
            <a:chExt cx="1353701" cy="1292663"/>
          </a:xfrm>
          <a:noFill/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A7D6252-8C1D-409E-8CCD-8D54E3E864D4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6BB91E-4A3A-4E65-89EC-13C6363265FE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22">
            <a:extLst>
              <a:ext uri="{FF2B5EF4-FFF2-40B4-BE49-F238E27FC236}">
                <a16:creationId xmlns:a16="http://schemas.microsoft.com/office/drawing/2014/main" id="{56835FA3-EE06-45C6-BB9B-BDA4B946BF26}"/>
              </a:ext>
            </a:extLst>
          </p:cNvPr>
          <p:cNvGrpSpPr/>
          <p:nvPr/>
        </p:nvGrpSpPr>
        <p:grpSpPr>
          <a:xfrm>
            <a:off x="3203704" y="1996663"/>
            <a:ext cx="1819574" cy="1292663"/>
            <a:chOff x="877949" y="3646109"/>
            <a:chExt cx="1353701" cy="1292663"/>
          </a:xfrm>
          <a:noFill/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44C5A1-3CAD-4EE7-B018-B14210807A2F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B02905B-7974-4202-9EF6-C90AAE837C17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25">
            <a:extLst>
              <a:ext uri="{FF2B5EF4-FFF2-40B4-BE49-F238E27FC236}">
                <a16:creationId xmlns:a16="http://schemas.microsoft.com/office/drawing/2014/main" id="{773C6DB2-01E1-4BF5-A7F9-B4B961F15FA6}"/>
              </a:ext>
            </a:extLst>
          </p:cNvPr>
          <p:cNvGrpSpPr/>
          <p:nvPr/>
        </p:nvGrpSpPr>
        <p:grpSpPr>
          <a:xfrm>
            <a:off x="1219505" y="4671045"/>
            <a:ext cx="1819574" cy="1292663"/>
            <a:chOff x="877949" y="3646109"/>
            <a:chExt cx="1353701" cy="1292663"/>
          </a:xfrm>
          <a:noFill/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CA2369-9A9E-4FEF-853B-1A5A39ECFBB5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A28549-16FF-408F-A366-CDD6E0098425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CD0FE1-48A0-4F7A-98CF-62D386BCA513}"/>
              </a:ext>
            </a:extLst>
          </p:cNvPr>
          <p:cNvGrpSpPr/>
          <p:nvPr/>
        </p:nvGrpSpPr>
        <p:grpSpPr>
          <a:xfrm>
            <a:off x="9104400" y="3484229"/>
            <a:ext cx="1923380" cy="1010203"/>
            <a:chOff x="4586388" y="3390164"/>
            <a:chExt cx="1923380" cy="1010203"/>
          </a:xfrm>
        </p:grpSpPr>
        <p:sp>
          <p:nvSpPr>
            <p:cNvPr id="81" name="Oval 26">
              <a:extLst>
                <a:ext uri="{FF2B5EF4-FFF2-40B4-BE49-F238E27FC236}">
                  <a16:creationId xmlns:a16="http://schemas.microsoft.com/office/drawing/2014/main" id="{3ECB18E8-12F2-4735-9AF4-41D2A0197BF9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Oval 9">
              <a:extLst>
                <a:ext uri="{FF2B5EF4-FFF2-40B4-BE49-F238E27FC236}">
                  <a16:creationId xmlns:a16="http://schemas.microsoft.com/office/drawing/2014/main" id="{4D1D97A7-EBC1-4FD6-B172-DE8C3D43E058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ED5FF24-D814-4DE3-AF04-415225E7C593}"/>
              </a:ext>
            </a:extLst>
          </p:cNvPr>
          <p:cNvSpPr txBox="1"/>
          <p:nvPr/>
        </p:nvSpPr>
        <p:spPr>
          <a:xfrm>
            <a:off x="9860271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4" name="Group 19">
            <a:extLst>
              <a:ext uri="{FF2B5EF4-FFF2-40B4-BE49-F238E27FC236}">
                <a16:creationId xmlns:a16="http://schemas.microsoft.com/office/drawing/2014/main" id="{49FF9F46-1BE2-4FCC-A340-2032250CA293}"/>
              </a:ext>
            </a:extLst>
          </p:cNvPr>
          <p:cNvGrpSpPr/>
          <p:nvPr/>
        </p:nvGrpSpPr>
        <p:grpSpPr>
          <a:xfrm>
            <a:off x="9156303" y="4671045"/>
            <a:ext cx="1819574" cy="1292663"/>
            <a:chOff x="877949" y="3646109"/>
            <a:chExt cx="1353701" cy="1292663"/>
          </a:xfrm>
          <a:noFill/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C8D2BE-DDB3-4FDD-9C74-BD19C42B0960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32B3D5-0953-4778-AC71-A35E43267849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7" name="Rectangle 30">
            <a:extLst>
              <a:ext uri="{FF2B5EF4-FFF2-40B4-BE49-F238E27FC236}">
                <a16:creationId xmlns:a16="http://schemas.microsoft.com/office/drawing/2014/main" id="{0F079D89-3434-403C-B5D3-FA8937ED22E0}"/>
              </a:ext>
            </a:extLst>
          </p:cNvPr>
          <p:cNvSpPr/>
          <p:nvPr/>
        </p:nvSpPr>
        <p:spPr>
          <a:xfrm>
            <a:off x="3424078" y="3836431"/>
            <a:ext cx="282045" cy="2812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Frame 17">
            <a:extLst>
              <a:ext uri="{FF2B5EF4-FFF2-40B4-BE49-F238E27FC236}">
                <a16:creationId xmlns:a16="http://schemas.microsoft.com/office/drawing/2014/main" id="{86FDD847-C9DB-4FAA-AFB3-406BD78F852A}"/>
              </a:ext>
            </a:extLst>
          </p:cNvPr>
          <p:cNvSpPr/>
          <p:nvPr/>
        </p:nvSpPr>
        <p:spPr>
          <a:xfrm>
            <a:off x="1433923" y="3838614"/>
            <a:ext cx="308556" cy="3085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C7D50E86-6C2D-4B09-B001-E484ADDD589E}"/>
              </a:ext>
            </a:extLst>
          </p:cNvPr>
          <p:cNvSpPr/>
          <p:nvPr/>
        </p:nvSpPr>
        <p:spPr>
          <a:xfrm>
            <a:off x="9369392" y="3841603"/>
            <a:ext cx="300884" cy="30225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Isosceles Triangle 8">
            <a:extLst>
              <a:ext uri="{FF2B5EF4-FFF2-40B4-BE49-F238E27FC236}">
                <a16:creationId xmlns:a16="http://schemas.microsoft.com/office/drawing/2014/main" id="{665AFF04-56CB-4293-9342-61D52E06FAA8}"/>
              </a:ext>
            </a:extLst>
          </p:cNvPr>
          <p:cNvSpPr/>
          <p:nvPr/>
        </p:nvSpPr>
        <p:spPr>
          <a:xfrm rot="16200000">
            <a:off x="7391118" y="3824090"/>
            <a:ext cx="277302" cy="330617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Donut 39">
            <a:extLst>
              <a:ext uri="{FF2B5EF4-FFF2-40B4-BE49-F238E27FC236}">
                <a16:creationId xmlns:a16="http://schemas.microsoft.com/office/drawing/2014/main" id="{27E939AF-D16B-4D1B-B8B9-E6CB138992A8}"/>
              </a:ext>
            </a:extLst>
          </p:cNvPr>
          <p:cNvSpPr/>
          <p:nvPr/>
        </p:nvSpPr>
        <p:spPr>
          <a:xfrm>
            <a:off x="5372715" y="3816497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18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6426F3E-5132-4F9B-B299-45B04A7B4BBD}"/>
              </a:ext>
            </a:extLst>
          </p:cNvPr>
          <p:cNvSpPr/>
          <p:nvPr/>
        </p:nvSpPr>
        <p:spPr>
          <a:xfrm>
            <a:off x="4904803" y="2020268"/>
            <a:ext cx="1010185" cy="943450"/>
          </a:xfrm>
          <a:custGeom>
            <a:avLst/>
            <a:gdLst>
              <a:gd name="connsiteX0" fmla="*/ 1010185 w 1010185"/>
              <a:gd name="connsiteY0" fmla="*/ 0 h 943450"/>
              <a:gd name="connsiteX1" fmla="*/ 1010185 w 1010185"/>
              <a:gd name="connsiteY1" fmla="*/ 720693 h 943450"/>
              <a:gd name="connsiteX2" fmla="*/ 886166 w 1010185"/>
              <a:gd name="connsiteY2" fmla="*/ 759190 h 943450"/>
              <a:gd name="connsiteX3" fmla="*/ 637074 w 1010185"/>
              <a:gd name="connsiteY3" fmla="*/ 927132 h 943450"/>
              <a:gd name="connsiteX4" fmla="*/ 623611 w 1010185"/>
              <a:gd name="connsiteY4" fmla="*/ 943450 h 943450"/>
              <a:gd name="connsiteX5" fmla="*/ 0 w 1010185"/>
              <a:gd name="connsiteY5" fmla="*/ 583408 h 943450"/>
              <a:gd name="connsiteX6" fmla="*/ 38903 w 1010185"/>
              <a:gd name="connsiteY6" fmla="*/ 531384 h 943450"/>
              <a:gd name="connsiteX7" fmla="*/ 890247 w 1010185"/>
              <a:gd name="connsiteY7" fmla="*/ 18304 h 943450"/>
              <a:gd name="connsiteX8" fmla="*/ 1010185 w 1010185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5" h="943450">
                <a:moveTo>
                  <a:pt x="1010185" y="0"/>
                </a:moveTo>
                <a:lnTo>
                  <a:pt x="1010185" y="720693"/>
                </a:lnTo>
                <a:lnTo>
                  <a:pt x="886166" y="759190"/>
                </a:lnTo>
                <a:cubicBezTo>
                  <a:pt x="792411" y="798845"/>
                  <a:pt x="707980" y="856226"/>
                  <a:pt x="637074" y="927132"/>
                </a:cubicBezTo>
                <a:lnTo>
                  <a:pt x="623611" y="943450"/>
                </a:lnTo>
                <a:lnTo>
                  <a:pt x="0" y="583408"/>
                </a:lnTo>
                <a:lnTo>
                  <a:pt x="38903" y="531384"/>
                </a:lnTo>
                <a:cubicBezTo>
                  <a:pt x="251929" y="273256"/>
                  <a:pt x="550013" y="87926"/>
                  <a:pt x="890247" y="18304"/>
                </a:cubicBezTo>
                <a:lnTo>
                  <a:pt x="10101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7006D12-F3E8-4C9C-AD3C-F691EA423F19}"/>
              </a:ext>
            </a:extLst>
          </p:cNvPr>
          <p:cNvSpPr/>
          <p:nvPr/>
        </p:nvSpPr>
        <p:spPr>
          <a:xfrm>
            <a:off x="6277013" y="2020268"/>
            <a:ext cx="1010184" cy="943450"/>
          </a:xfrm>
          <a:custGeom>
            <a:avLst/>
            <a:gdLst>
              <a:gd name="connsiteX0" fmla="*/ 0 w 1010184"/>
              <a:gd name="connsiteY0" fmla="*/ 0 h 943450"/>
              <a:gd name="connsiteX1" fmla="*/ 119937 w 1010184"/>
              <a:gd name="connsiteY1" fmla="*/ 18304 h 943450"/>
              <a:gd name="connsiteX2" fmla="*/ 971281 w 1010184"/>
              <a:gd name="connsiteY2" fmla="*/ 531384 h 943450"/>
              <a:gd name="connsiteX3" fmla="*/ 1010184 w 1010184"/>
              <a:gd name="connsiteY3" fmla="*/ 583408 h 943450"/>
              <a:gd name="connsiteX4" fmla="*/ 386574 w 1010184"/>
              <a:gd name="connsiteY4" fmla="*/ 943450 h 943450"/>
              <a:gd name="connsiteX5" fmla="*/ 373110 w 1010184"/>
              <a:gd name="connsiteY5" fmla="*/ 927132 h 943450"/>
              <a:gd name="connsiteX6" fmla="*/ 124018 w 1010184"/>
              <a:gd name="connsiteY6" fmla="*/ 759190 h 943450"/>
              <a:gd name="connsiteX7" fmla="*/ 0 w 1010184"/>
              <a:gd name="connsiteY7" fmla="*/ 720693 h 943450"/>
              <a:gd name="connsiteX8" fmla="*/ 0 w 1010184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4" h="943450">
                <a:moveTo>
                  <a:pt x="0" y="0"/>
                </a:moveTo>
                <a:lnTo>
                  <a:pt x="119937" y="18304"/>
                </a:lnTo>
                <a:cubicBezTo>
                  <a:pt x="460171" y="87926"/>
                  <a:pt x="758255" y="273256"/>
                  <a:pt x="971281" y="531384"/>
                </a:cubicBezTo>
                <a:lnTo>
                  <a:pt x="1010184" y="583408"/>
                </a:lnTo>
                <a:lnTo>
                  <a:pt x="386574" y="943450"/>
                </a:lnTo>
                <a:lnTo>
                  <a:pt x="373110" y="927132"/>
                </a:lnTo>
                <a:cubicBezTo>
                  <a:pt x="302204" y="856226"/>
                  <a:pt x="217773" y="798845"/>
                  <a:pt x="124018" y="759190"/>
                </a:cubicBezTo>
                <a:lnTo>
                  <a:pt x="0" y="7206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A7021C6-6B06-4F04-AE3B-58B69F93102F}"/>
              </a:ext>
            </a:extLst>
          </p:cNvPr>
          <p:cNvSpPr/>
          <p:nvPr/>
        </p:nvSpPr>
        <p:spPr>
          <a:xfrm>
            <a:off x="4602711" y="2916182"/>
            <a:ext cx="745935" cy="1168972"/>
          </a:xfrm>
          <a:custGeom>
            <a:avLst/>
            <a:gdLst>
              <a:gd name="connsiteX0" fmla="*/ 119318 w 745935"/>
              <a:gd name="connsiteY0" fmla="*/ 0 h 1168972"/>
              <a:gd name="connsiteX1" fmla="*/ 745935 w 745935"/>
              <a:gd name="connsiteY1" fmla="*/ 361777 h 1168972"/>
              <a:gd name="connsiteX2" fmla="*/ 725562 w 745935"/>
              <a:gd name="connsiteY2" fmla="*/ 427409 h 1168972"/>
              <a:gd name="connsiteX3" fmla="*/ 709641 w 745935"/>
              <a:gd name="connsiteY3" fmla="*/ 585341 h 1168972"/>
              <a:gd name="connsiteX4" fmla="*/ 725562 w 745935"/>
              <a:gd name="connsiteY4" fmla="*/ 743273 h 1168972"/>
              <a:gd name="connsiteX5" fmla="*/ 745359 w 745935"/>
              <a:gd name="connsiteY5" fmla="*/ 807051 h 1168972"/>
              <a:gd name="connsiteX6" fmla="*/ 118494 w 745935"/>
              <a:gd name="connsiteY6" fmla="*/ 1168972 h 1168972"/>
              <a:gd name="connsiteX7" fmla="*/ 117350 w 745935"/>
              <a:gd name="connsiteY7" fmla="*/ 1166597 h 1168972"/>
              <a:gd name="connsiteX8" fmla="*/ 0 w 745935"/>
              <a:gd name="connsiteY8" fmla="*/ 585341 h 1168972"/>
              <a:gd name="connsiteX9" fmla="*/ 117350 w 745935"/>
              <a:gd name="connsiteY9" fmla="*/ 4085 h 1168972"/>
              <a:gd name="connsiteX10" fmla="*/ 119318 w 745935"/>
              <a:gd name="connsiteY10" fmla="*/ 0 h 116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2">
                <a:moveTo>
                  <a:pt x="119318" y="0"/>
                </a:moveTo>
                <a:lnTo>
                  <a:pt x="745935" y="361777"/>
                </a:lnTo>
                <a:lnTo>
                  <a:pt x="725562" y="427409"/>
                </a:lnTo>
                <a:cubicBezTo>
                  <a:pt x="715123" y="478422"/>
                  <a:pt x="709641" y="531242"/>
                  <a:pt x="709641" y="585341"/>
                </a:cubicBezTo>
                <a:cubicBezTo>
                  <a:pt x="709641" y="639441"/>
                  <a:pt x="715123" y="692260"/>
                  <a:pt x="725562" y="743273"/>
                </a:cubicBezTo>
                <a:lnTo>
                  <a:pt x="745359" y="807051"/>
                </a:lnTo>
                <a:lnTo>
                  <a:pt x="118494" y="1168972"/>
                </a:lnTo>
                <a:lnTo>
                  <a:pt x="117350" y="1166597"/>
                </a:lnTo>
                <a:cubicBezTo>
                  <a:pt x="41785" y="987942"/>
                  <a:pt x="0" y="791521"/>
                  <a:pt x="0" y="585341"/>
                </a:cubicBezTo>
                <a:cubicBezTo>
                  <a:pt x="0" y="379161"/>
                  <a:pt x="41785" y="182740"/>
                  <a:pt x="117350" y="4085"/>
                </a:cubicBezTo>
                <a:lnTo>
                  <a:pt x="1193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68F6C84-616A-4488-9CDB-8F73F2105ECC}"/>
              </a:ext>
            </a:extLst>
          </p:cNvPr>
          <p:cNvSpPr/>
          <p:nvPr/>
        </p:nvSpPr>
        <p:spPr>
          <a:xfrm>
            <a:off x="6843354" y="2916182"/>
            <a:ext cx="745935" cy="1168970"/>
          </a:xfrm>
          <a:custGeom>
            <a:avLst/>
            <a:gdLst>
              <a:gd name="connsiteX0" fmla="*/ 626617 w 745935"/>
              <a:gd name="connsiteY0" fmla="*/ 0 h 1168970"/>
              <a:gd name="connsiteX1" fmla="*/ 628585 w 745935"/>
              <a:gd name="connsiteY1" fmla="*/ 4085 h 1168970"/>
              <a:gd name="connsiteX2" fmla="*/ 745935 w 745935"/>
              <a:gd name="connsiteY2" fmla="*/ 585341 h 1168970"/>
              <a:gd name="connsiteX3" fmla="*/ 628585 w 745935"/>
              <a:gd name="connsiteY3" fmla="*/ 1166597 h 1168970"/>
              <a:gd name="connsiteX4" fmla="*/ 627442 w 745935"/>
              <a:gd name="connsiteY4" fmla="*/ 1168970 h 1168970"/>
              <a:gd name="connsiteX5" fmla="*/ 576 w 745935"/>
              <a:gd name="connsiteY5" fmla="*/ 807049 h 1168970"/>
              <a:gd name="connsiteX6" fmla="*/ 20373 w 745935"/>
              <a:gd name="connsiteY6" fmla="*/ 743273 h 1168970"/>
              <a:gd name="connsiteX7" fmla="*/ 36294 w 745935"/>
              <a:gd name="connsiteY7" fmla="*/ 585341 h 1168970"/>
              <a:gd name="connsiteX8" fmla="*/ 20373 w 745935"/>
              <a:gd name="connsiteY8" fmla="*/ 427409 h 1168970"/>
              <a:gd name="connsiteX9" fmla="*/ 0 w 745935"/>
              <a:gd name="connsiteY9" fmla="*/ 361777 h 1168970"/>
              <a:gd name="connsiteX10" fmla="*/ 626617 w 745935"/>
              <a:gd name="connsiteY10" fmla="*/ 0 h 116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0">
                <a:moveTo>
                  <a:pt x="626617" y="0"/>
                </a:moveTo>
                <a:lnTo>
                  <a:pt x="628585" y="4085"/>
                </a:lnTo>
                <a:cubicBezTo>
                  <a:pt x="704150" y="182740"/>
                  <a:pt x="745935" y="379161"/>
                  <a:pt x="745935" y="585341"/>
                </a:cubicBezTo>
                <a:cubicBezTo>
                  <a:pt x="745935" y="791521"/>
                  <a:pt x="704150" y="987942"/>
                  <a:pt x="628585" y="1166597"/>
                </a:cubicBezTo>
                <a:lnTo>
                  <a:pt x="627442" y="1168970"/>
                </a:lnTo>
                <a:lnTo>
                  <a:pt x="576" y="807049"/>
                </a:lnTo>
                <a:lnTo>
                  <a:pt x="20373" y="743273"/>
                </a:lnTo>
                <a:cubicBezTo>
                  <a:pt x="30812" y="692260"/>
                  <a:pt x="36294" y="639441"/>
                  <a:pt x="36294" y="585341"/>
                </a:cubicBezTo>
                <a:cubicBezTo>
                  <a:pt x="36294" y="531242"/>
                  <a:pt x="30812" y="478422"/>
                  <a:pt x="20373" y="427409"/>
                </a:cubicBezTo>
                <a:lnTo>
                  <a:pt x="0" y="361777"/>
                </a:lnTo>
                <a:lnTo>
                  <a:pt x="6266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5CD6B77-C803-48DA-89D8-1C12A53F23BE}"/>
              </a:ext>
            </a:extLst>
          </p:cNvPr>
          <p:cNvSpPr/>
          <p:nvPr/>
        </p:nvSpPr>
        <p:spPr>
          <a:xfrm>
            <a:off x="6277012" y="4037845"/>
            <a:ext cx="1011329" cy="944933"/>
          </a:xfrm>
          <a:custGeom>
            <a:avLst/>
            <a:gdLst>
              <a:gd name="connsiteX0" fmla="*/ 387798 w 1011329"/>
              <a:gd name="connsiteY0" fmla="*/ 0 h 944933"/>
              <a:gd name="connsiteX1" fmla="*/ 1011329 w 1011329"/>
              <a:gd name="connsiteY1" fmla="*/ 359996 h 944933"/>
              <a:gd name="connsiteX2" fmla="*/ 971282 w 1011329"/>
              <a:gd name="connsiteY2" fmla="*/ 413549 h 944933"/>
              <a:gd name="connsiteX3" fmla="*/ 119938 w 1011329"/>
              <a:gd name="connsiteY3" fmla="*/ 926629 h 944933"/>
              <a:gd name="connsiteX4" fmla="*/ 0 w 1011329"/>
              <a:gd name="connsiteY4" fmla="*/ 944933 h 944933"/>
              <a:gd name="connsiteX5" fmla="*/ 0 w 1011329"/>
              <a:gd name="connsiteY5" fmla="*/ 224241 h 944933"/>
              <a:gd name="connsiteX6" fmla="*/ 124019 w 1011329"/>
              <a:gd name="connsiteY6" fmla="*/ 185743 h 944933"/>
              <a:gd name="connsiteX7" fmla="*/ 373111 w 1011329"/>
              <a:gd name="connsiteY7" fmla="*/ 17801 h 944933"/>
              <a:gd name="connsiteX8" fmla="*/ 387798 w 1011329"/>
              <a:gd name="connsiteY8" fmla="*/ 0 h 94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9" h="944933">
                <a:moveTo>
                  <a:pt x="387798" y="0"/>
                </a:moveTo>
                <a:lnTo>
                  <a:pt x="1011329" y="359996"/>
                </a:lnTo>
                <a:lnTo>
                  <a:pt x="971282" y="413549"/>
                </a:lnTo>
                <a:cubicBezTo>
                  <a:pt x="758256" y="671677"/>
                  <a:pt x="460172" y="857007"/>
                  <a:pt x="119938" y="926629"/>
                </a:cubicBezTo>
                <a:lnTo>
                  <a:pt x="0" y="944933"/>
                </a:lnTo>
                <a:lnTo>
                  <a:pt x="0" y="224241"/>
                </a:lnTo>
                <a:lnTo>
                  <a:pt x="124019" y="185743"/>
                </a:lnTo>
                <a:cubicBezTo>
                  <a:pt x="217774" y="146088"/>
                  <a:pt x="302205" y="88707"/>
                  <a:pt x="373111" y="17801"/>
                </a:cubicBezTo>
                <a:lnTo>
                  <a:pt x="3877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B2D1F69-EEE6-4817-B84C-B9B74E61BD14}"/>
              </a:ext>
            </a:extLst>
          </p:cNvPr>
          <p:cNvSpPr/>
          <p:nvPr/>
        </p:nvSpPr>
        <p:spPr>
          <a:xfrm>
            <a:off x="4903660" y="4037847"/>
            <a:ext cx="1011327" cy="944931"/>
          </a:xfrm>
          <a:custGeom>
            <a:avLst/>
            <a:gdLst>
              <a:gd name="connsiteX0" fmla="*/ 623531 w 1011327"/>
              <a:gd name="connsiteY0" fmla="*/ 0 h 944931"/>
              <a:gd name="connsiteX1" fmla="*/ 638217 w 1011327"/>
              <a:gd name="connsiteY1" fmla="*/ 17799 h 944931"/>
              <a:gd name="connsiteX2" fmla="*/ 887309 w 1011327"/>
              <a:gd name="connsiteY2" fmla="*/ 185741 h 944931"/>
              <a:gd name="connsiteX3" fmla="*/ 1011327 w 1011327"/>
              <a:gd name="connsiteY3" fmla="*/ 224238 h 944931"/>
              <a:gd name="connsiteX4" fmla="*/ 1011327 w 1011327"/>
              <a:gd name="connsiteY4" fmla="*/ 944931 h 944931"/>
              <a:gd name="connsiteX5" fmla="*/ 891390 w 1011327"/>
              <a:gd name="connsiteY5" fmla="*/ 926627 h 944931"/>
              <a:gd name="connsiteX6" fmla="*/ 40046 w 1011327"/>
              <a:gd name="connsiteY6" fmla="*/ 413547 h 944931"/>
              <a:gd name="connsiteX7" fmla="*/ 0 w 1011327"/>
              <a:gd name="connsiteY7" fmla="*/ 359996 h 944931"/>
              <a:gd name="connsiteX8" fmla="*/ 623531 w 1011327"/>
              <a:gd name="connsiteY8" fmla="*/ 0 h 94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7" h="944931">
                <a:moveTo>
                  <a:pt x="623531" y="0"/>
                </a:moveTo>
                <a:lnTo>
                  <a:pt x="638217" y="17799"/>
                </a:lnTo>
                <a:cubicBezTo>
                  <a:pt x="709123" y="88705"/>
                  <a:pt x="793554" y="146086"/>
                  <a:pt x="887309" y="185741"/>
                </a:cubicBezTo>
                <a:lnTo>
                  <a:pt x="1011327" y="224238"/>
                </a:lnTo>
                <a:lnTo>
                  <a:pt x="1011327" y="944931"/>
                </a:lnTo>
                <a:lnTo>
                  <a:pt x="891390" y="926627"/>
                </a:lnTo>
                <a:cubicBezTo>
                  <a:pt x="551156" y="857005"/>
                  <a:pt x="253072" y="671675"/>
                  <a:pt x="40046" y="413547"/>
                </a:cubicBezTo>
                <a:lnTo>
                  <a:pt x="0" y="359996"/>
                </a:lnTo>
                <a:lnTo>
                  <a:pt x="62353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F1C915-1F77-42F0-9E06-51972C82D0C4}"/>
              </a:ext>
            </a:extLst>
          </p:cNvPr>
          <p:cNvSpPr/>
          <p:nvPr/>
        </p:nvSpPr>
        <p:spPr>
          <a:xfrm>
            <a:off x="6657441" y="2194394"/>
            <a:ext cx="1520252" cy="1084942"/>
          </a:xfrm>
          <a:custGeom>
            <a:avLst/>
            <a:gdLst>
              <a:gd name="connsiteX0" fmla="*/ 1340547 w 1520252"/>
              <a:gd name="connsiteY0" fmla="*/ 0 h 1084942"/>
              <a:gd name="connsiteX1" fmla="*/ 1352820 w 1520252"/>
              <a:gd name="connsiteY1" fmla="*/ 16412 h 1084942"/>
              <a:gd name="connsiteX2" fmla="*/ 1468452 w 1520252"/>
              <a:gd name="connsiteY2" fmla="*/ 206750 h 1084942"/>
              <a:gd name="connsiteX3" fmla="*/ 1520252 w 1520252"/>
              <a:gd name="connsiteY3" fmla="*/ 314278 h 1084942"/>
              <a:gd name="connsiteX4" fmla="*/ 185421 w 1520252"/>
              <a:gd name="connsiteY4" fmla="*/ 1084942 h 1084942"/>
              <a:gd name="connsiteX5" fmla="*/ 165314 w 1520252"/>
              <a:gd name="connsiteY5" fmla="*/ 1020167 h 1084942"/>
              <a:gd name="connsiteX6" fmla="*/ 92593 w 1520252"/>
              <a:gd name="connsiteY6" fmla="*/ 886188 h 1084942"/>
              <a:gd name="connsiteX7" fmla="*/ 0 w 1520252"/>
              <a:gd name="connsiteY7" fmla="*/ 773965 h 1084942"/>
              <a:gd name="connsiteX8" fmla="*/ 1340547 w 1520252"/>
              <a:gd name="connsiteY8" fmla="*/ 0 h 108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2" h="1084942">
                <a:moveTo>
                  <a:pt x="1340547" y="0"/>
                </a:moveTo>
                <a:lnTo>
                  <a:pt x="1352820" y="16412"/>
                </a:lnTo>
                <a:cubicBezTo>
                  <a:pt x="1394306" y="77819"/>
                  <a:pt x="1432914" y="141329"/>
                  <a:pt x="1468452" y="206750"/>
                </a:cubicBezTo>
                <a:lnTo>
                  <a:pt x="1520252" y="314278"/>
                </a:lnTo>
                <a:lnTo>
                  <a:pt x="185421" y="1084942"/>
                </a:lnTo>
                <a:lnTo>
                  <a:pt x="165314" y="1020167"/>
                </a:lnTo>
                <a:cubicBezTo>
                  <a:pt x="145359" y="972985"/>
                  <a:pt x="120942" y="928150"/>
                  <a:pt x="92593" y="886188"/>
                </a:cubicBezTo>
                <a:lnTo>
                  <a:pt x="0" y="773965"/>
                </a:lnTo>
                <a:lnTo>
                  <a:pt x="1340547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377819-CACA-433D-9927-58448903869F}"/>
              </a:ext>
            </a:extLst>
          </p:cNvPr>
          <p:cNvSpPr/>
          <p:nvPr/>
        </p:nvSpPr>
        <p:spPr>
          <a:xfrm>
            <a:off x="4014310" y="3729806"/>
            <a:ext cx="1497836" cy="1078844"/>
          </a:xfrm>
          <a:custGeom>
            <a:avLst/>
            <a:gdLst>
              <a:gd name="connsiteX0" fmla="*/ 1324270 w 1497836"/>
              <a:gd name="connsiteY0" fmla="*/ 0 h 1078844"/>
              <a:gd name="connsiteX1" fmla="*/ 1354933 w 1497836"/>
              <a:gd name="connsiteY1" fmla="*/ 98781 h 1078844"/>
              <a:gd name="connsiteX2" fmla="*/ 1427654 w 1497836"/>
              <a:gd name="connsiteY2" fmla="*/ 232759 h 1078844"/>
              <a:gd name="connsiteX3" fmla="*/ 1497836 w 1497836"/>
              <a:gd name="connsiteY3" fmla="*/ 317821 h 1078844"/>
              <a:gd name="connsiteX4" fmla="*/ 179704 w 1497836"/>
              <a:gd name="connsiteY4" fmla="*/ 1078844 h 1078844"/>
              <a:gd name="connsiteX5" fmla="*/ 167430 w 1497836"/>
              <a:gd name="connsiteY5" fmla="*/ 1062431 h 1078844"/>
              <a:gd name="connsiteX6" fmla="*/ 51797 w 1497836"/>
              <a:gd name="connsiteY6" fmla="*/ 872093 h 1078844"/>
              <a:gd name="connsiteX7" fmla="*/ 0 w 1497836"/>
              <a:gd name="connsiteY7" fmla="*/ 764567 h 1078844"/>
              <a:gd name="connsiteX8" fmla="*/ 1324270 w 1497836"/>
              <a:gd name="connsiteY8" fmla="*/ 0 h 107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6" h="1078844">
                <a:moveTo>
                  <a:pt x="1324270" y="0"/>
                </a:moveTo>
                <a:lnTo>
                  <a:pt x="1354933" y="98781"/>
                </a:lnTo>
                <a:cubicBezTo>
                  <a:pt x="1374889" y="145963"/>
                  <a:pt x="1399306" y="190799"/>
                  <a:pt x="1427654" y="232759"/>
                </a:cubicBezTo>
                <a:lnTo>
                  <a:pt x="1497836" y="317821"/>
                </a:lnTo>
                <a:lnTo>
                  <a:pt x="179704" y="1078844"/>
                </a:lnTo>
                <a:lnTo>
                  <a:pt x="167430" y="1062431"/>
                </a:lnTo>
                <a:cubicBezTo>
                  <a:pt x="125944" y="1001023"/>
                  <a:pt x="87335" y="937513"/>
                  <a:pt x="51797" y="872093"/>
                </a:cubicBezTo>
                <a:lnTo>
                  <a:pt x="0" y="764567"/>
                </a:lnTo>
                <a:lnTo>
                  <a:pt x="1324270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85111BB-8976-4847-BFEE-FFAD1A9937D0}"/>
              </a:ext>
            </a:extLst>
          </p:cNvPr>
          <p:cNvSpPr/>
          <p:nvPr/>
        </p:nvSpPr>
        <p:spPr>
          <a:xfrm>
            <a:off x="5914987" y="1218645"/>
            <a:ext cx="362026" cy="1565046"/>
          </a:xfrm>
          <a:custGeom>
            <a:avLst/>
            <a:gdLst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206188 w 412378"/>
              <a:gd name="connsiteY14" fmla="*/ 992574 h 1863094"/>
              <a:gd name="connsiteX15" fmla="*/ 33580 w 412378"/>
              <a:gd name="connsiteY15" fmla="*/ 1001290 h 1863094"/>
              <a:gd name="connsiteX16" fmla="*/ 0 w 412378"/>
              <a:gd name="connsiteY16" fmla="*/ 1006415 h 1863094"/>
              <a:gd name="connsiteX17" fmla="*/ 0 w 412378"/>
              <a:gd name="connsiteY17" fmla="*/ 10411 h 1863094"/>
              <a:gd name="connsiteX18" fmla="*/ 206189 w 412378"/>
              <a:gd name="connsiteY18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33580 w 412378"/>
              <a:gd name="connsiteY14" fmla="*/ 1001290 h 1863094"/>
              <a:gd name="connsiteX15" fmla="*/ 0 w 412378"/>
              <a:gd name="connsiteY15" fmla="*/ 1006415 h 1863094"/>
              <a:gd name="connsiteX16" fmla="*/ 0 w 412378"/>
              <a:gd name="connsiteY16" fmla="*/ 10411 h 1863094"/>
              <a:gd name="connsiteX17" fmla="*/ 206189 w 412378"/>
              <a:gd name="connsiteY17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33580 w 412378"/>
              <a:gd name="connsiteY13" fmla="*/ 1001290 h 1863094"/>
              <a:gd name="connsiteX14" fmla="*/ 0 w 412378"/>
              <a:gd name="connsiteY14" fmla="*/ 1006415 h 1863094"/>
              <a:gd name="connsiteX15" fmla="*/ 0 w 412378"/>
              <a:gd name="connsiteY15" fmla="*/ 10411 h 1863094"/>
              <a:gd name="connsiteX16" fmla="*/ 206189 w 412378"/>
              <a:gd name="connsiteY16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33580 w 412378"/>
              <a:gd name="connsiteY12" fmla="*/ 1001290 h 1863094"/>
              <a:gd name="connsiteX13" fmla="*/ 0 w 412378"/>
              <a:gd name="connsiteY13" fmla="*/ 1006415 h 1863094"/>
              <a:gd name="connsiteX14" fmla="*/ 0 w 412378"/>
              <a:gd name="connsiteY14" fmla="*/ 10411 h 1863094"/>
              <a:gd name="connsiteX15" fmla="*/ 206189 w 412378"/>
              <a:gd name="connsiteY15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78796 w 412378"/>
              <a:gd name="connsiteY10" fmla="*/ 1001290 h 1863094"/>
              <a:gd name="connsiteX11" fmla="*/ 33580 w 412378"/>
              <a:gd name="connsiteY11" fmla="*/ 1001290 h 1863094"/>
              <a:gd name="connsiteX12" fmla="*/ 0 w 412378"/>
              <a:gd name="connsiteY12" fmla="*/ 1006415 h 1863094"/>
              <a:gd name="connsiteX13" fmla="*/ 0 w 412378"/>
              <a:gd name="connsiteY13" fmla="*/ 10411 h 1863094"/>
              <a:gd name="connsiteX14" fmla="*/ 206189 w 412378"/>
              <a:gd name="connsiteY14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3580 w 412378"/>
              <a:gd name="connsiteY10" fmla="*/ 1001290 h 1863094"/>
              <a:gd name="connsiteX11" fmla="*/ 0 w 412378"/>
              <a:gd name="connsiteY11" fmla="*/ 1006415 h 1863094"/>
              <a:gd name="connsiteX12" fmla="*/ 0 w 412378"/>
              <a:gd name="connsiteY12" fmla="*/ 10411 h 1863094"/>
              <a:gd name="connsiteX13" fmla="*/ 206189 w 412378"/>
              <a:gd name="connsiteY13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0 w 412378"/>
              <a:gd name="connsiteY10" fmla="*/ 1006415 h 1863094"/>
              <a:gd name="connsiteX11" fmla="*/ 0 w 412378"/>
              <a:gd name="connsiteY11" fmla="*/ 10411 h 1863094"/>
              <a:gd name="connsiteX12" fmla="*/ 206189 w 412378"/>
              <a:gd name="connsiteY12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0 w 412378"/>
              <a:gd name="connsiteY9" fmla="*/ 1006415 h 1863094"/>
              <a:gd name="connsiteX10" fmla="*/ 0 w 412378"/>
              <a:gd name="connsiteY10" fmla="*/ 10411 h 1863094"/>
              <a:gd name="connsiteX11" fmla="*/ 206189 w 412378"/>
              <a:gd name="connsiteY11" fmla="*/ 0 h 186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378" h="1863094">
                <a:moveTo>
                  <a:pt x="206189" y="0"/>
                </a:moveTo>
                <a:lnTo>
                  <a:pt x="412377" y="10411"/>
                </a:lnTo>
                <a:cubicBezTo>
                  <a:pt x="412377" y="342412"/>
                  <a:pt x="412378" y="674414"/>
                  <a:pt x="412378" y="1006415"/>
                </a:cubicBezTo>
                <a:lnTo>
                  <a:pt x="412378" y="1863093"/>
                </a:lnTo>
                <a:lnTo>
                  <a:pt x="376304" y="1853818"/>
                </a:lnTo>
                <a:cubicBezTo>
                  <a:pt x="321355" y="1842573"/>
                  <a:pt x="264462" y="1836668"/>
                  <a:pt x="206189" y="1836668"/>
                </a:cubicBezTo>
                <a:cubicBezTo>
                  <a:pt x="147916" y="1836668"/>
                  <a:pt x="91024" y="1842573"/>
                  <a:pt x="36075" y="1853817"/>
                </a:cubicBezTo>
                <a:lnTo>
                  <a:pt x="1" y="1863094"/>
                </a:lnTo>
                <a:lnTo>
                  <a:pt x="1" y="1006415"/>
                </a:lnTo>
                <a:lnTo>
                  <a:pt x="0" y="1006415"/>
                </a:lnTo>
                <a:lnTo>
                  <a:pt x="0" y="10411"/>
                </a:lnTo>
                <a:lnTo>
                  <a:pt x="206189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D3271CA-BA63-49C6-BCEB-8A7ED68053D7}"/>
              </a:ext>
            </a:extLst>
          </p:cNvPr>
          <p:cNvSpPr/>
          <p:nvPr/>
        </p:nvSpPr>
        <p:spPr>
          <a:xfrm>
            <a:off x="5914987" y="4219355"/>
            <a:ext cx="362026" cy="1635606"/>
          </a:xfrm>
          <a:custGeom>
            <a:avLst/>
            <a:gdLst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206189 w 412378"/>
              <a:gd name="connsiteY16" fmla="*/ 870519 h 1863091"/>
              <a:gd name="connsiteX17" fmla="*/ 33581 w 412378"/>
              <a:gd name="connsiteY17" fmla="*/ 861802 h 1863091"/>
              <a:gd name="connsiteX18" fmla="*/ 1 w 412378"/>
              <a:gd name="connsiteY18" fmla="*/ 856678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33581 w 412378"/>
              <a:gd name="connsiteY16" fmla="*/ 861802 h 1863091"/>
              <a:gd name="connsiteX17" fmla="*/ 1 w 412378"/>
              <a:gd name="connsiteY17" fmla="*/ 856678 h 1863091"/>
              <a:gd name="connsiteX18" fmla="*/ 1 w 412378"/>
              <a:gd name="connsiteY18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33581 w 412378"/>
              <a:gd name="connsiteY15" fmla="*/ 861802 h 1863091"/>
              <a:gd name="connsiteX16" fmla="*/ 1 w 412378"/>
              <a:gd name="connsiteY16" fmla="*/ 856678 h 1863091"/>
              <a:gd name="connsiteX17" fmla="*/ 1 w 412378"/>
              <a:gd name="connsiteY17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378797 w 412378"/>
              <a:gd name="connsiteY7" fmla="*/ 861803 h 1863091"/>
              <a:gd name="connsiteX8" fmla="*/ 412377 w 412378"/>
              <a:gd name="connsiteY8" fmla="*/ 856678 h 1863091"/>
              <a:gd name="connsiteX9" fmla="*/ 412377 w 412378"/>
              <a:gd name="connsiteY9" fmla="*/ 1852680 h 1863091"/>
              <a:gd name="connsiteX10" fmla="*/ 206189 w 412378"/>
              <a:gd name="connsiteY10" fmla="*/ 1863091 h 1863091"/>
              <a:gd name="connsiteX11" fmla="*/ 0 w 412378"/>
              <a:gd name="connsiteY11" fmla="*/ 1852680 h 1863091"/>
              <a:gd name="connsiteX12" fmla="*/ 0 w 412378"/>
              <a:gd name="connsiteY12" fmla="*/ 856678 h 1863091"/>
              <a:gd name="connsiteX13" fmla="*/ 33580 w 412378"/>
              <a:gd name="connsiteY13" fmla="*/ 861803 h 1863091"/>
              <a:gd name="connsiteX14" fmla="*/ 33581 w 412378"/>
              <a:gd name="connsiteY14" fmla="*/ 861802 h 1863091"/>
              <a:gd name="connsiteX15" fmla="*/ 1 w 412378"/>
              <a:gd name="connsiteY15" fmla="*/ 856678 h 1863091"/>
              <a:gd name="connsiteX16" fmla="*/ 1 w 412378"/>
              <a:gd name="connsiteY16" fmla="*/ 0 h 186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378" h="1863091">
                <a:moveTo>
                  <a:pt x="1" y="0"/>
                </a:moveTo>
                <a:lnTo>
                  <a:pt x="36075" y="9275"/>
                </a:lnTo>
                <a:cubicBezTo>
                  <a:pt x="91024" y="20520"/>
                  <a:pt x="147918" y="26424"/>
                  <a:pt x="206191" y="26424"/>
                </a:cubicBezTo>
                <a:cubicBezTo>
                  <a:pt x="264462" y="26425"/>
                  <a:pt x="321356" y="20519"/>
                  <a:pt x="376305" y="9275"/>
                </a:cubicBezTo>
                <a:lnTo>
                  <a:pt x="412378" y="0"/>
                </a:lnTo>
                <a:lnTo>
                  <a:pt x="412378" y="856677"/>
                </a:lnTo>
                <a:lnTo>
                  <a:pt x="378797" y="861802"/>
                </a:lnTo>
                <a:lnTo>
                  <a:pt x="378797" y="861803"/>
                </a:lnTo>
                <a:lnTo>
                  <a:pt x="412377" y="856678"/>
                </a:lnTo>
                <a:lnTo>
                  <a:pt x="412377" y="1852680"/>
                </a:lnTo>
                <a:lnTo>
                  <a:pt x="206189" y="1863091"/>
                </a:lnTo>
                <a:lnTo>
                  <a:pt x="0" y="1852680"/>
                </a:lnTo>
                <a:lnTo>
                  <a:pt x="0" y="856678"/>
                </a:lnTo>
                <a:lnTo>
                  <a:pt x="33580" y="861803"/>
                </a:lnTo>
                <a:cubicBezTo>
                  <a:pt x="39177" y="862657"/>
                  <a:pt x="39177" y="862656"/>
                  <a:pt x="33581" y="861802"/>
                </a:cubicBezTo>
                <a:lnTo>
                  <a:pt x="1" y="856678"/>
                </a:lnTo>
                <a:lnTo>
                  <a:pt x="1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082320A-FAEC-4245-A30D-BDB3295223F9}"/>
              </a:ext>
            </a:extLst>
          </p:cNvPr>
          <p:cNvSpPr/>
          <p:nvPr/>
        </p:nvSpPr>
        <p:spPr>
          <a:xfrm>
            <a:off x="4014309" y="2194394"/>
            <a:ext cx="1520250" cy="1084941"/>
          </a:xfrm>
          <a:custGeom>
            <a:avLst/>
            <a:gdLst>
              <a:gd name="connsiteX0" fmla="*/ 179705 w 1520250"/>
              <a:gd name="connsiteY0" fmla="*/ 0 h 1084941"/>
              <a:gd name="connsiteX1" fmla="*/ 1520250 w 1520250"/>
              <a:gd name="connsiteY1" fmla="*/ 773965 h 1084941"/>
              <a:gd name="connsiteX2" fmla="*/ 1427657 w 1520250"/>
              <a:gd name="connsiteY2" fmla="*/ 886188 h 1084941"/>
              <a:gd name="connsiteX3" fmla="*/ 1354935 w 1520250"/>
              <a:gd name="connsiteY3" fmla="*/ 1020167 h 1084941"/>
              <a:gd name="connsiteX4" fmla="*/ 1334828 w 1520250"/>
              <a:gd name="connsiteY4" fmla="*/ 1084941 h 1084941"/>
              <a:gd name="connsiteX5" fmla="*/ 0 w 1520250"/>
              <a:gd name="connsiteY5" fmla="*/ 314278 h 1084941"/>
              <a:gd name="connsiteX6" fmla="*/ 51800 w 1520250"/>
              <a:gd name="connsiteY6" fmla="*/ 206749 h 1084941"/>
              <a:gd name="connsiteX7" fmla="*/ 167433 w 1520250"/>
              <a:gd name="connsiteY7" fmla="*/ 16412 h 1084941"/>
              <a:gd name="connsiteX8" fmla="*/ 179705 w 1520250"/>
              <a:gd name="connsiteY8" fmla="*/ 0 h 10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0" h="1084941">
                <a:moveTo>
                  <a:pt x="179705" y="0"/>
                </a:moveTo>
                <a:lnTo>
                  <a:pt x="1520250" y="773965"/>
                </a:lnTo>
                <a:lnTo>
                  <a:pt x="1427657" y="886188"/>
                </a:lnTo>
                <a:cubicBezTo>
                  <a:pt x="1399308" y="928150"/>
                  <a:pt x="1374891" y="972985"/>
                  <a:pt x="1354935" y="1020167"/>
                </a:cubicBezTo>
                <a:lnTo>
                  <a:pt x="1334828" y="1084941"/>
                </a:lnTo>
                <a:lnTo>
                  <a:pt x="0" y="314278"/>
                </a:lnTo>
                <a:lnTo>
                  <a:pt x="51800" y="206749"/>
                </a:lnTo>
                <a:cubicBezTo>
                  <a:pt x="87338" y="141330"/>
                  <a:pt x="125948" y="77819"/>
                  <a:pt x="167433" y="16412"/>
                </a:cubicBezTo>
                <a:lnTo>
                  <a:pt x="179705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9FA8EA8-4118-4B2A-BB2D-353DA0D7FED8}"/>
              </a:ext>
            </a:extLst>
          </p:cNvPr>
          <p:cNvSpPr/>
          <p:nvPr/>
        </p:nvSpPr>
        <p:spPr>
          <a:xfrm>
            <a:off x="6679857" y="3729803"/>
            <a:ext cx="1497837" cy="1078847"/>
          </a:xfrm>
          <a:custGeom>
            <a:avLst/>
            <a:gdLst>
              <a:gd name="connsiteX0" fmla="*/ 173565 w 1497837"/>
              <a:gd name="connsiteY0" fmla="*/ 0 h 1078847"/>
              <a:gd name="connsiteX1" fmla="*/ 1497837 w 1497837"/>
              <a:gd name="connsiteY1" fmla="*/ 764570 h 1078847"/>
              <a:gd name="connsiteX2" fmla="*/ 1446039 w 1497837"/>
              <a:gd name="connsiteY2" fmla="*/ 872096 h 1078847"/>
              <a:gd name="connsiteX3" fmla="*/ 1330407 w 1497837"/>
              <a:gd name="connsiteY3" fmla="*/ 1062433 h 1078847"/>
              <a:gd name="connsiteX4" fmla="*/ 1318132 w 1497837"/>
              <a:gd name="connsiteY4" fmla="*/ 1078847 h 1078847"/>
              <a:gd name="connsiteX5" fmla="*/ 0 w 1497837"/>
              <a:gd name="connsiteY5" fmla="*/ 317821 h 1078847"/>
              <a:gd name="connsiteX6" fmla="*/ 70179 w 1497837"/>
              <a:gd name="connsiteY6" fmla="*/ 232763 h 1078847"/>
              <a:gd name="connsiteX7" fmla="*/ 142900 w 1497837"/>
              <a:gd name="connsiteY7" fmla="*/ 98784 h 1078847"/>
              <a:gd name="connsiteX8" fmla="*/ 173565 w 1497837"/>
              <a:gd name="connsiteY8" fmla="*/ 0 h 10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7" h="1078847">
                <a:moveTo>
                  <a:pt x="173565" y="0"/>
                </a:moveTo>
                <a:lnTo>
                  <a:pt x="1497837" y="764570"/>
                </a:lnTo>
                <a:lnTo>
                  <a:pt x="1446039" y="872096"/>
                </a:lnTo>
                <a:cubicBezTo>
                  <a:pt x="1410501" y="937515"/>
                  <a:pt x="1371892" y="1001026"/>
                  <a:pt x="1330407" y="1062433"/>
                </a:cubicBezTo>
                <a:lnTo>
                  <a:pt x="1318132" y="1078847"/>
                </a:lnTo>
                <a:lnTo>
                  <a:pt x="0" y="317821"/>
                </a:lnTo>
                <a:lnTo>
                  <a:pt x="70179" y="232763"/>
                </a:lnTo>
                <a:cubicBezTo>
                  <a:pt x="98528" y="190802"/>
                  <a:pt x="122944" y="145966"/>
                  <a:pt x="142900" y="98784"/>
                </a:cubicBezTo>
                <a:lnTo>
                  <a:pt x="173565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Doughnut Diagram w/ 6 Parts for PowerPoint</a:t>
            </a: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697B6FB2-5C9B-48EA-AF32-FF35BDFC30F2}"/>
              </a:ext>
            </a:extLst>
          </p:cNvPr>
          <p:cNvSpPr/>
          <p:nvPr/>
        </p:nvSpPr>
        <p:spPr>
          <a:xfrm>
            <a:off x="3420760" y="826280"/>
            <a:ext cx="5350481" cy="5350481"/>
          </a:xfrm>
          <a:prstGeom prst="donut">
            <a:avLst>
              <a:gd name="adj" fmla="val 7990"/>
            </a:avLst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1F478A-D338-48B0-808E-5A11E876FA7B}"/>
              </a:ext>
            </a:extLst>
          </p:cNvPr>
          <p:cNvSpPr txBox="1"/>
          <p:nvPr/>
        </p:nvSpPr>
        <p:spPr>
          <a:xfrm>
            <a:off x="400081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9007EF-4353-4E65-8FAD-4A8FD493AA9B}"/>
              </a:ext>
            </a:extLst>
          </p:cNvPr>
          <p:cNvSpPr txBox="1"/>
          <p:nvPr/>
        </p:nvSpPr>
        <p:spPr>
          <a:xfrm>
            <a:off x="407876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F01700-7455-4A1E-81B3-B3E5A2BA5A80}"/>
              </a:ext>
            </a:extLst>
          </p:cNvPr>
          <p:cNvSpPr txBox="1"/>
          <p:nvPr/>
        </p:nvSpPr>
        <p:spPr>
          <a:xfrm>
            <a:off x="399958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ECCE2F-D40A-4776-A888-DC29A6224176}"/>
              </a:ext>
            </a:extLst>
          </p:cNvPr>
          <p:cNvSpPr txBox="1"/>
          <p:nvPr/>
        </p:nvSpPr>
        <p:spPr>
          <a:xfrm>
            <a:off x="407753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B4CF8D-D3F5-4FF9-BE6D-2F16E7E4D5DB}"/>
              </a:ext>
            </a:extLst>
          </p:cNvPr>
          <p:cNvSpPr txBox="1"/>
          <p:nvPr/>
        </p:nvSpPr>
        <p:spPr>
          <a:xfrm>
            <a:off x="349185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7CF472-2D43-4EC2-9E60-DAC4228767F6}"/>
              </a:ext>
            </a:extLst>
          </p:cNvPr>
          <p:cNvSpPr txBox="1"/>
          <p:nvPr/>
        </p:nvSpPr>
        <p:spPr>
          <a:xfrm>
            <a:off x="356980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8" name="Graphic 97" descr="Database">
            <a:extLst>
              <a:ext uri="{FF2B5EF4-FFF2-40B4-BE49-F238E27FC236}">
                <a16:creationId xmlns:a16="http://schemas.microsoft.com/office/drawing/2014/main" id="{EAA0630A-379B-429E-B5EB-A2E009D31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97" y="4656340"/>
            <a:ext cx="405716" cy="405716"/>
          </a:xfrm>
          <a:prstGeom prst="rect">
            <a:avLst/>
          </a:prstGeom>
        </p:spPr>
      </p:pic>
      <p:pic>
        <p:nvPicPr>
          <p:cNvPr id="99" name="Graphic 98" descr="Coins">
            <a:extLst>
              <a:ext uri="{FF2B5EF4-FFF2-40B4-BE49-F238E27FC236}">
                <a16:creationId xmlns:a16="http://schemas.microsoft.com/office/drawing/2014/main" id="{82884716-0822-44F7-B4F1-57B754D6A6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76" y="2871422"/>
            <a:ext cx="405716" cy="405716"/>
          </a:xfrm>
          <a:prstGeom prst="rect">
            <a:avLst/>
          </a:prstGeom>
        </p:spPr>
      </p:pic>
      <p:pic>
        <p:nvPicPr>
          <p:cNvPr id="102" name="Graphic 101" descr="Shopping bag">
            <a:extLst>
              <a:ext uri="{FF2B5EF4-FFF2-40B4-BE49-F238E27FC236}">
                <a16:creationId xmlns:a16="http://schemas.microsoft.com/office/drawing/2014/main" id="{95980099-D115-4CFA-A9FF-48BDF3540B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97" y="1074639"/>
            <a:ext cx="405716" cy="40571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ABA3E58-9486-4F14-98D4-B5D3D446C7A7}"/>
              </a:ext>
            </a:extLst>
          </p:cNvPr>
          <p:cNvSpPr txBox="1"/>
          <p:nvPr/>
        </p:nvSpPr>
        <p:spPr>
          <a:xfrm>
            <a:off x="8919934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Lorem Ipsum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D5CEE7-F9DB-4261-90CE-D2CB22AAE922}"/>
              </a:ext>
            </a:extLst>
          </p:cNvPr>
          <p:cNvSpPr txBox="1"/>
          <p:nvPr/>
        </p:nvSpPr>
        <p:spPr>
          <a:xfrm>
            <a:off x="8927729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FFD2BF-5B55-4678-9BE6-2C0207DF82CA}"/>
              </a:ext>
            </a:extLst>
          </p:cNvPr>
          <p:cNvSpPr txBox="1"/>
          <p:nvPr/>
        </p:nvSpPr>
        <p:spPr>
          <a:xfrm>
            <a:off x="8919934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416B0D-9CC6-4C13-B340-E7CAEDA5D07B}"/>
              </a:ext>
            </a:extLst>
          </p:cNvPr>
          <p:cNvSpPr txBox="1"/>
          <p:nvPr/>
        </p:nvSpPr>
        <p:spPr>
          <a:xfrm>
            <a:off x="8927729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669F9B-A994-4615-B813-4B5776FD58CC}"/>
              </a:ext>
            </a:extLst>
          </p:cNvPr>
          <p:cNvSpPr txBox="1"/>
          <p:nvPr/>
        </p:nvSpPr>
        <p:spPr>
          <a:xfrm>
            <a:off x="8919934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E5982C-848C-4B1A-9D15-FE17E7A70537}"/>
              </a:ext>
            </a:extLst>
          </p:cNvPr>
          <p:cNvSpPr txBox="1"/>
          <p:nvPr/>
        </p:nvSpPr>
        <p:spPr>
          <a:xfrm>
            <a:off x="8927729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8" name="Graphic 137" descr="Chat">
            <a:extLst>
              <a:ext uri="{FF2B5EF4-FFF2-40B4-BE49-F238E27FC236}">
                <a16:creationId xmlns:a16="http://schemas.microsoft.com/office/drawing/2014/main" id="{51E8D242-F8F8-4CB4-8CC2-C6B271A3AE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2387" y="1074639"/>
            <a:ext cx="405716" cy="405716"/>
          </a:xfrm>
          <a:prstGeom prst="rect">
            <a:avLst/>
          </a:prstGeom>
        </p:spPr>
      </p:pic>
      <p:pic>
        <p:nvPicPr>
          <p:cNvPr id="139" name="Graphic 138" descr="Download from cloud">
            <a:extLst>
              <a:ext uri="{FF2B5EF4-FFF2-40B4-BE49-F238E27FC236}">
                <a16:creationId xmlns:a16="http://schemas.microsoft.com/office/drawing/2014/main" id="{AC975336-3C96-4C0F-B3BA-4AC896A77C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2387" y="2871422"/>
            <a:ext cx="405716" cy="405716"/>
          </a:xfrm>
          <a:prstGeom prst="rect">
            <a:avLst/>
          </a:prstGeom>
        </p:spPr>
      </p:pic>
      <p:pic>
        <p:nvPicPr>
          <p:cNvPr id="140" name="Graphic 139" descr="Gears">
            <a:extLst>
              <a:ext uri="{FF2B5EF4-FFF2-40B4-BE49-F238E27FC236}">
                <a16:creationId xmlns:a16="http://schemas.microsoft.com/office/drawing/2014/main" id="{9C6C55DC-936A-41A8-A7BB-0860BC08A17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42387" y="4656340"/>
            <a:ext cx="405716" cy="405716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ECEB434D-2258-483A-B23A-30B14A03591C}"/>
              </a:ext>
            </a:extLst>
          </p:cNvPr>
          <p:cNvSpPr/>
          <p:nvPr/>
        </p:nvSpPr>
        <p:spPr>
          <a:xfrm>
            <a:off x="5236356" y="2641877"/>
            <a:ext cx="1719288" cy="1719288"/>
          </a:xfrm>
          <a:prstGeom prst="ellipse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hat">
            <a:extLst>
              <a:ext uri="{FF2B5EF4-FFF2-40B4-BE49-F238E27FC236}">
                <a16:creationId xmlns:a16="http://schemas.microsoft.com/office/drawing/2014/main" id="{83DD4689-74A0-4091-A334-3F60DEDF32A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4583" y="2272702"/>
            <a:ext cx="405716" cy="405716"/>
          </a:xfrm>
          <a:prstGeom prst="rect">
            <a:avLst/>
          </a:prstGeom>
        </p:spPr>
      </p:pic>
      <p:pic>
        <p:nvPicPr>
          <p:cNvPr id="36" name="Graphic 35" descr="Download from cloud">
            <a:extLst>
              <a:ext uri="{FF2B5EF4-FFF2-40B4-BE49-F238E27FC236}">
                <a16:creationId xmlns:a16="http://schemas.microsoft.com/office/drawing/2014/main" id="{EE5F18FE-5CC4-4EEC-9181-63C41CCE581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69608" y="3336791"/>
            <a:ext cx="405716" cy="405716"/>
          </a:xfrm>
          <a:prstGeom prst="rect">
            <a:avLst/>
          </a:prstGeom>
        </p:spPr>
      </p:pic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D95AD1E8-D95A-44A6-A7A7-58D1BDF6B7C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76995" y="4318385"/>
            <a:ext cx="405716" cy="405716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F5CC7104-022A-4CDB-A054-5B35A79580F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26337" y="4342237"/>
            <a:ext cx="405716" cy="405716"/>
          </a:xfrm>
          <a:prstGeom prst="rect">
            <a:avLst/>
          </a:prstGeom>
        </p:spPr>
      </p:pic>
      <p:pic>
        <p:nvPicPr>
          <p:cNvPr id="39" name="Graphic 38" descr="Coins">
            <a:extLst>
              <a:ext uri="{FF2B5EF4-FFF2-40B4-BE49-F238E27FC236}">
                <a16:creationId xmlns:a16="http://schemas.microsoft.com/office/drawing/2014/main" id="{E0D58CD7-9839-437C-83DC-CDD46B60797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16676" y="3267752"/>
            <a:ext cx="405716" cy="405716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055D007F-DF76-492C-B5FC-FB6E69A8715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66882" y="2240424"/>
            <a:ext cx="405716" cy="4057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2F52E72-1626-4C44-A140-116E6DA72A8E}"/>
              </a:ext>
            </a:extLst>
          </p:cNvPr>
          <p:cNvSpPr/>
          <p:nvPr/>
        </p:nvSpPr>
        <p:spPr>
          <a:xfrm>
            <a:off x="658919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01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BBDDCE-2E7D-4720-8A4D-9A0F7D4BD8A4}"/>
              </a:ext>
            </a:extLst>
          </p:cNvPr>
          <p:cNvSpPr/>
          <p:nvPr/>
        </p:nvSpPr>
        <p:spPr>
          <a:xfrm>
            <a:off x="7672055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02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A3105B-81BB-41D2-A0B2-376C0456C2EE}"/>
              </a:ext>
            </a:extLst>
          </p:cNvPr>
          <p:cNvSpPr/>
          <p:nvPr/>
        </p:nvSpPr>
        <p:spPr>
          <a:xfrm>
            <a:off x="658919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03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3614AC-DFEB-4311-AA38-9898805FBD8F}"/>
              </a:ext>
            </a:extLst>
          </p:cNvPr>
          <p:cNvSpPr/>
          <p:nvPr/>
        </p:nvSpPr>
        <p:spPr>
          <a:xfrm>
            <a:off x="477443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04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2B811-0384-4E8E-9A4C-D9015DA3D276}"/>
              </a:ext>
            </a:extLst>
          </p:cNvPr>
          <p:cNvSpPr/>
          <p:nvPr/>
        </p:nvSpPr>
        <p:spPr>
          <a:xfrm>
            <a:off x="3750317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05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113F3D-A945-4FB3-8B2E-C6D6AF9171CD}"/>
              </a:ext>
            </a:extLst>
          </p:cNvPr>
          <p:cNvSpPr/>
          <p:nvPr/>
        </p:nvSpPr>
        <p:spPr>
          <a:xfrm>
            <a:off x="477443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06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D2E2CB3-D358-4808-9E76-A3EC53852C3C}"/>
              </a:ext>
            </a:extLst>
          </p:cNvPr>
          <p:cNvSpPr/>
          <p:nvPr/>
        </p:nvSpPr>
        <p:spPr>
          <a:xfrm>
            <a:off x="5554654" y="2754768"/>
            <a:ext cx="360334" cy="244463"/>
          </a:xfrm>
          <a:custGeom>
            <a:avLst/>
            <a:gdLst>
              <a:gd name="connsiteX0" fmla="*/ 360334 w 360334"/>
              <a:gd name="connsiteY0" fmla="*/ 0 h 244463"/>
              <a:gd name="connsiteX1" fmla="*/ 360334 w 360334"/>
              <a:gd name="connsiteY1" fmla="*/ 77818 h 244463"/>
              <a:gd name="connsiteX2" fmla="*/ 273319 w 360334"/>
              <a:gd name="connsiteY2" fmla="*/ 104829 h 244463"/>
              <a:gd name="connsiteX3" fmla="*/ 158837 w 360334"/>
              <a:gd name="connsiteY3" fmla="*/ 166968 h 244463"/>
              <a:gd name="connsiteX4" fmla="*/ 64912 w 360334"/>
              <a:gd name="connsiteY4" fmla="*/ 244463 h 244463"/>
              <a:gd name="connsiteX5" fmla="*/ 0 w 360334"/>
              <a:gd name="connsiteY5" fmla="*/ 206986 h 244463"/>
              <a:gd name="connsiteX6" fmla="*/ 8944 w 360334"/>
              <a:gd name="connsiteY6" fmla="*/ 196145 h 244463"/>
              <a:gd name="connsiteX7" fmla="*/ 248272 w 360334"/>
              <a:gd name="connsiteY7" fmla="*/ 34786 h 24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4463">
                <a:moveTo>
                  <a:pt x="360334" y="0"/>
                </a:moveTo>
                <a:lnTo>
                  <a:pt x="360334" y="77818"/>
                </a:lnTo>
                <a:lnTo>
                  <a:pt x="273319" y="104829"/>
                </a:lnTo>
                <a:cubicBezTo>
                  <a:pt x="233003" y="121881"/>
                  <a:pt x="194692" y="142745"/>
                  <a:pt x="158837" y="166968"/>
                </a:cubicBezTo>
                <a:lnTo>
                  <a:pt x="64912" y="244463"/>
                </a:lnTo>
                <a:lnTo>
                  <a:pt x="0" y="206986"/>
                </a:lnTo>
                <a:lnTo>
                  <a:pt x="8944" y="196145"/>
                </a:lnTo>
                <a:cubicBezTo>
                  <a:pt x="77071" y="128018"/>
                  <a:pt x="158192" y="72886"/>
                  <a:pt x="248272" y="3478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485DB9-EAC5-4CBA-AB91-6392F816594B}"/>
              </a:ext>
            </a:extLst>
          </p:cNvPr>
          <p:cNvSpPr/>
          <p:nvPr/>
        </p:nvSpPr>
        <p:spPr>
          <a:xfrm>
            <a:off x="6277013" y="2754768"/>
            <a:ext cx="360334" cy="248328"/>
          </a:xfrm>
          <a:custGeom>
            <a:avLst/>
            <a:gdLst>
              <a:gd name="connsiteX0" fmla="*/ 0 w 360334"/>
              <a:gd name="connsiteY0" fmla="*/ 0 h 248328"/>
              <a:gd name="connsiteX1" fmla="*/ 112061 w 360334"/>
              <a:gd name="connsiteY1" fmla="*/ 34786 h 248328"/>
              <a:gd name="connsiteX2" fmla="*/ 351389 w 360334"/>
              <a:gd name="connsiteY2" fmla="*/ 196145 h 248328"/>
              <a:gd name="connsiteX3" fmla="*/ 360334 w 360334"/>
              <a:gd name="connsiteY3" fmla="*/ 206986 h 248328"/>
              <a:gd name="connsiteX4" fmla="*/ 288729 w 360334"/>
              <a:gd name="connsiteY4" fmla="*/ 248328 h 248328"/>
              <a:gd name="connsiteX5" fmla="*/ 190119 w 360334"/>
              <a:gd name="connsiteY5" fmla="*/ 166967 h 248328"/>
              <a:gd name="connsiteX6" fmla="*/ 75636 w 360334"/>
              <a:gd name="connsiteY6" fmla="*/ 104828 h 248328"/>
              <a:gd name="connsiteX7" fmla="*/ 0 w 360334"/>
              <a:gd name="connsiteY7" fmla="*/ 81349 h 2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8328">
                <a:moveTo>
                  <a:pt x="0" y="0"/>
                </a:moveTo>
                <a:lnTo>
                  <a:pt x="112061" y="34786"/>
                </a:lnTo>
                <a:cubicBezTo>
                  <a:pt x="202141" y="72886"/>
                  <a:pt x="283262" y="128018"/>
                  <a:pt x="351389" y="196145"/>
                </a:cubicBezTo>
                <a:lnTo>
                  <a:pt x="360334" y="206986"/>
                </a:lnTo>
                <a:lnTo>
                  <a:pt x="288729" y="248328"/>
                </a:lnTo>
                <a:lnTo>
                  <a:pt x="190119" y="166967"/>
                </a:lnTo>
                <a:cubicBezTo>
                  <a:pt x="154264" y="142744"/>
                  <a:pt x="115952" y="121880"/>
                  <a:pt x="75636" y="104828"/>
                </a:cubicBezTo>
                <a:lnTo>
                  <a:pt x="0" y="81349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658EB32-2D1C-4AA4-BA14-3ADB7DB6E257}"/>
              </a:ext>
            </a:extLst>
          </p:cNvPr>
          <p:cNvSpPr/>
          <p:nvPr/>
        </p:nvSpPr>
        <p:spPr>
          <a:xfrm>
            <a:off x="6741161" y="3276353"/>
            <a:ext cx="107770" cy="413922"/>
          </a:xfrm>
          <a:custGeom>
            <a:avLst/>
            <a:gdLst>
              <a:gd name="connsiteX0" fmla="*/ 75332 w 107770"/>
              <a:gd name="connsiteY0" fmla="*/ 0 h 413922"/>
              <a:gd name="connsiteX1" fmla="*/ 92473 w 107770"/>
              <a:gd name="connsiteY1" fmla="*/ 55219 h 413922"/>
              <a:gd name="connsiteX2" fmla="*/ 107770 w 107770"/>
              <a:gd name="connsiteY2" fmla="*/ 206961 h 413922"/>
              <a:gd name="connsiteX3" fmla="*/ 92473 w 107770"/>
              <a:gd name="connsiteY3" fmla="*/ 358703 h 413922"/>
              <a:gd name="connsiteX4" fmla="*/ 75332 w 107770"/>
              <a:gd name="connsiteY4" fmla="*/ 413922 h 413922"/>
              <a:gd name="connsiteX5" fmla="*/ 0 w 107770"/>
              <a:gd name="connsiteY5" fmla="*/ 370429 h 413922"/>
              <a:gd name="connsiteX6" fmla="*/ 9424 w 107770"/>
              <a:gd name="connsiteY6" fmla="*/ 340073 h 413922"/>
              <a:gd name="connsiteX7" fmla="*/ 23116 w 107770"/>
              <a:gd name="connsiteY7" fmla="*/ 204245 h 413922"/>
              <a:gd name="connsiteX8" fmla="*/ 9424 w 107770"/>
              <a:gd name="connsiteY8" fmla="*/ 68418 h 413922"/>
              <a:gd name="connsiteX9" fmla="*/ 1430 w 107770"/>
              <a:gd name="connsiteY9" fmla="*/ 42667 h 4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70" h="413922">
                <a:moveTo>
                  <a:pt x="75332" y="0"/>
                </a:moveTo>
                <a:lnTo>
                  <a:pt x="92473" y="55219"/>
                </a:lnTo>
                <a:cubicBezTo>
                  <a:pt x="102503" y="104233"/>
                  <a:pt x="107770" y="154982"/>
                  <a:pt x="107770" y="206961"/>
                </a:cubicBezTo>
                <a:cubicBezTo>
                  <a:pt x="107770" y="258940"/>
                  <a:pt x="102503" y="309689"/>
                  <a:pt x="92473" y="358703"/>
                </a:cubicBezTo>
                <a:lnTo>
                  <a:pt x="75332" y="413922"/>
                </a:lnTo>
                <a:lnTo>
                  <a:pt x="0" y="370429"/>
                </a:lnTo>
                <a:lnTo>
                  <a:pt x="9424" y="340073"/>
                </a:lnTo>
                <a:cubicBezTo>
                  <a:pt x="18401" y="296199"/>
                  <a:pt x="23116" y="250773"/>
                  <a:pt x="23116" y="204245"/>
                </a:cubicBezTo>
                <a:cubicBezTo>
                  <a:pt x="23116" y="157718"/>
                  <a:pt x="18401" y="112291"/>
                  <a:pt x="9424" y="68418"/>
                </a:cubicBezTo>
                <a:lnTo>
                  <a:pt x="1430" y="42667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744197A-9601-4793-B9C8-F215199CBE43}"/>
              </a:ext>
            </a:extLst>
          </p:cNvPr>
          <p:cNvSpPr/>
          <p:nvPr/>
        </p:nvSpPr>
        <p:spPr>
          <a:xfrm>
            <a:off x="5343071" y="3276353"/>
            <a:ext cx="98120" cy="413924"/>
          </a:xfrm>
          <a:custGeom>
            <a:avLst/>
            <a:gdLst>
              <a:gd name="connsiteX0" fmla="*/ 32438 w 98120"/>
              <a:gd name="connsiteY0" fmla="*/ 0 h 413924"/>
              <a:gd name="connsiteX1" fmla="*/ 96690 w 98120"/>
              <a:gd name="connsiteY1" fmla="*/ 37096 h 413924"/>
              <a:gd name="connsiteX2" fmla="*/ 86967 w 98120"/>
              <a:gd name="connsiteY2" fmla="*/ 68418 h 413924"/>
              <a:gd name="connsiteX3" fmla="*/ 73274 w 98120"/>
              <a:gd name="connsiteY3" fmla="*/ 204245 h 413924"/>
              <a:gd name="connsiteX4" fmla="*/ 86967 w 98120"/>
              <a:gd name="connsiteY4" fmla="*/ 340073 h 413924"/>
              <a:gd name="connsiteX5" fmla="*/ 98120 w 98120"/>
              <a:gd name="connsiteY5" fmla="*/ 376003 h 413924"/>
              <a:gd name="connsiteX6" fmla="*/ 32439 w 98120"/>
              <a:gd name="connsiteY6" fmla="*/ 413924 h 413924"/>
              <a:gd name="connsiteX7" fmla="*/ 15297 w 98120"/>
              <a:gd name="connsiteY7" fmla="*/ 358703 h 413924"/>
              <a:gd name="connsiteX8" fmla="*/ 0 w 98120"/>
              <a:gd name="connsiteY8" fmla="*/ 206961 h 413924"/>
              <a:gd name="connsiteX9" fmla="*/ 15297 w 98120"/>
              <a:gd name="connsiteY9" fmla="*/ 55219 h 41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120" h="413924">
                <a:moveTo>
                  <a:pt x="32438" y="0"/>
                </a:moveTo>
                <a:lnTo>
                  <a:pt x="96690" y="37096"/>
                </a:lnTo>
                <a:lnTo>
                  <a:pt x="86967" y="68418"/>
                </a:lnTo>
                <a:cubicBezTo>
                  <a:pt x="77989" y="112291"/>
                  <a:pt x="73274" y="157718"/>
                  <a:pt x="73274" y="204245"/>
                </a:cubicBezTo>
                <a:cubicBezTo>
                  <a:pt x="73274" y="250773"/>
                  <a:pt x="77989" y="296199"/>
                  <a:pt x="86967" y="340073"/>
                </a:cubicBezTo>
                <a:lnTo>
                  <a:pt x="98120" y="376003"/>
                </a:lnTo>
                <a:lnTo>
                  <a:pt x="32439" y="413924"/>
                </a:lnTo>
                <a:lnTo>
                  <a:pt x="15297" y="358703"/>
                </a:lnTo>
                <a:cubicBezTo>
                  <a:pt x="5267" y="309689"/>
                  <a:pt x="0" y="258940"/>
                  <a:pt x="0" y="206961"/>
                </a:cubicBezTo>
                <a:cubicBezTo>
                  <a:pt x="0" y="154982"/>
                  <a:pt x="5267" y="104233"/>
                  <a:pt x="15297" y="55219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0493224-7A23-4981-A51B-2A0F2FC4B0DC}"/>
              </a:ext>
            </a:extLst>
          </p:cNvPr>
          <p:cNvSpPr/>
          <p:nvPr/>
        </p:nvSpPr>
        <p:spPr>
          <a:xfrm>
            <a:off x="6277013" y="3961297"/>
            <a:ext cx="360335" cy="250564"/>
          </a:xfrm>
          <a:custGeom>
            <a:avLst/>
            <a:gdLst>
              <a:gd name="connsiteX0" fmla="*/ 284855 w 360335"/>
              <a:gd name="connsiteY0" fmla="*/ 0 h 250564"/>
              <a:gd name="connsiteX1" fmla="*/ 360335 w 360335"/>
              <a:gd name="connsiteY1" fmla="*/ 43578 h 250564"/>
              <a:gd name="connsiteX2" fmla="*/ 351390 w 360335"/>
              <a:gd name="connsiteY2" fmla="*/ 54419 h 250564"/>
              <a:gd name="connsiteX3" fmla="*/ 112062 w 360335"/>
              <a:gd name="connsiteY3" fmla="*/ 215778 h 250564"/>
              <a:gd name="connsiteX4" fmla="*/ 0 w 360335"/>
              <a:gd name="connsiteY4" fmla="*/ 250564 h 250564"/>
              <a:gd name="connsiteX5" fmla="*/ 0 w 360335"/>
              <a:gd name="connsiteY5" fmla="*/ 163782 h 250564"/>
              <a:gd name="connsiteX6" fmla="*/ 75636 w 360335"/>
              <a:gd name="connsiteY6" fmla="*/ 140304 h 250564"/>
              <a:gd name="connsiteX7" fmla="*/ 190119 w 360335"/>
              <a:gd name="connsiteY7" fmla="*/ 78164 h 25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5" h="250564">
                <a:moveTo>
                  <a:pt x="284855" y="0"/>
                </a:moveTo>
                <a:lnTo>
                  <a:pt x="360335" y="43578"/>
                </a:lnTo>
                <a:lnTo>
                  <a:pt x="351390" y="54419"/>
                </a:lnTo>
                <a:cubicBezTo>
                  <a:pt x="283263" y="122546"/>
                  <a:pt x="202142" y="177678"/>
                  <a:pt x="112062" y="215778"/>
                </a:cubicBezTo>
                <a:lnTo>
                  <a:pt x="0" y="250564"/>
                </a:lnTo>
                <a:lnTo>
                  <a:pt x="0" y="163782"/>
                </a:lnTo>
                <a:lnTo>
                  <a:pt x="75636" y="140304"/>
                </a:lnTo>
                <a:cubicBezTo>
                  <a:pt x="115952" y="123251"/>
                  <a:pt x="154264" y="102388"/>
                  <a:pt x="190119" y="78164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653ECAD-FB93-4C07-A1B5-AAC840012959}"/>
              </a:ext>
            </a:extLst>
          </p:cNvPr>
          <p:cNvSpPr/>
          <p:nvPr/>
        </p:nvSpPr>
        <p:spPr>
          <a:xfrm>
            <a:off x="5554655" y="3965164"/>
            <a:ext cx="360333" cy="246698"/>
          </a:xfrm>
          <a:custGeom>
            <a:avLst/>
            <a:gdLst>
              <a:gd name="connsiteX0" fmla="*/ 68786 w 360333"/>
              <a:gd name="connsiteY0" fmla="*/ 0 h 246698"/>
              <a:gd name="connsiteX1" fmla="*/ 158836 w 360333"/>
              <a:gd name="connsiteY1" fmla="*/ 74297 h 246698"/>
              <a:gd name="connsiteX2" fmla="*/ 273318 w 360333"/>
              <a:gd name="connsiteY2" fmla="*/ 136437 h 246698"/>
              <a:gd name="connsiteX3" fmla="*/ 360333 w 360333"/>
              <a:gd name="connsiteY3" fmla="*/ 163447 h 246698"/>
              <a:gd name="connsiteX4" fmla="*/ 360333 w 360333"/>
              <a:gd name="connsiteY4" fmla="*/ 246698 h 246698"/>
              <a:gd name="connsiteX5" fmla="*/ 248272 w 360333"/>
              <a:gd name="connsiteY5" fmla="*/ 211912 h 246698"/>
              <a:gd name="connsiteX6" fmla="*/ 8944 w 360333"/>
              <a:gd name="connsiteY6" fmla="*/ 50553 h 246698"/>
              <a:gd name="connsiteX7" fmla="*/ 0 w 360333"/>
              <a:gd name="connsiteY7" fmla="*/ 39713 h 2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3" h="246698">
                <a:moveTo>
                  <a:pt x="68786" y="0"/>
                </a:moveTo>
                <a:lnTo>
                  <a:pt x="158836" y="74297"/>
                </a:lnTo>
                <a:cubicBezTo>
                  <a:pt x="194691" y="98521"/>
                  <a:pt x="233002" y="119384"/>
                  <a:pt x="273318" y="136437"/>
                </a:cubicBezTo>
                <a:lnTo>
                  <a:pt x="360333" y="163447"/>
                </a:lnTo>
                <a:lnTo>
                  <a:pt x="360333" y="246698"/>
                </a:lnTo>
                <a:lnTo>
                  <a:pt x="248272" y="211912"/>
                </a:lnTo>
                <a:cubicBezTo>
                  <a:pt x="158192" y="173812"/>
                  <a:pt x="77071" y="118680"/>
                  <a:pt x="8944" y="50553"/>
                </a:cubicBezTo>
                <a:lnTo>
                  <a:pt x="0" y="39713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4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6426F3E-5132-4F9B-B299-45B04A7B4BBD}"/>
              </a:ext>
            </a:extLst>
          </p:cNvPr>
          <p:cNvSpPr/>
          <p:nvPr/>
        </p:nvSpPr>
        <p:spPr>
          <a:xfrm>
            <a:off x="4904803" y="2020268"/>
            <a:ext cx="1010185" cy="943450"/>
          </a:xfrm>
          <a:custGeom>
            <a:avLst/>
            <a:gdLst>
              <a:gd name="connsiteX0" fmla="*/ 1010185 w 1010185"/>
              <a:gd name="connsiteY0" fmla="*/ 0 h 943450"/>
              <a:gd name="connsiteX1" fmla="*/ 1010185 w 1010185"/>
              <a:gd name="connsiteY1" fmla="*/ 720693 h 943450"/>
              <a:gd name="connsiteX2" fmla="*/ 886166 w 1010185"/>
              <a:gd name="connsiteY2" fmla="*/ 759190 h 943450"/>
              <a:gd name="connsiteX3" fmla="*/ 637074 w 1010185"/>
              <a:gd name="connsiteY3" fmla="*/ 927132 h 943450"/>
              <a:gd name="connsiteX4" fmla="*/ 623611 w 1010185"/>
              <a:gd name="connsiteY4" fmla="*/ 943450 h 943450"/>
              <a:gd name="connsiteX5" fmla="*/ 0 w 1010185"/>
              <a:gd name="connsiteY5" fmla="*/ 583408 h 943450"/>
              <a:gd name="connsiteX6" fmla="*/ 38903 w 1010185"/>
              <a:gd name="connsiteY6" fmla="*/ 531384 h 943450"/>
              <a:gd name="connsiteX7" fmla="*/ 890247 w 1010185"/>
              <a:gd name="connsiteY7" fmla="*/ 18304 h 943450"/>
              <a:gd name="connsiteX8" fmla="*/ 1010185 w 1010185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5" h="943450">
                <a:moveTo>
                  <a:pt x="1010185" y="0"/>
                </a:moveTo>
                <a:lnTo>
                  <a:pt x="1010185" y="720693"/>
                </a:lnTo>
                <a:lnTo>
                  <a:pt x="886166" y="759190"/>
                </a:lnTo>
                <a:cubicBezTo>
                  <a:pt x="792411" y="798845"/>
                  <a:pt x="707980" y="856226"/>
                  <a:pt x="637074" y="927132"/>
                </a:cubicBezTo>
                <a:lnTo>
                  <a:pt x="623611" y="943450"/>
                </a:lnTo>
                <a:lnTo>
                  <a:pt x="0" y="583408"/>
                </a:lnTo>
                <a:lnTo>
                  <a:pt x="38903" y="531384"/>
                </a:lnTo>
                <a:cubicBezTo>
                  <a:pt x="251929" y="273256"/>
                  <a:pt x="550013" y="87926"/>
                  <a:pt x="890247" y="18304"/>
                </a:cubicBezTo>
                <a:lnTo>
                  <a:pt x="10101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7006D12-F3E8-4C9C-AD3C-F691EA423F19}"/>
              </a:ext>
            </a:extLst>
          </p:cNvPr>
          <p:cNvSpPr/>
          <p:nvPr/>
        </p:nvSpPr>
        <p:spPr>
          <a:xfrm>
            <a:off x="6277013" y="2020268"/>
            <a:ext cx="1010184" cy="943450"/>
          </a:xfrm>
          <a:custGeom>
            <a:avLst/>
            <a:gdLst>
              <a:gd name="connsiteX0" fmla="*/ 0 w 1010184"/>
              <a:gd name="connsiteY0" fmla="*/ 0 h 943450"/>
              <a:gd name="connsiteX1" fmla="*/ 119937 w 1010184"/>
              <a:gd name="connsiteY1" fmla="*/ 18304 h 943450"/>
              <a:gd name="connsiteX2" fmla="*/ 971281 w 1010184"/>
              <a:gd name="connsiteY2" fmla="*/ 531384 h 943450"/>
              <a:gd name="connsiteX3" fmla="*/ 1010184 w 1010184"/>
              <a:gd name="connsiteY3" fmla="*/ 583408 h 943450"/>
              <a:gd name="connsiteX4" fmla="*/ 386574 w 1010184"/>
              <a:gd name="connsiteY4" fmla="*/ 943450 h 943450"/>
              <a:gd name="connsiteX5" fmla="*/ 373110 w 1010184"/>
              <a:gd name="connsiteY5" fmla="*/ 927132 h 943450"/>
              <a:gd name="connsiteX6" fmla="*/ 124018 w 1010184"/>
              <a:gd name="connsiteY6" fmla="*/ 759190 h 943450"/>
              <a:gd name="connsiteX7" fmla="*/ 0 w 1010184"/>
              <a:gd name="connsiteY7" fmla="*/ 720693 h 943450"/>
              <a:gd name="connsiteX8" fmla="*/ 0 w 1010184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4" h="943450">
                <a:moveTo>
                  <a:pt x="0" y="0"/>
                </a:moveTo>
                <a:lnTo>
                  <a:pt x="119937" y="18304"/>
                </a:lnTo>
                <a:cubicBezTo>
                  <a:pt x="460171" y="87926"/>
                  <a:pt x="758255" y="273256"/>
                  <a:pt x="971281" y="531384"/>
                </a:cubicBezTo>
                <a:lnTo>
                  <a:pt x="1010184" y="583408"/>
                </a:lnTo>
                <a:lnTo>
                  <a:pt x="386574" y="943450"/>
                </a:lnTo>
                <a:lnTo>
                  <a:pt x="373110" y="927132"/>
                </a:lnTo>
                <a:cubicBezTo>
                  <a:pt x="302204" y="856226"/>
                  <a:pt x="217773" y="798845"/>
                  <a:pt x="124018" y="759190"/>
                </a:cubicBezTo>
                <a:lnTo>
                  <a:pt x="0" y="7206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A7021C6-6B06-4F04-AE3B-58B69F93102F}"/>
              </a:ext>
            </a:extLst>
          </p:cNvPr>
          <p:cNvSpPr/>
          <p:nvPr/>
        </p:nvSpPr>
        <p:spPr>
          <a:xfrm>
            <a:off x="4602711" y="2916182"/>
            <a:ext cx="745935" cy="1168972"/>
          </a:xfrm>
          <a:custGeom>
            <a:avLst/>
            <a:gdLst>
              <a:gd name="connsiteX0" fmla="*/ 119318 w 745935"/>
              <a:gd name="connsiteY0" fmla="*/ 0 h 1168972"/>
              <a:gd name="connsiteX1" fmla="*/ 745935 w 745935"/>
              <a:gd name="connsiteY1" fmla="*/ 361777 h 1168972"/>
              <a:gd name="connsiteX2" fmla="*/ 725562 w 745935"/>
              <a:gd name="connsiteY2" fmla="*/ 427409 h 1168972"/>
              <a:gd name="connsiteX3" fmla="*/ 709641 w 745935"/>
              <a:gd name="connsiteY3" fmla="*/ 585341 h 1168972"/>
              <a:gd name="connsiteX4" fmla="*/ 725562 w 745935"/>
              <a:gd name="connsiteY4" fmla="*/ 743273 h 1168972"/>
              <a:gd name="connsiteX5" fmla="*/ 745359 w 745935"/>
              <a:gd name="connsiteY5" fmla="*/ 807051 h 1168972"/>
              <a:gd name="connsiteX6" fmla="*/ 118494 w 745935"/>
              <a:gd name="connsiteY6" fmla="*/ 1168972 h 1168972"/>
              <a:gd name="connsiteX7" fmla="*/ 117350 w 745935"/>
              <a:gd name="connsiteY7" fmla="*/ 1166597 h 1168972"/>
              <a:gd name="connsiteX8" fmla="*/ 0 w 745935"/>
              <a:gd name="connsiteY8" fmla="*/ 585341 h 1168972"/>
              <a:gd name="connsiteX9" fmla="*/ 117350 w 745935"/>
              <a:gd name="connsiteY9" fmla="*/ 4085 h 1168972"/>
              <a:gd name="connsiteX10" fmla="*/ 119318 w 745935"/>
              <a:gd name="connsiteY10" fmla="*/ 0 h 116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2">
                <a:moveTo>
                  <a:pt x="119318" y="0"/>
                </a:moveTo>
                <a:lnTo>
                  <a:pt x="745935" y="361777"/>
                </a:lnTo>
                <a:lnTo>
                  <a:pt x="725562" y="427409"/>
                </a:lnTo>
                <a:cubicBezTo>
                  <a:pt x="715123" y="478422"/>
                  <a:pt x="709641" y="531242"/>
                  <a:pt x="709641" y="585341"/>
                </a:cubicBezTo>
                <a:cubicBezTo>
                  <a:pt x="709641" y="639441"/>
                  <a:pt x="715123" y="692260"/>
                  <a:pt x="725562" y="743273"/>
                </a:cubicBezTo>
                <a:lnTo>
                  <a:pt x="745359" y="807051"/>
                </a:lnTo>
                <a:lnTo>
                  <a:pt x="118494" y="1168972"/>
                </a:lnTo>
                <a:lnTo>
                  <a:pt x="117350" y="1166597"/>
                </a:lnTo>
                <a:cubicBezTo>
                  <a:pt x="41785" y="987942"/>
                  <a:pt x="0" y="791521"/>
                  <a:pt x="0" y="585341"/>
                </a:cubicBezTo>
                <a:cubicBezTo>
                  <a:pt x="0" y="379161"/>
                  <a:pt x="41785" y="182740"/>
                  <a:pt x="117350" y="4085"/>
                </a:cubicBezTo>
                <a:lnTo>
                  <a:pt x="1193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68F6C84-616A-4488-9CDB-8F73F2105ECC}"/>
              </a:ext>
            </a:extLst>
          </p:cNvPr>
          <p:cNvSpPr/>
          <p:nvPr/>
        </p:nvSpPr>
        <p:spPr>
          <a:xfrm>
            <a:off x="6843354" y="2916182"/>
            <a:ext cx="745935" cy="1168970"/>
          </a:xfrm>
          <a:custGeom>
            <a:avLst/>
            <a:gdLst>
              <a:gd name="connsiteX0" fmla="*/ 626617 w 745935"/>
              <a:gd name="connsiteY0" fmla="*/ 0 h 1168970"/>
              <a:gd name="connsiteX1" fmla="*/ 628585 w 745935"/>
              <a:gd name="connsiteY1" fmla="*/ 4085 h 1168970"/>
              <a:gd name="connsiteX2" fmla="*/ 745935 w 745935"/>
              <a:gd name="connsiteY2" fmla="*/ 585341 h 1168970"/>
              <a:gd name="connsiteX3" fmla="*/ 628585 w 745935"/>
              <a:gd name="connsiteY3" fmla="*/ 1166597 h 1168970"/>
              <a:gd name="connsiteX4" fmla="*/ 627442 w 745935"/>
              <a:gd name="connsiteY4" fmla="*/ 1168970 h 1168970"/>
              <a:gd name="connsiteX5" fmla="*/ 576 w 745935"/>
              <a:gd name="connsiteY5" fmla="*/ 807049 h 1168970"/>
              <a:gd name="connsiteX6" fmla="*/ 20373 w 745935"/>
              <a:gd name="connsiteY6" fmla="*/ 743273 h 1168970"/>
              <a:gd name="connsiteX7" fmla="*/ 36294 w 745935"/>
              <a:gd name="connsiteY7" fmla="*/ 585341 h 1168970"/>
              <a:gd name="connsiteX8" fmla="*/ 20373 w 745935"/>
              <a:gd name="connsiteY8" fmla="*/ 427409 h 1168970"/>
              <a:gd name="connsiteX9" fmla="*/ 0 w 745935"/>
              <a:gd name="connsiteY9" fmla="*/ 361777 h 1168970"/>
              <a:gd name="connsiteX10" fmla="*/ 626617 w 745935"/>
              <a:gd name="connsiteY10" fmla="*/ 0 h 116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0">
                <a:moveTo>
                  <a:pt x="626617" y="0"/>
                </a:moveTo>
                <a:lnTo>
                  <a:pt x="628585" y="4085"/>
                </a:lnTo>
                <a:cubicBezTo>
                  <a:pt x="704150" y="182740"/>
                  <a:pt x="745935" y="379161"/>
                  <a:pt x="745935" y="585341"/>
                </a:cubicBezTo>
                <a:cubicBezTo>
                  <a:pt x="745935" y="791521"/>
                  <a:pt x="704150" y="987942"/>
                  <a:pt x="628585" y="1166597"/>
                </a:cubicBezTo>
                <a:lnTo>
                  <a:pt x="627442" y="1168970"/>
                </a:lnTo>
                <a:lnTo>
                  <a:pt x="576" y="807049"/>
                </a:lnTo>
                <a:lnTo>
                  <a:pt x="20373" y="743273"/>
                </a:lnTo>
                <a:cubicBezTo>
                  <a:pt x="30812" y="692260"/>
                  <a:pt x="36294" y="639441"/>
                  <a:pt x="36294" y="585341"/>
                </a:cubicBezTo>
                <a:cubicBezTo>
                  <a:pt x="36294" y="531242"/>
                  <a:pt x="30812" y="478422"/>
                  <a:pt x="20373" y="427409"/>
                </a:cubicBezTo>
                <a:lnTo>
                  <a:pt x="0" y="361777"/>
                </a:lnTo>
                <a:lnTo>
                  <a:pt x="6266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5CD6B77-C803-48DA-89D8-1C12A53F23BE}"/>
              </a:ext>
            </a:extLst>
          </p:cNvPr>
          <p:cNvSpPr/>
          <p:nvPr/>
        </p:nvSpPr>
        <p:spPr>
          <a:xfrm>
            <a:off x="6277012" y="4037845"/>
            <a:ext cx="1011329" cy="944933"/>
          </a:xfrm>
          <a:custGeom>
            <a:avLst/>
            <a:gdLst>
              <a:gd name="connsiteX0" fmla="*/ 387798 w 1011329"/>
              <a:gd name="connsiteY0" fmla="*/ 0 h 944933"/>
              <a:gd name="connsiteX1" fmla="*/ 1011329 w 1011329"/>
              <a:gd name="connsiteY1" fmla="*/ 359996 h 944933"/>
              <a:gd name="connsiteX2" fmla="*/ 971282 w 1011329"/>
              <a:gd name="connsiteY2" fmla="*/ 413549 h 944933"/>
              <a:gd name="connsiteX3" fmla="*/ 119938 w 1011329"/>
              <a:gd name="connsiteY3" fmla="*/ 926629 h 944933"/>
              <a:gd name="connsiteX4" fmla="*/ 0 w 1011329"/>
              <a:gd name="connsiteY4" fmla="*/ 944933 h 944933"/>
              <a:gd name="connsiteX5" fmla="*/ 0 w 1011329"/>
              <a:gd name="connsiteY5" fmla="*/ 224241 h 944933"/>
              <a:gd name="connsiteX6" fmla="*/ 124019 w 1011329"/>
              <a:gd name="connsiteY6" fmla="*/ 185743 h 944933"/>
              <a:gd name="connsiteX7" fmla="*/ 373111 w 1011329"/>
              <a:gd name="connsiteY7" fmla="*/ 17801 h 944933"/>
              <a:gd name="connsiteX8" fmla="*/ 387798 w 1011329"/>
              <a:gd name="connsiteY8" fmla="*/ 0 h 94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9" h="944933">
                <a:moveTo>
                  <a:pt x="387798" y="0"/>
                </a:moveTo>
                <a:lnTo>
                  <a:pt x="1011329" y="359996"/>
                </a:lnTo>
                <a:lnTo>
                  <a:pt x="971282" y="413549"/>
                </a:lnTo>
                <a:cubicBezTo>
                  <a:pt x="758256" y="671677"/>
                  <a:pt x="460172" y="857007"/>
                  <a:pt x="119938" y="926629"/>
                </a:cubicBezTo>
                <a:lnTo>
                  <a:pt x="0" y="944933"/>
                </a:lnTo>
                <a:lnTo>
                  <a:pt x="0" y="224241"/>
                </a:lnTo>
                <a:lnTo>
                  <a:pt x="124019" y="185743"/>
                </a:lnTo>
                <a:cubicBezTo>
                  <a:pt x="217774" y="146088"/>
                  <a:pt x="302205" y="88707"/>
                  <a:pt x="373111" y="17801"/>
                </a:cubicBezTo>
                <a:lnTo>
                  <a:pt x="3877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B2D1F69-EEE6-4817-B84C-B9B74E61BD14}"/>
              </a:ext>
            </a:extLst>
          </p:cNvPr>
          <p:cNvSpPr/>
          <p:nvPr/>
        </p:nvSpPr>
        <p:spPr>
          <a:xfrm>
            <a:off x="4903660" y="4037847"/>
            <a:ext cx="1011327" cy="944931"/>
          </a:xfrm>
          <a:custGeom>
            <a:avLst/>
            <a:gdLst>
              <a:gd name="connsiteX0" fmla="*/ 623531 w 1011327"/>
              <a:gd name="connsiteY0" fmla="*/ 0 h 944931"/>
              <a:gd name="connsiteX1" fmla="*/ 638217 w 1011327"/>
              <a:gd name="connsiteY1" fmla="*/ 17799 h 944931"/>
              <a:gd name="connsiteX2" fmla="*/ 887309 w 1011327"/>
              <a:gd name="connsiteY2" fmla="*/ 185741 h 944931"/>
              <a:gd name="connsiteX3" fmla="*/ 1011327 w 1011327"/>
              <a:gd name="connsiteY3" fmla="*/ 224238 h 944931"/>
              <a:gd name="connsiteX4" fmla="*/ 1011327 w 1011327"/>
              <a:gd name="connsiteY4" fmla="*/ 944931 h 944931"/>
              <a:gd name="connsiteX5" fmla="*/ 891390 w 1011327"/>
              <a:gd name="connsiteY5" fmla="*/ 926627 h 944931"/>
              <a:gd name="connsiteX6" fmla="*/ 40046 w 1011327"/>
              <a:gd name="connsiteY6" fmla="*/ 413547 h 944931"/>
              <a:gd name="connsiteX7" fmla="*/ 0 w 1011327"/>
              <a:gd name="connsiteY7" fmla="*/ 359996 h 944931"/>
              <a:gd name="connsiteX8" fmla="*/ 623531 w 1011327"/>
              <a:gd name="connsiteY8" fmla="*/ 0 h 94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7" h="944931">
                <a:moveTo>
                  <a:pt x="623531" y="0"/>
                </a:moveTo>
                <a:lnTo>
                  <a:pt x="638217" y="17799"/>
                </a:lnTo>
                <a:cubicBezTo>
                  <a:pt x="709123" y="88705"/>
                  <a:pt x="793554" y="146086"/>
                  <a:pt x="887309" y="185741"/>
                </a:cubicBezTo>
                <a:lnTo>
                  <a:pt x="1011327" y="224238"/>
                </a:lnTo>
                <a:lnTo>
                  <a:pt x="1011327" y="944931"/>
                </a:lnTo>
                <a:lnTo>
                  <a:pt x="891390" y="926627"/>
                </a:lnTo>
                <a:cubicBezTo>
                  <a:pt x="551156" y="857005"/>
                  <a:pt x="253072" y="671675"/>
                  <a:pt x="40046" y="413547"/>
                </a:cubicBezTo>
                <a:lnTo>
                  <a:pt x="0" y="359996"/>
                </a:lnTo>
                <a:lnTo>
                  <a:pt x="62353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F1C915-1F77-42F0-9E06-51972C82D0C4}"/>
              </a:ext>
            </a:extLst>
          </p:cNvPr>
          <p:cNvSpPr/>
          <p:nvPr/>
        </p:nvSpPr>
        <p:spPr>
          <a:xfrm>
            <a:off x="6657441" y="2194394"/>
            <a:ext cx="1520252" cy="1084942"/>
          </a:xfrm>
          <a:custGeom>
            <a:avLst/>
            <a:gdLst>
              <a:gd name="connsiteX0" fmla="*/ 1340547 w 1520252"/>
              <a:gd name="connsiteY0" fmla="*/ 0 h 1084942"/>
              <a:gd name="connsiteX1" fmla="*/ 1352820 w 1520252"/>
              <a:gd name="connsiteY1" fmla="*/ 16412 h 1084942"/>
              <a:gd name="connsiteX2" fmla="*/ 1468452 w 1520252"/>
              <a:gd name="connsiteY2" fmla="*/ 206750 h 1084942"/>
              <a:gd name="connsiteX3" fmla="*/ 1520252 w 1520252"/>
              <a:gd name="connsiteY3" fmla="*/ 314278 h 1084942"/>
              <a:gd name="connsiteX4" fmla="*/ 185421 w 1520252"/>
              <a:gd name="connsiteY4" fmla="*/ 1084942 h 1084942"/>
              <a:gd name="connsiteX5" fmla="*/ 165314 w 1520252"/>
              <a:gd name="connsiteY5" fmla="*/ 1020167 h 1084942"/>
              <a:gd name="connsiteX6" fmla="*/ 92593 w 1520252"/>
              <a:gd name="connsiteY6" fmla="*/ 886188 h 1084942"/>
              <a:gd name="connsiteX7" fmla="*/ 0 w 1520252"/>
              <a:gd name="connsiteY7" fmla="*/ 773965 h 1084942"/>
              <a:gd name="connsiteX8" fmla="*/ 1340547 w 1520252"/>
              <a:gd name="connsiteY8" fmla="*/ 0 h 108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2" h="1084942">
                <a:moveTo>
                  <a:pt x="1340547" y="0"/>
                </a:moveTo>
                <a:lnTo>
                  <a:pt x="1352820" y="16412"/>
                </a:lnTo>
                <a:cubicBezTo>
                  <a:pt x="1394306" y="77819"/>
                  <a:pt x="1432914" y="141329"/>
                  <a:pt x="1468452" y="206750"/>
                </a:cubicBezTo>
                <a:lnTo>
                  <a:pt x="1520252" y="314278"/>
                </a:lnTo>
                <a:lnTo>
                  <a:pt x="185421" y="1084942"/>
                </a:lnTo>
                <a:lnTo>
                  <a:pt x="165314" y="1020167"/>
                </a:lnTo>
                <a:cubicBezTo>
                  <a:pt x="145359" y="972985"/>
                  <a:pt x="120942" y="928150"/>
                  <a:pt x="92593" y="886188"/>
                </a:cubicBezTo>
                <a:lnTo>
                  <a:pt x="0" y="773965"/>
                </a:lnTo>
                <a:lnTo>
                  <a:pt x="1340547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377819-CACA-433D-9927-58448903869F}"/>
              </a:ext>
            </a:extLst>
          </p:cNvPr>
          <p:cNvSpPr/>
          <p:nvPr/>
        </p:nvSpPr>
        <p:spPr>
          <a:xfrm>
            <a:off x="4014310" y="3729806"/>
            <a:ext cx="1497836" cy="1078844"/>
          </a:xfrm>
          <a:custGeom>
            <a:avLst/>
            <a:gdLst>
              <a:gd name="connsiteX0" fmla="*/ 1324270 w 1497836"/>
              <a:gd name="connsiteY0" fmla="*/ 0 h 1078844"/>
              <a:gd name="connsiteX1" fmla="*/ 1354933 w 1497836"/>
              <a:gd name="connsiteY1" fmla="*/ 98781 h 1078844"/>
              <a:gd name="connsiteX2" fmla="*/ 1427654 w 1497836"/>
              <a:gd name="connsiteY2" fmla="*/ 232759 h 1078844"/>
              <a:gd name="connsiteX3" fmla="*/ 1497836 w 1497836"/>
              <a:gd name="connsiteY3" fmla="*/ 317821 h 1078844"/>
              <a:gd name="connsiteX4" fmla="*/ 179704 w 1497836"/>
              <a:gd name="connsiteY4" fmla="*/ 1078844 h 1078844"/>
              <a:gd name="connsiteX5" fmla="*/ 167430 w 1497836"/>
              <a:gd name="connsiteY5" fmla="*/ 1062431 h 1078844"/>
              <a:gd name="connsiteX6" fmla="*/ 51797 w 1497836"/>
              <a:gd name="connsiteY6" fmla="*/ 872093 h 1078844"/>
              <a:gd name="connsiteX7" fmla="*/ 0 w 1497836"/>
              <a:gd name="connsiteY7" fmla="*/ 764567 h 1078844"/>
              <a:gd name="connsiteX8" fmla="*/ 1324270 w 1497836"/>
              <a:gd name="connsiteY8" fmla="*/ 0 h 107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6" h="1078844">
                <a:moveTo>
                  <a:pt x="1324270" y="0"/>
                </a:moveTo>
                <a:lnTo>
                  <a:pt x="1354933" y="98781"/>
                </a:lnTo>
                <a:cubicBezTo>
                  <a:pt x="1374889" y="145963"/>
                  <a:pt x="1399306" y="190799"/>
                  <a:pt x="1427654" y="232759"/>
                </a:cubicBezTo>
                <a:lnTo>
                  <a:pt x="1497836" y="317821"/>
                </a:lnTo>
                <a:lnTo>
                  <a:pt x="179704" y="1078844"/>
                </a:lnTo>
                <a:lnTo>
                  <a:pt x="167430" y="1062431"/>
                </a:lnTo>
                <a:cubicBezTo>
                  <a:pt x="125944" y="1001023"/>
                  <a:pt x="87335" y="937513"/>
                  <a:pt x="51797" y="872093"/>
                </a:cubicBezTo>
                <a:lnTo>
                  <a:pt x="0" y="764567"/>
                </a:lnTo>
                <a:lnTo>
                  <a:pt x="1324270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85111BB-8976-4847-BFEE-FFAD1A9937D0}"/>
              </a:ext>
            </a:extLst>
          </p:cNvPr>
          <p:cNvSpPr/>
          <p:nvPr/>
        </p:nvSpPr>
        <p:spPr>
          <a:xfrm>
            <a:off x="5914987" y="1218645"/>
            <a:ext cx="362026" cy="1565046"/>
          </a:xfrm>
          <a:custGeom>
            <a:avLst/>
            <a:gdLst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206188 w 412378"/>
              <a:gd name="connsiteY14" fmla="*/ 992574 h 1863094"/>
              <a:gd name="connsiteX15" fmla="*/ 33580 w 412378"/>
              <a:gd name="connsiteY15" fmla="*/ 1001290 h 1863094"/>
              <a:gd name="connsiteX16" fmla="*/ 0 w 412378"/>
              <a:gd name="connsiteY16" fmla="*/ 1006415 h 1863094"/>
              <a:gd name="connsiteX17" fmla="*/ 0 w 412378"/>
              <a:gd name="connsiteY17" fmla="*/ 10411 h 1863094"/>
              <a:gd name="connsiteX18" fmla="*/ 206189 w 412378"/>
              <a:gd name="connsiteY18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33580 w 412378"/>
              <a:gd name="connsiteY14" fmla="*/ 1001290 h 1863094"/>
              <a:gd name="connsiteX15" fmla="*/ 0 w 412378"/>
              <a:gd name="connsiteY15" fmla="*/ 1006415 h 1863094"/>
              <a:gd name="connsiteX16" fmla="*/ 0 w 412378"/>
              <a:gd name="connsiteY16" fmla="*/ 10411 h 1863094"/>
              <a:gd name="connsiteX17" fmla="*/ 206189 w 412378"/>
              <a:gd name="connsiteY17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33580 w 412378"/>
              <a:gd name="connsiteY13" fmla="*/ 1001290 h 1863094"/>
              <a:gd name="connsiteX14" fmla="*/ 0 w 412378"/>
              <a:gd name="connsiteY14" fmla="*/ 1006415 h 1863094"/>
              <a:gd name="connsiteX15" fmla="*/ 0 w 412378"/>
              <a:gd name="connsiteY15" fmla="*/ 10411 h 1863094"/>
              <a:gd name="connsiteX16" fmla="*/ 206189 w 412378"/>
              <a:gd name="connsiteY16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33580 w 412378"/>
              <a:gd name="connsiteY12" fmla="*/ 1001290 h 1863094"/>
              <a:gd name="connsiteX13" fmla="*/ 0 w 412378"/>
              <a:gd name="connsiteY13" fmla="*/ 1006415 h 1863094"/>
              <a:gd name="connsiteX14" fmla="*/ 0 w 412378"/>
              <a:gd name="connsiteY14" fmla="*/ 10411 h 1863094"/>
              <a:gd name="connsiteX15" fmla="*/ 206189 w 412378"/>
              <a:gd name="connsiteY15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78796 w 412378"/>
              <a:gd name="connsiteY10" fmla="*/ 1001290 h 1863094"/>
              <a:gd name="connsiteX11" fmla="*/ 33580 w 412378"/>
              <a:gd name="connsiteY11" fmla="*/ 1001290 h 1863094"/>
              <a:gd name="connsiteX12" fmla="*/ 0 w 412378"/>
              <a:gd name="connsiteY12" fmla="*/ 1006415 h 1863094"/>
              <a:gd name="connsiteX13" fmla="*/ 0 w 412378"/>
              <a:gd name="connsiteY13" fmla="*/ 10411 h 1863094"/>
              <a:gd name="connsiteX14" fmla="*/ 206189 w 412378"/>
              <a:gd name="connsiteY14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3580 w 412378"/>
              <a:gd name="connsiteY10" fmla="*/ 1001290 h 1863094"/>
              <a:gd name="connsiteX11" fmla="*/ 0 w 412378"/>
              <a:gd name="connsiteY11" fmla="*/ 1006415 h 1863094"/>
              <a:gd name="connsiteX12" fmla="*/ 0 w 412378"/>
              <a:gd name="connsiteY12" fmla="*/ 10411 h 1863094"/>
              <a:gd name="connsiteX13" fmla="*/ 206189 w 412378"/>
              <a:gd name="connsiteY13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0 w 412378"/>
              <a:gd name="connsiteY10" fmla="*/ 1006415 h 1863094"/>
              <a:gd name="connsiteX11" fmla="*/ 0 w 412378"/>
              <a:gd name="connsiteY11" fmla="*/ 10411 h 1863094"/>
              <a:gd name="connsiteX12" fmla="*/ 206189 w 412378"/>
              <a:gd name="connsiteY12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0 w 412378"/>
              <a:gd name="connsiteY9" fmla="*/ 1006415 h 1863094"/>
              <a:gd name="connsiteX10" fmla="*/ 0 w 412378"/>
              <a:gd name="connsiteY10" fmla="*/ 10411 h 1863094"/>
              <a:gd name="connsiteX11" fmla="*/ 206189 w 412378"/>
              <a:gd name="connsiteY11" fmla="*/ 0 h 186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378" h="1863094">
                <a:moveTo>
                  <a:pt x="206189" y="0"/>
                </a:moveTo>
                <a:lnTo>
                  <a:pt x="412377" y="10411"/>
                </a:lnTo>
                <a:cubicBezTo>
                  <a:pt x="412377" y="342412"/>
                  <a:pt x="412378" y="674414"/>
                  <a:pt x="412378" y="1006415"/>
                </a:cubicBezTo>
                <a:lnTo>
                  <a:pt x="412378" y="1863093"/>
                </a:lnTo>
                <a:lnTo>
                  <a:pt x="376304" y="1853818"/>
                </a:lnTo>
                <a:cubicBezTo>
                  <a:pt x="321355" y="1842573"/>
                  <a:pt x="264462" y="1836668"/>
                  <a:pt x="206189" y="1836668"/>
                </a:cubicBezTo>
                <a:cubicBezTo>
                  <a:pt x="147916" y="1836668"/>
                  <a:pt x="91024" y="1842573"/>
                  <a:pt x="36075" y="1853817"/>
                </a:cubicBezTo>
                <a:lnTo>
                  <a:pt x="1" y="1863094"/>
                </a:lnTo>
                <a:lnTo>
                  <a:pt x="1" y="1006415"/>
                </a:lnTo>
                <a:lnTo>
                  <a:pt x="0" y="1006415"/>
                </a:lnTo>
                <a:lnTo>
                  <a:pt x="0" y="10411"/>
                </a:lnTo>
                <a:lnTo>
                  <a:pt x="206189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D3271CA-BA63-49C6-BCEB-8A7ED68053D7}"/>
              </a:ext>
            </a:extLst>
          </p:cNvPr>
          <p:cNvSpPr/>
          <p:nvPr/>
        </p:nvSpPr>
        <p:spPr>
          <a:xfrm>
            <a:off x="5914987" y="4219355"/>
            <a:ext cx="362026" cy="1635606"/>
          </a:xfrm>
          <a:custGeom>
            <a:avLst/>
            <a:gdLst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206189 w 412378"/>
              <a:gd name="connsiteY16" fmla="*/ 870519 h 1863091"/>
              <a:gd name="connsiteX17" fmla="*/ 33581 w 412378"/>
              <a:gd name="connsiteY17" fmla="*/ 861802 h 1863091"/>
              <a:gd name="connsiteX18" fmla="*/ 1 w 412378"/>
              <a:gd name="connsiteY18" fmla="*/ 856678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33581 w 412378"/>
              <a:gd name="connsiteY16" fmla="*/ 861802 h 1863091"/>
              <a:gd name="connsiteX17" fmla="*/ 1 w 412378"/>
              <a:gd name="connsiteY17" fmla="*/ 856678 h 1863091"/>
              <a:gd name="connsiteX18" fmla="*/ 1 w 412378"/>
              <a:gd name="connsiteY18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33581 w 412378"/>
              <a:gd name="connsiteY15" fmla="*/ 861802 h 1863091"/>
              <a:gd name="connsiteX16" fmla="*/ 1 w 412378"/>
              <a:gd name="connsiteY16" fmla="*/ 856678 h 1863091"/>
              <a:gd name="connsiteX17" fmla="*/ 1 w 412378"/>
              <a:gd name="connsiteY17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378797 w 412378"/>
              <a:gd name="connsiteY7" fmla="*/ 861803 h 1863091"/>
              <a:gd name="connsiteX8" fmla="*/ 412377 w 412378"/>
              <a:gd name="connsiteY8" fmla="*/ 856678 h 1863091"/>
              <a:gd name="connsiteX9" fmla="*/ 412377 w 412378"/>
              <a:gd name="connsiteY9" fmla="*/ 1852680 h 1863091"/>
              <a:gd name="connsiteX10" fmla="*/ 206189 w 412378"/>
              <a:gd name="connsiteY10" fmla="*/ 1863091 h 1863091"/>
              <a:gd name="connsiteX11" fmla="*/ 0 w 412378"/>
              <a:gd name="connsiteY11" fmla="*/ 1852680 h 1863091"/>
              <a:gd name="connsiteX12" fmla="*/ 0 w 412378"/>
              <a:gd name="connsiteY12" fmla="*/ 856678 h 1863091"/>
              <a:gd name="connsiteX13" fmla="*/ 33580 w 412378"/>
              <a:gd name="connsiteY13" fmla="*/ 861803 h 1863091"/>
              <a:gd name="connsiteX14" fmla="*/ 33581 w 412378"/>
              <a:gd name="connsiteY14" fmla="*/ 861802 h 1863091"/>
              <a:gd name="connsiteX15" fmla="*/ 1 w 412378"/>
              <a:gd name="connsiteY15" fmla="*/ 856678 h 1863091"/>
              <a:gd name="connsiteX16" fmla="*/ 1 w 412378"/>
              <a:gd name="connsiteY16" fmla="*/ 0 h 186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378" h="1863091">
                <a:moveTo>
                  <a:pt x="1" y="0"/>
                </a:moveTo>
                <a:lnTo>
                  <a:pt x="36075" y="9275"/>
                </a:lnTo>
                <a:cubicBezTo>
                  <a:pt x="91024" y="20520"/>
                  <a:pt x="147918" y="26424"/>
                  <a:pt x="206191" y="26424"/>
                </a:cubicBezTo>
                <a:cubicBezTo>
                  <a:pt x="264462" y="26425"/>
                  <a:pt x="321356" y="20519"/>
                  <a:pt x="376305" y="9275"/>
                </a:cubicBezTo>
                <a:lnTo>
                  <a:pt x="412378" y="0"/>
                </a:lnTo>
                <a:lnTo>
                  <a:pt x="412378" y="856677"/>
                </a:lnTo>
                <a:lnTo>
                  <a:pt x="378797" y="861802"/>
                </a:lnTo>
                <a:lnTo>
                  <a:pt x="378797" y="861803"/>
                </a:lnTo>
                <a:lnTo>
                  <a:pt x="412377" y="856678"/>
                </a:lnTo>
                <a:lnTo>
                  <a:pt x="412377" y="1852680"/>
                </a:lnTo>
                <a:lnTo>
                  <a:pt x="206189" y="1863091"/>
                </a:lnTo>
                <a:lnTo>
                  <a:pt x="0" y="1852680"/>
                </a:lnTo>
                <a:lnTo>
                  <a:pt x="0" y="856678"/>
                </a:lnTo>
                <a:lnTo>
                  <a:pt x="33580" y="861803"/>
                </a:lnTo>
                <a:cubicBezTo>
                  <a:pt x="39177" y="862657"/>
                  <a:pt x="39177" y="862656"/>
                  <a:pt x="33581" y="861802"/>
                </a:cubicBezTo>
                <a:lnTo>
                  <a:pt x="1" y="856678"/>
                </a:lnTo>
                <a:lnTo>
                  <a:pt x="1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082320A-FAEC-4245-A30D-BDB3295223F9}"/>
              </a:ext>
            </a:extLst>
          </p:cNvPr>
          <p:cNvSpPr/>
          <p:nvPr/>
        </p:nvSpPr>
        <p:spPr>
          <a:xfrm>
            <a:off x="4014309" y="2194394"/>
            <a:ext cx="1520250" cy="1084941"/>
          </a:xfrm>
          <a:custGeom>
            <a:avLst/>
            <a:gdLst>
              <a:gd name="connsiteX0" fmla="*/ 179705 w 1520250"/>
              <a:gd name="connsiteY0" fmla="*/ 0 h 1084941"/>
              <a:gd name="connsiteX1" fmla="*/ 1520250 w 1520250"/>
              <a:gd name="connsiteY1" fmla="*/ 773965 h 1084941"/>
              <a:gd name="connsiteX2" fmla="*/ 1427657 w 1520250"/>
              <a:gd name="connsiteY2" fmla="*/ 886188 h 1084941"/>
              <a:gd name="connsiteX3" fmla="*/ 1354935 w 1520250"/>
              <a:gd name="connsiteY3" fmla="*/ 1020167 h 1084941"/>
              <a:gd name="connsiteX4" fmla="*/ 1334828 w 1520250"/>
              <a:gd name="connsiteY4" fmla="*/ 1084941 h 1084941"/>
              <a:gd name="connsiteX5" fmla="*/ 0 w 1520250"/>
              <a:gd name="connsiteY5" fmla="*/ 314278 h 1084941"/>
              <a:gd name="connsiteX6" fmla="*/ 51800 w 1520250"/>
              <a:gd name="connsiteY6" fmla="*/ 206749 h 1084941"/>
              <a:gd name="connsiteX7" fmla="*/ 167433 w 1520250"/>
              <a:gd name="connsiteY7" fmla="*/ 16412 h 1084941"/>
              <a:gd name="connsiteX8" fmla="*/ 179705 w 1520250"/>
              <a:gd name="connsiteY8" fmla="*/ 0 h 10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0" h="1084941">
                <a:moveTo>
                  <a:pt x="179705" y="0"/>
                </a:moveTo>
                <a:lnTo>
                  <a:pt x="1520250" y="773965"/>
                </a:lnTo>
                <a:lnTo>
                  <a:pt x="1427657" y="886188"/>
                </a:lnTo>
                <a:cubicBezTo>
                  <a:pt x="1399308" y="928150"/>
                  <a:pt x="1374891" y="972985"/>
                  <a:pt x="1354935" y="1020167"/>
                </a:cubicBezTo>
                <a:lnTo>
                  <a:pt x="1334828" y="1084941"/>
                </a:lnTo>
                <a:lnTo>
                  <a:pt x="0" y="314278"/>
                </a:lnTo>
                <a:lnTo>
                  <a:pt x="51800" y="206749"/>
                </a:lnTo>
                <a:cubicBezTo>
                  <a:pt x="87338" y="141330"/>
                  <a:pt x="125948" y="77819"/>
                  <a:pt x="167433" y="16412"/>
                </a:cubicBezTo>
                <a:lnTo>
                  <a:pt x="179705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9FA8EA8-4118-4B2A-BB2D-353DA0D7FED8}"/>
              </a:ext>
            </a:extLst>
          </p:cNvPr>
          <p:cNvSpPr/>
          <p:nvPr/>
        </p:nvSpPr>
        <p:spPr>
          <a:xfrm>
            <a:off x="6679857" y="3729803"/>
            <a:ext cx="1497837" cy="1078847"/>
          </a:xfrm>
          <a:custGeom>
            <a:avLst/>
            <a:gdLst>
              <a:gd name="connsiteX0" fmla="*/ 173565 w 1497837"/>
              <a:gd name="connsiteY0" fmla="*/ 0 h 1078847"/>
              <a:gd name="connsiteX1" fmla="*/ 1497837 w 1497837"/>
              <a:gd name="connsiteY1" fmla="*/ 764570 h 1078847"/>
              <a:gd name="connsiteX2" fmla="*/ 1446039 w 1497837"/>
              <a:gd name="connsiteY2" fmla="*/ 872096 h 1078847"/>
              <a:gd name="connsiteX3" fmla="*/ 1330407 w 1497837"/>
              <a:gd name="connsiteY3" fmla="*/ 1062433 h 1078847"/>
              <a:gd name="connsiteX4" fmla="*/ 1318132 w 1497837"/>
              <a:gd name="connsiteY4" fmla="*/ 1078847 h 1078847"/>
              <a:gd name="connsiteX5" fmla="*/ 0 w 1497837"/>
              <a:gd name="connsiteY5" fmla="*/ 317821 h 1078847"/>
              <a:gd name="connsiteX6" fmla="*/ 70179 w 1497837"/>
              <a:gd name="connsiteY6" fmla="*/ 232763 h 1078847"/>
              <a:gd name="connsiteX7" fmla="*/ 142900 w 1497837"/>
              <a:gd name="connsiteY7" fmla="*/ 98784 h 1078847"/>
              <a:gd name="connsiteX8" fmla="*/ 173565 w 1497837"/>
              <a:gd name="connsiteY8" fmla="*/ 0 h 10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7" h="1078847">
                <a:moveTo>
                  <a:pt x="173565" y="0"/>
                </a:moveTo>
                <a:lnTo>
                  <a:pt x="1497837" y="764570"/>
                </a:lnTo>
                <a:lnTo>
                  <a:pt x="1446039" y="872096"/>
                </a:lnTo>
                <a:cubicBezTo>
                  <a:pt x="1410501" y="937515"/>
                  <a:pt x="1371892" y="1001026"/>
                  <a:pt x="1330407" y="1062433"/>
                </a:cubicBezTo>
                <a:lnTo>
                  <a:pt x="1318132" y="1078847"/>
                </a:lnTo>
                <a:lnTo>
                  <a:pt x="0" y="317821"/>
                </a:lnTo>
                <a:lnTo>
                  <a:pt x="70179" y="232763"/>
                </a:lnTo>
                <a:cubicBezTo>
                  <a:pt x="98528" y="190802"/>
                  <a:pt x="122944" y="145966"/>
                  <a:pt x="142900" y="98784"/>
                </a:cubicBezTo>
                <a:lnTo>
                  <a:pt x="173565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Doughnut Diagram w/ 6 Parts for PowerPoint</a:t>
            </a: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697B6FB2-5C9B-48EA-AF32-FF35BDFC30F2}"/>
              </a:ext>
            </a:extLst>
          </p:cNvPr>
          <p:cNvSpPr/>
          <p:nvPr/>
        </p:nvSpPr>
        <p:spPr>
          <a:xfrm>
            <a:off x="3420760" y="826280"/>
            <a:ext cx="5350481" cy="5350481"/>
          </a:xfrm>
          <a:prstGeom prst="donut">
            <a:avLst>
              <a:gd name="adj" fmla="val 7990"/>
            </a:avLst>
          </a:pr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1F478A-D338-48B0-808E-5A11E876FA7B}"/>
              </a:ext>
            </a:extLst>
          </p:cNvPr>
          <p:cNvSpPr txBox="1"/>
          <p:nvPr/>
        </p:nvSpPr>
        <p:spPr>
          <a:xfrm>
            <a:off x="400081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9007EF-4353-4E65-8FAD-4A8FD493AA9B}"/>
              </a:ext>
            </a:extLst>
          </p:cNvPr>
          <p:cNvSpPr txBox="1"/>
          <p:nvPr/>
        </p:nvSpPr>
        <p:spPr>
          <a:xfrm>
            <a:off x="407876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F01700-7455-4A1E-81B3-B3E5A2BA5A80}"/>
              </a:ext>
            </a:extLst>
          </p:cNvPr>
          <p:cNvSpPr txBox="1"/>
          <p:nvPr/>
        </p:nvSpPr>
        <p:spPr>
          <a:xfrm>
            <a:off x="399958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ECCE2F-D40A-4776-A888-DC29A6224176}"/>
              </a:ext>
            </a:extLst>
          </p:cNvPr>
          <p:cNvSpPr txBox="1"/>
          <p:nvPr/>
        </p:nvSpPr>
        <p:spPr>
          <a:xfrm>
            <a:off x="407753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B4CF8D-D3F5-4FF9-BE6D-2F16E7E4D5DB}"/>
              </a:ext>
            </a:extLst>
          </p:cNvPr>
          <p:cNvSpPr txBox="1"/>
          <p:nvPr/>
        </p:nvSpPr>
        <p:spPr>
          <a:xfrm>
            <a:off x="349185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7CF472-2D43-4EC2-9E60-DAC4228767F6}"/>
              </a:ext>
            </a:extLst>
          </p:cNvPr>
          <p:cNvSpPr txBox="1"/>
          <p:nvPr/>
        </p:nvSpPr>
        <p:spPr>
          <a:xfrm>
            <a:off x="356980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8" name="Graphic 97" descr="Database">
            <a:extLst>
              <a:ext uri="{FF2B5EF4-FFF2-40B4-BE49-F238E27FC236}">
                <a16:creationId xmlns:a16="http://schemas.microsoft.com/office/drawing/2014/main" id="{EAA0630A-379B-429E-B5EB-A2E009D31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97" y="4656340"/>
            <a:ext cx="405716" cy="405716"/>
          </a:xfrm>
          <a:prstGeom prst="rect">
            <a:avLst/>
          </a:prstGeom>
        </p:spPr>
      </p:pic>
      <p:pic>
        <p:nvPicPr>
          <p:cNvPr id="99" name="Graphic 98" descr="Coins">
            <a:extLst>
              <a:ext uri="{FF2B5EF4-FFF2-40B4-BE49-F238E27FC236}">
                <a16:creationId xmlns:a16="http://schemas.microsoft.com/office/drawing/2014/main" id="{82884716-0822-44F7-B4F1-57B754D6A6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76" y="2871422"/>
            <a:ext cx="405716" cy="405716"/>
          </a:xfrm>
          <a:prstGeom prst="rect">
            <a:avLst/>
          </a:prstGeom>
        </p:spPr>
      </p:pic>
      <p:pic>
        <p:nvPicPr>
          <p:cNvPr id="102" name="Graphic 101" descr="Shopping bag">
            <a:extLst>
              <a:ext uri="{FF2B5EF4-FFF2-40B4-BE49-F238E27FC236}">
                <a16:creationId xmlns:a16="http://schemas.microsoft.com/office/drawing/2014/main" id="{95980099-D115-4CFA-A9FF-48BDF3540B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97" y="1074639"/>
            <a:ext cx="405716" cy="40571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ABA3E58-9486-4F14-98D4-B5D3D446C7A7}"/>
              </a:ext>
            </a:extLst>
          </p:cNvPr>
          <p:cNvSpPr txBox="1"/>
          <p:nvPr/>
        </p:nvSpPr>
        <p:spPr>
          <a:xfrm>
            <a:off x="8919934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Lorem Ipsum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D5CEE7-F9DB-4261-90CE-D2CB22AAE922}"/>
              </a:ext>
            </a:extLst>
          </p:cNvPr>
          <p:cNvSpPr txBox="1"/>
          <p:nvPr/>
        </p:nvSpPr>
        <p:spPr>
          <a:xfrm>
            <a:off x="8927729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FFD2BF-5B55-4678-9BE6-2C0207DF82CA}"/>
              </a:ext>
            </a:extLst>
          </p:cNvPr>
          <p:cNvSpPr txBox="1"/>
          <p:nvPr/>
        </p:nvSpPr>
        <p:spPr>
          <a:xfrm>
            <a:off x="8919934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416B0D-9CC6-4C13-B340-E7CAEDA5D07B}"/>
              </a:ext>
            </a:extLst>
          </p:cNvPr>
          <p:cNvSpPr txBox="1"/>
          <p:nvPr/>
        </p:nvSpPr>
        <p:spPr>
          <a:xfrm>
            <a:off x="8927729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669F9B-A994-4615-B813-4B5776FD58CC}"/>
              </a:ext>
            </a:extLst>
          </p:cNvPr>
          <p:cNvSpPr txBox="1"/>
          <p:nvPr/>
        </p:nvSpPr>
        <p:spPr>
          <a:xfrm>
            <a:off x="8919934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E5982C-848C-4B1A-9D15-FE17E7A70537}"/>
              </a:ext>
            </a:extLst>
          </p:cNvPr>
          <p:cNvSpPr txBox="1"/>
          <p:nvPr/>
        </p:nvSpPr>
        <p:spPr>
          <a:xfrm>
            <a:off x="8927729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8" name="Graphic 137" descr="Chat">
            <a:extLst>
              <a:ext uri="{FF2B5EF4-FFF2-40B4-BE49-F238E27FC236}">
                <a16:creationId xmlns:a16="http://schemas.microsoft.com/office/drawing/2014/main" id="{51E8D242-F8F8-4CB4-8CC2-C6B271A3AE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2387" y="1074639"/>
            <a:ext cx="405716" cy="405716"/>
          </a:xfrm>
          <a:prstGeom prst="rect">
            <a:avLst/>
          </a:prstGeom>
        </p:spPr>
      </p:pic>
      <p:pic>
        <p:nvPicPr>
          <p:cNvPr id="139" name="Graphic 138" descr="Download from cloud">
            <a:extLst>
              <a:ext uri="{FF2B5EF4-FFF2-40B4-BE49-F238E27FC236}">
                <a16:creationId xmlns:a16="http://schemas.microsoft.com/office/drawing/2014/main" id="{AC975336-3C96-4C0F-B3BA-4AC896A77C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2387" y="2871422"/>
            <a:ext cx="405716" cy="405716"/>
          </a:xfrm>
          <a:prstGeom prst="rect">
            <a:avLst/>
          </a:prstGeom>
        </p:spPr>
      </p:pic>
      <p:pic>
        <p:nvPicPr>
          <p:cNvPr id="140" name="Graphic 139" descr="Gears">
            <a:extLst>
              <a:ext uri="{FF2B5EF4-FFF2-40B4-BE49-F238E27FC236}">
                <a16:creationId xmlns:a16="http://schemas.microsoft.com/office/drawing/2014/main" id="{9C6C55DC-936A-41A8-A7BB-0860BC08A17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42387" y="4656340"/>
            <a:ext cx="405716" cy="405716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ECEB434D-2258-483A-B23A-30B14A03591C}"/>
              </a:ext>
            </a:extLst>
          </p:cNvPr>
          <p:cNvSpPr/>
          <p:nvPr/>
        </p:nvSpPr>
        <p:spPr>
          <a:xfrm>
            <a:off x="5236356" y="2641877"/>
            <a:ext cx="1719288" cy="1719288"/>
          </a:xfrm>
          <a:prstGeom prst="ellipse">
            <a:avLst/>
          </a:pr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hat">
            <a:extLst>
              <a:ext uri="{FF2B5EF4-FFF2-40B4-BE49-F238E27FC236}">
                <a16:creationId xmlns:a16="http://schemas.microsoft.com/office/drawing/2014/main" id="{83DD4689-74A0-4091-A334-3F60DEDF32A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4583" y="2272702"/>
            <a:ext cx="405716" cy="405716"/>
          </a:xfrm>
          <a:prstGeom prst="rect">
            <a:avLst/>
          </a:prstGeom>
        </p:spPr>
      </p:pic>
      <p:pic>
        <p:nvPicPr>
          <p:cNvPr id="36" name="Graphic 35" descr="Download from cloud">
            <a:extLst>
              <a:ext uri="{FF2B5EF4-FFF2-40B4-BE49-F238E27FC236}">
                <a16:creationId xmlns:a16="http://schemas.microsoft.com/office/drawing/2014/main" id="{EE5F18FE-5CC4-4EEC-9181-63C41CCE581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69608" y="3336791"/>
            <a:ext cx="405716" cy="405716"/>
          </a:xfrm>
          <a:prstGeom prst="rect">
            <a:avLst/>
          </a:prstGeom>
        </p:spPr>
      </p:pic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D95AD1E8-D95A-44A6-A7A7-58D1BDF6B7C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76995" y="4318385"/>
            <a:ext cx="405716" cy="405716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F5CC7104-022A-4CDB-A054-5B35A79580F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26337" y="4342237"/>
            <a:ext cx="405716" cy="405716"/>
          </a:xfrm>
          <a:prstGeom prst="rect">
            <a:avLst/>
          </a:prstGeom>
        </p:spPr>
      </p:pic>
      <p:pic>
        <p:nvPicPr>
          <p:cNvPr id="39" name="Graphic 38" descr="Coins">
            <a:extLst>
              <a:ext uri="{FF2B5EF4-FFF2-40B4-BE49-F238E27FC236}">
                <a16:creationId xmlns:a16="http://schemas.microsoft.com/office/drawing/2014/main" id="{E0D58CD7-9839-437C-83DC-CDD46B60797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16676" y="3267752"/>
            <a:ext cx="405716" cy="405716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055D007F-DF76-492C-B5FC-FB6E69A8715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66882" y="2240424"/>
            <a:ext cx="405716" cy="4057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2F52E72-1626-4C44-A140-116E6DA72A8E}"/>
              </a:ext>
            </a:extLst>
          </p:cNvPr>
          <p:cNvSpPr/>
          <p:nvPr/>
        </p:nvSpPr>
        <p:spPr>
          <a:xfrm>
            <a:off x="658919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BBDDCE-2E7D-4720-8A4D-9A0F7D4BD8A4}"/>
              </a:ext>
            </a:extLst>
          </p:cNvPr>
          <p:cNvSpPr/>
          <p:nvPr/>
        </p:nvSpPr>
        <p:spPr>
          <a:xfrm>
            <a:off x="7672055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A3105B-81BB-41D2-A0B2-376C0456C2EE}"/>
              </a:ext>
            </a:extLst>
          </p:cNvPr>
          <p:cNvSpPr/>
          <p:nvPr/>
        </p:nvSpPr>
        <p:spPr>
          <a:xfrm>
            <a:off x="658919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3614AC-DFEB-4311-AA38-9898805FBD8F}"/>
              </a:ext>
            </a:extLst>
          </p:cNvPr>
          <p:cNvSpPr/>
          <p:nvPr/>
        </p:nvSpPr>
        <p:spPr>
          <a:xfrm>
            <a:off x="477443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2B811-0384-4E8E-9A4C-D9015DA3D276}"/>
              </a:ext>
            </a:extLst>
          </p:cNvPr>
          <p:cNvSpPr/>
          <p:nvPr/>
        </p:nvSpPr>
        <p:spPr>
          <a:xfrm>
            <a:off x="3750317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113F3D-A945-4FB3-8B2E-C6D6AF9171CD}"/>
              </a:ext>
            </a:extLst>
          </p:cNvPr>
          <p:cNvSpPr/>
          <p:nvPr/>
        </p:nvSpPr>
        <p:spPr>
          <a:xfrm>
            <a:off x="477443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06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A72CE20-335A-4FA9-BE91-1D29E4F90D2C}"/>
              </a:ext>
            </a:extLst>
          </p:cNvPr>
          <p:cNvSpPr/>
          <p:nvPr/>
        </p:nvSpPr>
        <p:spPr>
          <a:xfrm>
            <a:off x="5554654" y="2754768"/>
            <a:ext cx="360334" cy="244463"/>
          </a:xfrm>
          <a:custGeom>
            <a:avLst/>
            <a:gdLst>
              <a:gd name="connsiteX0" fmla="*/ 360334 w 360334"/>
              <a:gd name="connsiteY0" fmla="*/ 0 h 244463"/>
              <a:gd name="connsiteX1" fmla="*/ 360334 w 360334"/>
              <a:gd name="connsiteY1" fmla="*/ 77818 h 244463"/>
              <a:gd name="connsiteX2" fmla="*/ 273319 w 360334"/>
              <a:gd name="connsiteY2" fmla="*/ 104829 h 244463"/>
              <a:gd name="connsiteX3" fmla="*/ 158837 w 360334"/>
              <a:gd name="connsiteY3" fmla="*/ 166968 h 244463"/>
              <a:gd name="connsiteX4" fmla="*/ 64912 w 360334"/>
              <a:gd name="connsiteY4" fmla="*/ 244463 h 244463"/>
              <a:gd name="connsiteX5" fmla="*/ 0 w 360334"/>
              <a:gd name="connsiteY5" fmla="*/ 206986 h 244463"/>
              <a:gd name="connsiteX6" fmla="*/ 8944 w 360334"/>
              <a:gd name="connsiteY6" fmla="*/ 196145 h 244463"/>
              <a:gd name="connsiteX7" fmla="*/ 248272 w 360334"/>
              <a:gd name="connsiteY7" fmla="*/ 34786 h 24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4463">
                <a:moveTo>
                  <a:pt x="360334" y="0"/>
                </a:moveTo>
                <a:lnTo>
                  <a:pt x="360334" y="77818"/>
                </a:lnTo>
                <a:lnTo>
                  <a:pt x="273319" y="104829"/>
                </a:lnTo>
                <a:cubicBezTo>
                  <a:pt x="233003" y="121881"/>
                  <a:pt x="194692" y="142745"/>
                  <a:pt x="158837" y="166968"/>
                </a:cubicBezTo>
                <a:lnTo>
                  <a:pt x="64912" y="244463"/>
                </a:lnTo>
                <a:lnTo>
                  <a:pt x="0" y="206986"/>
                </a:lnTo>
                <a:lnTo>
                  <a:pt x="8944" y="196145"/>
                </a:lnTo>
                <a:cubicBezTo>
                  <a:pt x="77071" y="128018"/>
                  <a:pt x="158192" y="72886"/>
                  <a:pt x="248272" y="3478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975F106-A4FF-4B1E-B49F-03B3B1668021}"/>
              </a:ext>
            </a:extLst>
          </p:cNvPr>
          <p:cNvSpPr/>
          <p:nvPr/>
        </p:nvSpPr>
        <p:spPr>
          <a:xfrm>
            <a:off x="6277013" y="2754768"/>
            <a:ext cx="360334" cy="248328"/>
          </a:xfrm>
          <a:custGeom>
            <a:avLst/>
            <a:gdLst>
              <a:gd name="connsiteX0" fmla="*/ 0 w 360334"/>
              <a:gd name="connsiteY0" fmla="*/ 0 h 248328"/>
              <a:gd name="connsiteX1" fmla="*/ 112061 w 360334"/>
              <a:gd name="connsiteY1" fmla="*/ 34786 h 248328"/>
              <a:gd name="connsiteX2" fmla="*/ 351389 w 360334"/>
              <a:gd name="connsiteY2" fmla="*/ 196145 h 248328"/>
              <a:gd name="connsiteX3" fmla="*/ 360334 w 360334"/>
              <a:gd name="connsiteY3" fmla="*/ 206986 h 248328"/>
              <a:gd name="connsiteX4" fmla="*/ 288729 w 360334"/>
              <a:gd name="connsiteY4" fmla="*/ 248328 h 248328"/>
              <a:gd name="connsiteX5" fmla="*/ 190119 w 360334"/>
              <a:gd name="connsiteY5" fmla="*/ 166967 h 248328"/>
              <a:gd name="connsiteX6" fmla="*/ 75636 w 360334"/>
              <a:gd name="connsiteY6" fmla="*/ 104828 h 248328"/>
              <a:gd name="connsiteX7" fmla="*/ 0 w 360334"/>
              <a:gd name="connsiteY7" fmla="*/ 81349 h 2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8328">
                <a:moveTo>
                  <a:pt x="0" y="0"/>
                </a:moveTo>
                <a:lnTo>
                  <a:pt x="112061" y="34786"/>
                </a:lnTo>
                <a:cubicBezTo>
                  <a:pt x="202141" y="72886"/>
                  <a:pt x="283262" y="128018"/>
                  <a:pt x="351389" y="196145"/>
                </a:cubicBezTo>
                <a:lnTo>
                  <a:pt x="360334" y="206986"/>
                </a:lnTo>
                <a:lnTo>
                  <a:pt x="288729" y="248328"/>
                </a:lnTo>
                <a:lnTo>
                  <a:pt x="190119" y="166967"/>
                </a:lnTo>
                <a:cubicBezTo>
                  <a:pt x="154264" y="142744"/>
                  <a:pt x="115952" y="121880"/>
                  <a:pt x="75636" y="104828"/>
                </a:cubicBezTo>
                <a:lnTo>
                  <a:pt x="0" y="81349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61D5640-8C78-412A-B278-63E6BF6849B5}"/>
              </a:ext>
            </a:extLst>
          </p:cNvPr>
          <p:cNvSpPr/>
          <p:nvPr/>
        </p:nvSpPr>
        <p:spPr>
          <a:xfrm>
            <a:off x="6741161" y="3276353"/>
            <a:ext cx="107770" cy="413922"/>
          </a:xfrm>
          <a:custGeom>
            <a:avLst/>
            <a:gdLst>
              <a:gd name="connsiteX0" fmla="*/ 75332 w 107770"/>
              <a:gd name="connsiteY0" fmla="*/ 0 h 413922"/>
              <a:gd name="connsiteX1" fmla="*/ 92473 w 107770"/>
              <a:gd name="connsiteY1" fmla="*/ 55219 h 413922"/>
              <a:gd name="connsiteX2" fmla="*/ 107770 w 107770"/>
              <a:gd name="connsiteY2" fmla="*/ 206961 h 413922"/>
              <a:gd name="connsiteX3" fmla="*/ 92473 w 107770"/>
              <a:gd name="connsiteY3" fmla="*/ 358703 h 413922"/>
              <a:gd name="connsiteX4" fmla="*/ 75332 w 107770"/>
              <a:gd name="connsiteY4" fmla="*/ 413922 h 413922"/>
              <a:gd name="connsiteX5" fmla="*/ 0 w 107770"/>
              <a:gd name="connsiteY5" fmla="*/ 370429 h 413922"/>
              <a:gd name="connsiteX6" fmla="*/ 9424 w 107770"/>
              <a:gd name="connsiteY6" fmla="*/ 340073 h 413922"/>
              <a:gd name="connsiteX7" fmla="*/ 23116 w 107770"/>
              <a:gd name="connsiteY7" fmla="*/ 204245 h 413922"/>
              <a:gd name="connsiteX8" fmla="*/ 9424 w 107770"/>
              <a:gd name="connsiteY8" fmla="*/ 68418 h 413922"/>
              <a:gd name="connsiteX9" fmla="*/ 1430 w 107770"/>
              <a:gd name="connsiteY9" fmla="*/ 42667 h 4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70" h="413922">
                <a:moveTo>
                  <a:pt x="75332" y="0"/>
                </a:moveTo>
                <a:lnTo>
                  <a:pt x="92473" y="55219"/>
                </a:lnTo>
                <a:cubicBezTo>
                  <a:pt x="102503" y="104233"/>
                  <a:pt x="107770" y="154982"/>
                  <a:pt x="107770" y="206961"/>
                </a:cubicBezTo>
                <a:cubicBezTo>
                  <a:pt x="107770" y="258940"/>
                  <a:pt x="102503" y="309689"/>
                  <a:pt x="92473" y="358703"/>
                </a:cubicBezTo>
                <a:lnTo>
                  <a:pt x="75332" y="413922"/>
                </a:lnTo>
                <a:lnTo>
                  <a:pt x="0" y="370429"/>
                </a:lnTo>
                <a:lnTo>
                  <a:pt x="9424" y="340073"/>
                </a:lnTo>
                <a:cubicBezTo>
                  <a:pt x="18401" y="296199"/>
                  <a:pt x="23116" y="250773"/>
                  <a:pt x="23116" y="204245"/>
                </a:cubicBezTo>
                <a:cubicBezTo>
                  <a:pt x="23116" y="157718"/>
                  <a:pt x="18401" y="112291"/>
                  <a:pt x="9424" y="68418"/>
                </a:cubicBezTo>
                <a:lnTo>
                  <a:pt x="1430" y="42667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712EC50-6EC4-4A13-A53C-FEA6391F67AD}"/>
              </a:ext>
            </a:extLst>
          </p:cNvPr>
          <p:cNvSpPr/>
          <p:nvPr/>
        </p:nvSpPr>
        <p:spPr>
          <a:xfrm>
            <a:off x="5343071" y="3276353"/>
            <a:ext cx="98120" cy="413924"/>
          </a:xfrm>
          <a:custGeom>
            <a:avLst/>
            <a:gdLst>
              <a:gd name="connsiteX0" fmla="*/ 32438 w 98120"/>
              <a:gd name="connsiteY0" fmla="*/ 0 h 413924"/>
              <a:gd name="connsiteX1" fmla="*/ 96690 w 98120"/>
              <a:gd name="connsiteY1" fmla="*/ 37096 h 413924"/>
              <a:gd name="connsiteX2" fmla="*/ 86967 w 98120"/>
              <a:gd name="connsiteY2" fmla="*/ 68418 h 413924"/>
              <a:gd name="connsiteX3" fmla="*/ 73274 w 98120"/>
              <a:gd name="connsiteY3" fmla="*/ 204245 h 413924"/>
              <a:gd name="connsiteX4" fmla="*/ 86967 w 98120"/>
              <a:gd name="connsiteY4" fmla="*/ 340073 h 413924"/>
              <a:gd name="connsiteX5" fmla="*/ 98120 w 98120"/>
              <a:gd name="connsiteY5" fmla="*/ 376003 h 413924"/>
              <a:gd name="connsiteX6" fmla="*/ 32439 w 98120"/>
              <a:gd name="connsiteY6" fmla="*/ 413924 h 413924"/>
              <a:gd name="connsiteX7" fmla="*/ 15297 w 98120"/>
              <a:gd name="connsiteY7" fmla="*/ 358703 h 413924"/>
              <a:gd name="connsiteX8" fmla="*/ 0 w 98120"/>
              <a:gd name="connsiteY8" fmla="*/ 206961 h 413924"/>
              <a:gd name="connsiteX9" fmla="*/ 15297 w 98120"/>
              <a:gd name="connsiteY9" fmla="*/ 55219 h 41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120" h="413924">
                <a:moveTo>
                  <a:pt x="32438" y="0"/>
                </a:moveTo>
                <a:lnTo>
                  <a:pt x="96690" y="37096"/>
                </a:lnTo>
                <a:lnTo>
                  <a:pt x="86967" y="68418"/>
                </a:lnTo>
                <a:cubicBezTo>
                  <a:pt x="77989" y="112291"/>
                  <a:pt x="73274" y="157718"/>
                  <a:pt x="73274" y="204245"/>
                </a:cubicBezTo>
                <a:cubicBezTo>
                  <a:pt x="73274" y="250773"/>
                  <a:pt x="77989" y="296199"/>
                  <a:pt x="86967" y="340073"/>
                </a:cubicBezTo>
                <a:lnTo>
                  <a:pt x="98120" y="376003"/>
                </a:lnTo>
                <a:lnTo>
                  <a:pt x="32439" y="413924"/>
                </a:lnTo>
                <a:lnTo>
                  <a:pt x="15297" y="358703"/>
                </a:lnTo>
                <a:cubicBezTo>
                  <a:pt x="5267" y="309689"/>
                  <a:pt x="0" y="258940"/>
                  <a:pt x="0" y="206961"/>
                </a:cubicBezTo>
                <a:cubicBezTo>
                  <a:pt x="0" y="154982"/>
                  <a:pt x="5267" y="104233"/>
                  <a:pt x="15297" y="55219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D53A11B-5D4E-4EF5-BE52-B3909DC940DB}"/>
              </a:ext>
            </a:extLst>
          </p:cNvPr>
          <p:cNvSpPr/>
          <p:nvPr/>
        </p:nvSpPr>
        <p:spPr>
          <a:xfrm>
            <a:off x="6277013" y="3961297"/>
            <a:ext cx="360335" cy="250564"/>
          </a:xfrm>
          <a:custGeom>
            <a:avLst/>
            <a:gdLst>
              <a:gd name="connsiteX0" fmla="*/ 284855 w 360335"/>
              <a:gd name="connsiteY0" fmla="*/ 0 h 250564"/>
              <a:gd name="connsiteX1" fmla="*/ 360335 w 360335"/>
              <a:gd name="connsiteY1" fmla="*/ 43578 h 250564"/>
              <a:gd name="connsiteX2" fmla="*/ 351390 w 360335"/>
              <a:gd name="connsiteY2" fmla="*/ 54419 h 250564"/>
              <a:gd name="connsiteX3" fmla="*/ 112062 w 360335"/>
              <a:gd name="connsiteY3" fmla="*/ 215778 h 250564"/>
              <a:gd name="connsiteX4" fmla="*/ 0 w 360335"/>
              <a:gd name="connsiteY4" fmla="*/ 250564 h 250564"/>
              <a:gd name="connsiteX5" fmla="*/ 0 w 360335"/>
              <a:gd name="connsiteY5" fmla="*/ 163782 h 250564"/>
              <a:gd name="connsiteX6" fmla="*/ 75636 w 360335"/>
              <a:gd name="connsiteY6" fmla="*/ 140304 h 250564"/>
              <a:gd name="connsiteX7" fmla="*/ 190119 w 360335"/>
              <a:gd name="connsiteY7" fmla="*/ 78164 h 25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5" h="250564">
                <a:moveTo>
                  <a:pt x="284855" y="0"/>
                </a:moveTo>
                <a:lnTo>
                  <a:pt x="360335" y="43578"/>
                </a:lnTo>
                <a:lnTo>
                  <a:pt x="351390" y="54419"/>
                </a:lnTo>
                <a:cubicBezTo>
                  <a:pt x="283263" y="122546"/>
                  <a:pt x="202142" y="177678"/>
                  <a:pt x="112062" y="215778"/>
                </a:cubicBezTo>
                <a:lnTo>
                  <a:pt x="0" y="250564"/>
                </a:lnTo>
                <a:lnTo>
                  <a:pt x="0" y="163782"/>
                </a:lnTo>
                <a:lnTo>
                  <a:pt x="75636" y="140304"/>
                </a:lnTo>
                <a:cubicBezTo>
                  <a:pt x="115952" y="123251"/>
                  <a:pt x="154264" y="102388"/>
                  <a:pt x="190119" y="78164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C8FAE72-E535-4CDD-83F8-0330E41AC628}"/>
              </a:ext>
            </a:extLst>
          </p:cNvPr>
          <p:cNvSpPr/>
          <p:nvPr/>
        </p:nvSpPr>
        <p:spPr>
          <a:xfrm>
            <a:off x="5554655" y="3965164"/>
            <a:ext cx="360333" cy="246698"/>
          </a:xfrm>
          <a:custGeom>
            <a:avLst/>
            <a:gdLst>
              <a:gd name="connsiteX0" fmla="*/ 68786 w 360333"/>
              <a:gd name="connsiteY0" fmla="*/ 0 h 246698"/>
              <a:gd name="connsiteX1" fmla="*/ 158836 w 360333"/>
              <a:gd name="connsiteY1" fmla="*/ 74297 h 246698"/>
              <a:gd name="connsiteX2" fmla="*/ 273318 w 360333"/>
              <a:gd name="connsiteY2" fmla="*/ 136437 h 246698"/>
              <a:gd name="connsiteX3" fmla="*/ 360333 w 360333"/>
              <a:gd name="connsiteY3" fmla="*/ 163447 h 246698"/>
              <a:gd name="connsiteX4" fmla="*/ 360333 w 360333"/>
              <a:gd name="connsiteY4" fmla="*/ 246698 h 246698"/>
              <a:gd name="connsiteX5" fmla="*/ 248272 w 360333"/>
              <a:gd name="connsiteY5" fmla="*/ 211912 h 246698"/>
              <a:gd name="connsiteX6" fmla="*/ 8944 w 360333"/>
              <a:gd name="connsiteY6" fmla="*/ 50553 h 246698"/>
              <a:gd name="connsiteX7" fmla="*/ 0 w 360333"/>
              <a:gd name="connsiteY7" fmla="*/ 39713 h 2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3" h="246698">
                <a:moveTo>
                  <a:pt x="68786" y="0"/>
                </a:moveTo>
                <a:lnTo>
                  <a:pt x="158836" y="74297"/>
                </a:lnTo>
                <a:cubicBezTo>
                  <a:pt x="194691" y="98521"/>
                  <a:pt x="233002" y="119384"/>
                  <a:pt x="273318" y="136437"/>
                </a:cubicBezTo>
                <a:lnTo>
                  <a:pt x="360333" y="163447"/>
                </a:lnTo>
                <a:lnTo>
                  <a:pt x="360333" y="246698"/>
                </a:lnTo>
                <a:lnTo>
                  <a:pt x="248272" y="211912"/>
                </a:lnTo>
                <a:cubicBezTo>
                  <a:pt x="158192" y="173812"/>
                  <a:pt x="77071" y="118680"/>
                  <a:pt x="8944" y="50553"/>
                </a:cubicBezTo>
                <a:lnTo>
                  <a:pt x="0" y="39713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0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97" name="Rounded Rectangle 25">
            <a:extLst>
              <a:ext uri="{FF2B5EF4-FFF2-40B4-BE49-F238E27FC236}">
                <a16:creationId xmlns:a16="http://schemas.microsoft.com/office/drawing/2014/main" id="{5C37FEF9-68AC-41B4-B85F-30B807905545}"/>
              </a:ext>
            </a:extLst>
          </p:cNvPr>
          <p:cNvSpPr/>
          <p:nvPr/>
        </p:nvSpPr>
        <p:spPr>
          <a:xfrm>
            <a:off x="6486225" y="2393002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98" name="Rounded Rectangle 29">
            <a:extLst>
              <a:ext uri="{FF2B5EF4-FFF2-40B4-BE49-F238E27FC236}">
                <a16:creationId xmlns:a16="http://schemas.microsoft.com/office/drawing/2014/main" id="{A30448C1-2E51-4359-B8F6-8E4D05701F24}"/>
              </a:ext>
            </a:extLst>
          </p:cNvPr>
          <p:cNvSpPr/>
          <p:nvPr/>
        </p:nvSpPr>
        <p:spPr>
          <a:xfrm>
            <a:off x="7275495" y="1804818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99" name="Rounded Rectangle 21">
            <a:extLst>
              <a:ext uri="{FF2B5EF4-FFF2-40B4-BE49-F238E27FC236}">
                <a16:creationId xmlns:a16="http://schemas.microsoft.com/office/drawing/2014/main" id="{02D85312-3731-423A-A63E-1768E4AC9D43}"/>
              </a:ext>
            </a:extLst>
          </p:cNvPr>
          <p:cNvSpPr/>
          <p:nvPr/>
        </p:nvSpPr>
        <p:spPr>
          <a:xfrm>
            <a:off x="5696106" y="296906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00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4904579" y="352727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01" name="Rounded Rectangle 37">
            <a:extLst>
              <a:ext uri="{FF2B5EF4-FFF2-40B4-BE49-F238E27FC236}">
                <a16:creationId xmlns:a16="http://schemas.microsoft.com/office/drawing/2014/main" id="{8E947F68-5546-4A8F-B664-F18850A74EA0}"/>
              </a:ext>
            </a:extLst>
          </p:cNvPr>
          <p:cNvSpPr/>
          <p:nvPr/>
        </p:nvSpPr>
        <p:spPr>
          <a:xfrm>
            <a:off x="4115247" y="405225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9E894B-896D-4994-9DA3-AE2615ADEECC}"/>
              </a:ext>
            </a:extLst>
          </p:cNvPr>
          <p:cNvSpPr txBox="1"/>
          <p:nvPr/>
        </p:nvSpPr>
        <p:spPr>
          <a:xfrm>
            <a:off x="5696106" y="3242592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E0DDBD-3EB1-4BCE-B7BC-707EA62EDD4C}"/>
              </a:ext>
            </a:extLst>
          </p:cNvPr>
          <p:cNvSpPr txBox="1"/>
          <p:nvPr/>
        </p:nvSpPr>
        <p:spPr>
          <a:xfrm>
            <a:off x="6498789" y="2666528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02E013-BB6A-410C-9CD9-28655060986C}"/>
              </a:ext>
            </a:extLst>
          </p:cNvPr>
          <p:cNvSpPr txBox="1"/>
          <p:nvPr/>
        </p:nvSpPr>
        <p:spPr>
          <a:xfrm>
            <a:off x="7273064" y="2090464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C2A222-192C-42A3-8D82-8F9B6E50024B}"/>
              </a:ext>
            </a:extLst>
          </p:cNvPr>
          <p:cNvSpPr txBox="1"/>
          <p:nvPr/>
        </p:nvSpPr>
        <p:spPr>
          <a:xfrm>
            <a:off x="4911964" y="3818656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8BCE7F-910A-483C-A0E1-9E817FD6ED26}"/>
              </a:ext>
            </a:extLst>
          </p:cNvPr>
          <p:cNvSpPr txBox="1"/>
          <p:nvPr/>
        </p:nvSpPr>
        <p:spPr>
          <a:xfrm>
            <a:off x="4111545" y="4317801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9835D65B-D70C-4C03-92F4-8538437ADBF2}"/>
              </a:ext>
            </a:extLst>
          </p:cNvPr>
          <p:cNvSpPr/>
          <p:nvPr/>
        </p:nvSpPr>
        <p:spPr>
          <a:xfrm>
            <a:off x="0" y="4848313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08" name="Rectangle 4">
            <a:extLst>
              <a:ext uri="{FF2B5EF4-FFF2-40B4-BE49-F238E27FC236}">
                <a16:creationId xmlns:a16="http://schemas.microsoft.com/office/drawing/2014/main" id="{972AFDBF-00E6-4A60-9995-3F28F5452673}"/>
              </a:ext>
            </a:extLst>
          </p:cNvPr>
          <p:cNvSpPr/>
          <p:nvPr/>
        </p:nvSpPr>
        <p:spPr>
          <a:xfrm>
            <a:off x="8067494" y="2607815"/>
            <a:ext cx="4124505" cy="170947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grpSp>
        <p:nvGrpSpPr>
          <p:cNvPr id="109" name="Group 6">
            <a:extLst>
              <a:ext uri="{FF2B5EF4-FFF2-40B4-BE49-F238E27FC236}">
                <a16:creationId xmlns:a16="http://schemas.microsoft.com/office/drawing/2014/main" id="{5212EADC-5860-4B20-BD68-9323B52D6BE3}"/>
              </a:ext>
            </a:extLst>
          </p:cNvPr>
          <p:cNvGrpSpPr/>
          <p:nvPr/>
        </p:nvGrpSpPr>
        <p:grpSpPr>
          <a:xfrm>
            <a:off x="1877683" y="4098639"/>
            <a:ext cx="2161054" cy="677108"/>
            <a:chOff x="616886" y="3568095"/>
            <a:chExt cx="1885592" cy="6771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9B38634-901C-41CF-8EBE-D3A497142AFD}"/>
                </a:ext>
              </a:extLst>
            </p:cNvPr>
            <p:cNvSpPr txBox="1"/>
            <p:nvPr/>
          </p:nvSpPr>
          <p:spPr>
            <a:xfrm>
              <a:off x="616886" y="3568095"/>
              <a:ext cx="1885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0FF1A3-40DB-4946-9E08-196850A18A0E}"/>
                </a:ext>
              </a:extLst>
            </p:cNvPr>
            <p:cNvSpPr txBox="1"/>
            <p:nvPr/>
          </p:nvSpPr>
          <p:spPr>
            <a:xfrm>
              <a:off x="616886" y="3937426"/>
              <a:ext cx="18855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9">
            <a:extLst>
              <a:ext uri="{FF2B5EF4-FFF2-40B4-BE49-F238E27FC236}">
                <a16:creationId xmlns:a16="http://schemas.microsoft.com/office/drawing/2014/main" id="{DAD3D1DE-CD44-4C86-A1E0-5EDB84563B80}"/>
              </a:ext>
            </a:extLst>
          </p:cNvPr>
          <p:cNvGrpSpPr/>
          <p:nvPr/>
        </p:nvGrpSpPr>
        <p:grpSpPr>
          <a:xfrm>
            <a:off x="8139521" y="1884130"/>
            <a:ext cx="2348636" cy="664537"/>
            <a:chOff x="6613475" y="1397227"/>
            <a:chExt cx="2348636" cy="66453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5035F2E-4BBA-45F6-A7DA-15FB00FE93B8}"/>
                </a:ext>
              </a:extLst>
            </p:cNvPr>
            <p:cNvSpPr txBox="1"/>
            <p:nvPr/>
          </p:nvSpPr>
          <p:spPr>
            <a:xfrm>
              <a:off x="6613476" y="1397227"/>
              <a:ext cx="23486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7BFA5-C5A5-4E49-8C59-541BDCADA145}"/>
                </a:ext>
              </a:extLst>
            </p:cNvPr>
            <p:cNvSpPr txBox="1"/>
            <p:nvPr/>
          </p:nvSpPr>
          <p:spPr>
            <a:xfrm>
              <a:off x="6613475" y="1753987"/>
              <a:ext cx="23486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48CE38D-1FE5-4865-B869-62FEB3436485}"/>
              </a:ext>
            </a:extLst>
          </p:cNvPr>
          <p:cNvSpPr txBox="1"/>
          <p:nvPr/>
        </p:nvSpPr>
        <p:spPr>
          <a:xfrm>
            <a:off x="7298155" y="4169051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ABBDEC-F489-4A34-8311-44DA5971E8D3}"/>
              </a:ext>
            </a:extLst>
          </p:cNvPr>
          <p:cNvSpPr txBox="1"/>
          <p:nvPr/>
        </p:nvSpPr>
        <p:spPr>
          <a:xfrm>
            <a:off x="6502755" y="4738373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BFF876-2F9F-4DD2-9D8D-4D5914F683F2}"/>
              </a:ext>
            </a:extLst>
          </p:cNvPr>
          <p:cNvSpPr txBox="1"/>
          <p:nvPr/>
        </p:nvSpPr>
        <p:spPr>
          <a:xfrm>
            <a:off x="5727869" y="5287453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A94202-A504-4537-9AA9-BF32629043FC}"/>
              </a:ext>
            </a:extLst>
          </p:cNvPr>
          <p:cNvSpPr txBox="1"/>
          <p:nvPr/>
        </p:nvSpPr>
        <p:spPr>
          <a:xfrm>
            <a:off x="4921495" y="5810280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9" name="Freeform 16">
            <a:extLst>
              <a:ext uri="{FF2B5EF4-FFF2-40B4-BE49-F238E27FC236}">
                <a16:creationId xmlns:a16="http://schemas.microsoft.com/office/drawing/2014/main" id="{4B20703A-E5E3-4AD4-A537-21F0F392E214}"/>
              </a:ext>
            </a:extLst>
          </p:cNvPr>
          <p:cNvSpPr/>
          <p:nvPr/>
        </p:nvSpPr>
        <p:spPr>
          <a:xfrm>
            <a:off x="4512932" y="5790818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20" name="Freeform 17">
            <a:extLst>
              <a:ext uri="{FF2B5EF4-FFF2-40B4-BE49-F238E27FC236}">
                <a16:creationId xmlns:a16="http://schemas.microsoft.com/office/drawing/2014/main" id="{29B8AD0D-A84F-4B3F-9473-707067ADC6B6}"/>
              </a:ext>
            </a:extLst>
          </p:cNvPr>
          <p:cNvSpPr/>
          <p:nvPr/>
        </p:nvSpPr>
        <p:spPr>
          <a:xfrm>
            <a:off x="5332188" y="5268077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1" name="Freeform 18">
            <a:extLst>
              <a:ext uri="{FF2B5EF4-FFF2-40B4-BE49-F238E27FC236}">
                <a16:creationId xmlns:a16="http://schemas.microsoft.com/office/drawing/2014/main" id="{1B121155-BFC7-48A2-9CA2-A043BC7ECBD4}"/>
              </a:ext>
            </a:extLst>
          </p:cNvPr>
          <p:cNvSpPr/>
          <p:nvPr/>
        </p:nvSpPr>
        <p:spPr>
          <a:xfrm>
            <a:off x="6106135" y="4720623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2" name="Freeform 19">
            <a:extLst>
              <a:ext uri="{FF2B5EF4-FFF2-40B4-BE49-F238E27FC236}">
                <a16:creationId xmlns:a16="http://schemas.microsoft.com/office/drawing/2014/main" id="{BB7BA343-0135-45DD-8F61-A89E089BD1C8}"/>
              </a:ext>
            </a:extLst>
          </p:cNvPr>
          <p:cNvSpPr/>
          <p:nvPr/>
        </p:nvSpPr>
        <p:spPr>
          <a:xfrm>
            <a:off x="6900678" y="4152574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123" name="Group 24">
            <a:extLst>
              <a:ext uri="{FF2B5EF4-FFF2-40B4-BE49-F238E27FC236}">
                <a16:creationId xmlns:a16="http://schemas.microsoft.com/office/drawing/2014/main" id="{7D7DB2D5-E481-41FA-BB9D-ACB5E26AADBC}"/>
              </a:ext>
            </a:extLst>
          </p:cNvPr>
          <p:cNvGrpSpPr/>
          <p:nvPr/>
        </p:nvGrpSpPr>
        <p:grpSpPr>
          <a:xfrm>
            <a:off x="839389" y="1908384"/>
            <a:ext cx="4185284" cy="1493483"/>
            <a:chOff x="480991" y="1408757"/>
            <a:chExt cx="3331403" cy="149348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EE674E-743B-40FB-A17E-679024A85720}"/>
                </a:ext>
              </a:extLst>
            </p:cNvPr>
            <p:cNvSpPr txBox="1"/>
            <p:nvPr/>
          </p:nvSpPr>
          <p:spPr>
            <a:xfrm>
              <a:off x="480991" y="1701911"/>
              <a:ext cx="33314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31388BF-21DA-4E08-9E17-7CF8CE954504}"/>
                </a:ext>
              </a:extLst>
            </p:cNvPr>
            <p:cNvSpPr txBox="1"/>
            <p:nvPr/>
          </p:nvSpPr>
          <p:spPr>
            <a:xfrm>
              <a:off x="480992" y="1408757"/>
              <a:ext cx="33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B53AAD43-3248-4B07-8D15-436D5E86610D}"/>
              </a:ext>
            </a:extLst>
          </p:cNvPr>
          <p:cNvSpPr txBox="1"/>
          <p:nvPr/>
        </p:nvSpPr>
        <p:spPr>
          <a:xfrm>
            <a:off x="8067495" y="3599729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7" name="Freeform 19">
            <a:extLst>
              <a:ext uri="{FF2B5EF4-FFF2-40B4-BE49-F238E27FC236}">
                <a16:creationId xmlns:a16="http://schemas.microsoft.com/office/drawing/2014/main" id="{E84F2328-C9C4-45EF-B45F-1004DB460D2E}"/>
              </a:ext>
            </a:extLst>
          </p:cNvPr>
          <p:cNvSpPr/>
          <p:nvPr/>
        </p:nvSpPr>
        <p:spPr>
          <a:xfrm>
            <a:off x="7670018" y="3583252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8" name="Parallelogram 15">
            <a:extLst>
              <a:ext uri="{FF2B5EF4-FFF2-40B4-BE49-F238E27FC236}">
                <a16:creationId xmlns:a16="http://schemas.microsoft.com/office/drawing/2014/main" id="{86B094FC-4508-4812-A7F0-680CAA46D96A}"/>
              </a:ext>
            </a:extLst>
          </p:cNvPr>
          <p:cNvSpPr/>
          <p:nvPr/>
        </p:nvSpPr>
        <p:spPr>
          <a:xfrm flipH="1">
            <a:off x="5104600" y="4634740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9" name="Frame 17">
            <a:extLst>
              <a:ext uri="{FF2B5EF4-FFF2-40B4-BE49-F238E27FC236}">
                <a16:creationId xmlns:a16="http://schemas.microsoft.com/office/drawing/2014/main" id="{38FA5BA1-42B7-4A1E-AFA4-12DEACEA8693}"/>
              </a:ext>
            </a:extLst>
          </p:cNvPr>
          <p:cNvSpPr/>
          <p:nvPr/>
        </p:nvSpPr>
        <p:spPr>
          <a:xfrm>
            <a:off x="4350201" y="5241546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Round Same Side Corner Rectangle 11">
            <a:extLst>
              <a:ext uri="{FF2B5EF4-FFF2-40B4-BE49-F238E27FC236}">
                <a16:creationId xmlns:a16="http://schemas.microsoft.com/office/drawing/2014/main" id="{65B50344-60F3-4638-BD65-9278F1EBB3ED}"/>
              </a:ext>
            </a:extLst>
          </p:cNvPr>
          <p:cNvSpPr>
            <a:spLocks noChangeAspect="1"/>
          </p:cNvSpPr>
          <p:nvPr/>
        </p:nvSpPr>
        <p:spPr>
          <a:xfrm rot="9900000">
            <a:off x="6715494" y="34543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1" name="Rectangle 36">
            <a:extLst>
              <a:ext uri="{FF2B5EF4-FFF2-40B4-BE49-F238E27FC236}">
                <a16:creationId xmlns:a16="http://schemas.microsoft.com/office/drawing/2014/main" id="{A3FE29D2-20F7-48FC-90DE-E96592BCF4D6}"/>
              </a:ext>
            </a:extLst>
          </p:cNvPr>
          <p:cNvSpPr/>
          <p:nvPr/>
        </p:nvSpPr>
        <p:spPr>
          <a:xfrm>
            <a:off x="5909028" y="406606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2" name="Rounded Rectangle 7">
            <a:extLst>
              <a:ext uri="{FF2B5EF4-FFF2-40B4-BE49-F238E27FC236}">
                <a16:creationId xmlns:a16="http://schemas.microsoft.com/office/drawing/2014/main" id="{7BD3F198-0EDC-4FD1-AC35-DBA427088C29}"/>
              </a:ext>
            </a:extLst>
          </p:cNvPr>
          <p:cNvSpPr/>
          <p:nvPr/>
        </p:nvSpPr>
        <p:spPr>
          <a:xfrm>
            <a:off x="7496772" y="2898261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782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533EFF92-2B41-4CBE-B614-4AA8C657575A}"/>
              </a:ext>
            </a:extLst>
          </p:cNvPr>
          <p:cNvGrpSpPr/>
          <p:nvPr/>
        </p:nvGrpSpPr>
        <p:grpSpPr>
          <a:xfrm>
            <a:off x="5272135" y="2942244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7E78B153-8E78-466B-88CD-C4C36C036E22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FA291B3E-4E8E-4549-981D-0EB20569D51C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8" name="Rounded Rectangle 10">
                <a:extLst>
                  <a:ext uri="{FF2B5EF4-FFF2-40B4-BE49-F238E27FC236}">
                    <a16:creationId xmlns:a16="http://schemas.microsoft.com/office/drawing/2014/main" id="{C54F8A41-B13C-4E39-95CD-0A306D7488E3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34">
                <a:extLst>
                  <a:ext uri="{FF2B5EF4-FFF2-40B4-BE49-F238E27FC236}">
                    <a16:creationId xmlns:a16="http://schemas.microsoft.com/office/drawing/2014/main" id="{20877BAE-E5D4-4FE8-8E81-ABFDBCEBDB35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11">
                <a:extLst>
                  <a:ext uri="{FF2B5EF4-FFF2-40B4-BE49-F238E27FC236}">
                    <a16:creationId xmlns:a16="http://schemas.microsoft.com/office/drawing/2014/main" id="{DE7C9E48-7163-4367-887B-9194104E4952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Hexagon 15">
            <a:extLst>
              <a:ext uri="{FF2B5EF4-FFF2-40B4-BE49-F238E27FC236}">
                <a16:creationId xmlns:a16="http://schemas.microsoft.com/office/drawing/2014/main" id="{82075ABD-B1BC-4980-B9D1-3300B896DCA5}"/>
              </a:ext>
            </a:extLst>
          </p:cNvPr>
          <p:cNvSpPr/>
          <p:nvPr/>
        </p:nvSpPr>
        <p:spPr>
          <a:xfrm>
            <a:off x="6841599" y="1903357"/>
            <a:ext cx="1258611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Hexagon 61">
            <a:extLst>
              <a:ext uri="{FF2B5EF4-FFF2-40B4-BE49-F238E27FC236}">
                <a16:creationId xmlns:a16="http://schemas.microsoft.com/office/drawing/2014/main" id="{BFEA2A1C-F32E-4A30-AECD-5D515F6242FA}"/>
              </a:ext>
            </a:extLst>
          </p:cNvPr>
          <p:cNvSpPr/>
          <p:nvPr/>
        </p:nvSpPr>
        <p:spPr>
          <a:xfrm>
            <a:off x="7392145" y="3412867"/>
            <a:ext cx="1258611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Hexagon 62">
            <a:extLst>
              <a:ext uri="{FF2B5EF4-FFF2-40B4-BE49-F238E27FC236}">
                <a16:creationId xmlns:a16="http://schemas.microsoft.com/office/drawing/2014/main" id="{EF771EEF-1F34-46C6-8D9D-1FED478F10A7}"/>
              </a:ext>
            </a:extLst>
          </p:cNvPr>
          <p:cNvSpPr/>
          <p:nvPr/>
        </p:nvSpPr>
        <p:spPr>
          <a:xfrm>
            <a:off x="6841599" y="4922376"/>
            <a:ext cx="1258611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Hexagon 64">
            <a:extLst>
              <a:ext uri="{FF2B5EF4-FFF2-40B4-BE49-F238E27FC236}">
                <a16:creationId xmlns:a16="http://schemas.microsoft.com/office/drawing/2014/main" id="{41D9068E-843F-419C-915C-D027F7D68EC7}"/>
              </a:ext>
            </a:extLst>
          </p:cNvPr>
          <p:cNvSpPr/>
          <p:nvPr/>
        </p:nvSpPr>
        <p:spPr>
          <a:xfrm flipH="1">
            <a:off x="4190266" y="1901913"/>
            <a:ext cx="1258610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Hexagon 65">
            <a:extLst>
              <a:ext uri="{FF2B5EF4-FFF2-40B4-BE49-F238E27FC236}">
                <a16:creationId xmlns:a16="http://schemas.microsoft.com/office/drawing/2014/main" id="{4BC3B489-03D6-4E03-AC1A-296FF97CA573}"/>
              </a:ext>
            </a:extLst>
          </p:cNvPr>
          <p:cNvSpPr/>
          <p:nvPr/>
        </p:nvSpPr>
        <p:spPr>
          <a:xfrm flipH="1">
            <a:off x="3565629" y="3411423"/>
            <a:ext cx="1258610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Hexagon 66">
            <a:extLst>
              <a:ext uri="{FF2B5EF4-FFF2-40B4-BE49-F238E27FC236}">
                <a16:creationId xmlns:a16="http://schemas.microsoft.com/office/drawing/2014/main" id="{7F6309BA-5FFF-47AD-B046-5935162C83A9}"/>
              </a:ext>
            </a:extLst>
          </p:cNvPr>
          <p:cNvSpPr/>
          <p:nvPr/>
        </p:nvSpPr>
        <p:spPr>
          <a:xfrm flipH="1">
            <a:off x="4190266" y="4920932"/>
            <a:ext cx="1258610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9E4C7-2BDA-4BDD-BF58-E8348F0A7FF0}"/>
              </a:ext>
            </a:extLst>
          </p:cNvPr>
          <p:cNvSpPr txBox="1"/>
          <p:nvPr/>
        </p:nvSpPr>
        <p:spPr>
          <a:xfrm>
            <a:off x="5431903" y="3549979"/>
            <a:ext cx="129614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2">
            <a:extLst>
              <a:ext uri="{FF2B5EF4-FFF2-40B4-BE49-F238E27FC236}">
                <a16:creationId xmlns:a16="http://schemas.microsoft.com/office/drawing/2014/main" id="{01634038-109B-4722-9AD4-98D05930C540}"/>
              </a:ext>
            </a:extLst>
          </p:cNvPr>
          <p:cNvGrpSpPr/>
          <p:nvPr/>
        </p:nvGrpSpPr>
        <p:grpSpPr>
          <a:xfrm>
            <a:off x="8225004" y="1968715"/>
            <a:ext cx="2730210" cy="939675"/>
            <a:chOff x="6485792" y="1401372"/>
            <a:chExt cx="1923961" cy="9396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BD4A43-F6C2-4B4F-8B73-AD6DD7F0CAFB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18924C-3C32-4CE7-861B-F58A59E9ED39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1C193A20-1976-4F0E-9994-900F20A020F0}"/>
              </a:ext>
            </a:extLst>
          </p:cNvPr>
          <p:cNvGrpSpPr/>
          <p:nvPr/>
        </p:nvGrpSpPr>
        <p:grpSpPr>
          <a:xfrm>
            <a:off x="8776736" y="3476066"/>
            <a:ext cx="2730210" cy="939675"/>
            <a:chOff x="6485792" y="1401372"/>
            <a:chExt cx="1923961" cy="9396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FE3B67-892A-48A6-8C4B-F3BB964CF51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672953-5525-44AF-87A7-240C29AED0FE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5">
            <a:extLst>
              <a:ext uri="{FF2B5EF4-FFF2-40B4-BE49-F238E27FC236}">
                <a16:creationId xmlns:a16="http://schemas.microsoft.com/office/drawing/2014/main" id="{5EA7613B-F34B-4364-BED3-5C3A45C765A5}"/>
              </a:ext>
            </a:extLst>
          </p:cNvPr>
          <p:cNvGrpSpPr/>
          <p:nvPr/>
        </p:nvGrpSpPr>
        <p:grpSpPr>
          <a:xfrm>
            <a:off x="8225004" y="4993060"/>
            <a:ext cx="2730210" cy="939675"/>
            <a:chOff x="6485792" y="1401372"/>
            <a:chExt cx="1923961" cy="9396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4FBCC-02F4-4F20-9D17-297C9201629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BF7D6-70E6-4703-8B21-5BA4293ADC09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8">
            <a:extLst>
              <a:ext uri="{FF2B5EF4-FFF2-40B4-BE49-F238E27FC236}">
                <a16:creationId xmlns:a16="http://schemas.microsoft.com/office/drawing/2014/main" id="{9F4FD9F9-2979-4339-B605-4B69F9444025}"/>
              </a:ext>
            </a:extLst>
          </p:cNvPr>
          <p:cNvGrpSpPr/>
          <p:nvPr/>
        </p:nvGrpSpPr>
        <p:grpSpPr>
          <a:xfrm>
            <a:off x="1362809" y="1968715"/>
            <a:ext cx="2730210" cy="939675"/>
            <a:chOff x="6485792" y="1401372"/>
            <a:chExt cx="1923961" cy="9396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E5AEC3-AD0A-487F-BE82-8D4E1A2F8DBF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15A511-EEB9-435F-8BD9-3C3EFADBE0D2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51">
            <a:extLst>
              <a:ext uri="{FF2B5EF4-FFF2-40B4-BE49-F238E27FC236}">
                <a16:creationId xmlns:a16="http://schemas.microsoft.com/office/drawing/2014/main" id="{F37DCCD3-09C7-4CF6-9505-AE8B3253F023}"/>
              </a:ext>
            </a:extLst>
          </p:cNvPr>
          <p:cNvGrpSpPr/>
          <p:nvPr/>
        </p:nvGrpSpPr>
        <p:grpSpPr>
          <a:xfrm>
            <a:off x="737809" y="3476066"/>
            <a:ext cx="2730210" cy="939675"/>
            <a:chOff x="6485792" y="1401372"/>
            <a:chExt cx="1923961" cy="9396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9C5E71-20D9-4964-B5A5-451E00E47360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340E02-0288-4D2C-9799-77A2E7FE5546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:a16="http://schemas.microsoft.com/office/drawing/2014/main" id="{BA1D13A6-C220-4C3A-8CF5-CFED850F5A3A}"/>
              </a:ext>
            </a:extLst>
          </p:cNvPr>
          <p:cNvGrpSpPr/>
          <p:nvPr/>
        </p:nvGrpSpPr>
        <p:grpSpPr>
          <a:xfrm>
            <a:off x="1362809" y="4993060"/>
            <a:ext cx="2730210" cy="939675"/>
            <a:chOff x="6485792" y="1401372"/>
            <a:chExt cx="1923961" cy="9396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3D76BA-815B-40B1-9EE1-CB102EA4F0E1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D34B51-4C1C-4AED-BCD4-E52A2246A6AA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id="{64704831-E724-4954-8CC1-4DB3CB0F61D2}"/>
              </a:ext>
            </a:extLst>
          </p:cNvPr>
          <p:cNvSpPr/>
          <p:nvPr/>
        </p:nvSpPr>
        <p:spPr>
          <a:xfrm flipH="1">
            <a:off x="4030914" y="3779437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50F98250-3C8E-4A38-879B-D2B4F827AB9C}"/>
              </a:ext>
            </a:extLst>
          </p:cNvPr>
          <p:cNvSpPr/>
          <p:nvPr/>
        </p:nvSpPr>
        <p:spPr>
          <a:xfrm>
            <a:off x="7879177" y="377943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32">
            <a:extLst>
              <a:ext uri="{FF2B5EF4-FFF2-40B4-BE49-F238E27FC236}">
                <a16:creationId xmlns:a16="http://schemas.microsoft.com/office/drawing/2014/main" id="{25EAEDBE-BC96-426B-B53E-5DF758083C4A}"/>
              </a:ext>
            </a:extLst>
          </p:cNvPr>
          <p:cNvSpPr/>
          <p:nvPr/>
        </p:nvSpPr>
        <p:spPr>
          <a:xfrm>
            <a:off x="4662920" y="227457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ame 17">
            <a:extLst>
              <a:ext uri="{FF2B5EF4-FFF2-40B4-BE49-F238E27FC236}">
                <a16:creationId xmlns:a16="http://schemas.microsoft.com/office/drawing/2014/main" id="{F355742E-3E59-4ED2-9392-0A4625A8BFB9}"/>
              </a:ext>
            </a:extLst>
          </p:cNvPr>
          <p:cNvSpPr/>
          <p:nvPr/>
        </p:nvSpPr>
        <p:spPr>
          <a:xfrm>
            <a:off x="7314702" y="5291221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54842CC5-2FAC-4C07-81BF-86FB6B108AA9}"/>
              </a:ext>
            </a:extLst>
          </p:cNvPr>
          <p:cNvSpPr/>
          <p:nvPr/>
        </p:nvSpPr>
        <p:spPr>
          <a:xfrm>
            <a:off x="7268838" y="224088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Chord 15">
            <a:extLst>
              <a:ext uri="{FF2B5EF4-FFF2-40B4-BE49-F238E27FC236}">
                <a16:creationId xmlns:a16="http://schemas.microsoft.com/office/drawing/2014/main" id="{6279D641-5148-48D4-92B3-7D63D0ABDA8D}"/>
              </a:ext>
            </a:extLst>
          </p:cNvPr>
          <p:cNvSpPr/>
          <p:nvPr/>
        </p:nvSpPr>
        <p:spPr>
          <a:xfrm>
            <a:off x="4724676" y="5286404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2" name="Group 14">
            <a:extLst>
              <a:ext uri="{FF2B5EF4-FFF2-40B4-BE49-F238E27FC236}">
                <a16:creationId xmlns:a16="http://schemas.microsoft.com/office/drawing/2014/main" id="{533EFF92-2B41-4CBE-B614-4AA8C657575A}"/>
              </a:ext>
            </a:extLst>
          </p:cNvPr>
          <p:cNvGrpSpPr/>
          <p:nvPr/>
        </p:nvGrpSpPr>
        <p:grpSpPr>
          <a:xfrm>
            <a:off x="5110351" y="1077705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43" name="Oval 3">
              <a:extLst>
                <a:ext uri="{FF2B5EF4-FFF2-40B4-BE49-F238E27FC236}">
                  <a16:creationId xmlns:a16="http://schemas.microsoft.com/office/drawing/2014/main" id="{7E78B153-8E78-466B-88CD-C4C36C036E22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Group 13">
              <a:extLst>
                <a:ext uri="{FF2B5EF4-FFF2-40B4-BE49-F238E27FC236}">
                  <a16:creationId xmlns:a16="http://schemas.microsoft.com/office/drawing/2014/main" id="{FA291B3E-4E8E-4549-981D-0EB20569D51C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45" name="Rounded Rectangle 10">
                <a:extLst>
                  <a:ext uri="{FF2B5EF4-FFF2-40B4-BE49-F238E27FC236}">
                    <a16:creationId xmlns:a16="http://schemas.microsoft.com/office/drawing/2014/main" id="{C54F8A41-B13C-4E39-95CD-0A306D7488E3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Rounded Rectangle 34">
                <a:extLst>
                  <a:ext uri="{FF2B5EF4-FFF2-40B4-BE49-F238E27FC236}">
                    <a16:creationId xmlns:a16="http://schemas.microsoft.com/office/drawing/2014/main" id="{20877BAE-E5D4-4FE8-8E81-ABFDBCEBDB35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Oval 11">
                <a:extLst>
                  <a:ext uri="{FF2B5EF4-FFF2-40B4-BE49-F238E27FC236}">
                    <a16:creationId xmlns:a16="http://schemas.microsoft.com/office/drawing/2014/main" id="{DE7C9E48-7163-4367-887B-9194104E4952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7112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A49090-F0C5-45A0-BEA3-C75B4EECC724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2FDF8A-F45E-4F7F-8B12-448B8A0B9CDE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ABD62-40AF-4E35-B275-3B4F50B350F6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533C8-ED48-4F41-B019-81183E91D1FC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5" name="Freeform 47">
            <a:extLst>
              <a:ext uri="{FF2B5EF4-FFF2-40B4-BE49-F238E27FC236}">
                <a16:creationId xmlns:a16="http://schemas.microsoft.com/office/drawing/2014/main" id="{CADD457D-F5E6-4545-8B7A-615E4EDB5B38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Freeform 48">
            <a:extLst>
              <a:ext uri="{FF2B5EF4-FFF2-40B4-BE49-F238E27FC236}">
                <a16:creationId xmlns:a16="http://schemas.microsoft.com/office/drawing/2014/main" id="{3991DFC2-3050-4DA2-8B2F-1A2EB4753D07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7" name="Freeform 49">
            <a:extLst>
              <a:ext uri="{FF2B5EF4-FFF2-40B4-BE49-F238E27FC236}">
                <a16:creationId xmlns:a16="http://schemas.microsoft.com/office/drawing/2014/main" id="{B7F622E8-6CAF-4C15-B443-E3B2C297D887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8" name="Freeform 50">
            <a:extLst>
              <a:ext uri="{FF2B5EF4-FFF2-40B4-BE49-F238E27FC236}">
                <a16:creationId xmlns:a16="http://schemas.microsoft.com/office/drawing/2014/main" id="{1A98860A-CD19-4BAC-9541-2AB75F4387D8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Teardrop 9">
            <a:extLst>
              <a:ext uri="{FF2B5EF4-FFF2-40B4-BE49-F238E27FC236}">
                <a16:creationId xmlns:a16="http://schemas.microsoft.com/office/drawing/2014/main" id="{746950E3-15BD-4AE8-B069-CC58A07EFF78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Freeform 97">
            <a:extLst>
              <a:ext uri="{FF2B5EF4-FFF2-40B4-BE49-F238E27FC236}">
                <a16:creationId xmlns:a16="http://schemas.microsoft.com/office/drawing/2014/main" id="{80B3316D-A720-440B-BF92-5D998CCA36A8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1" name="Donut 22">
            <a:extLst>
              <a:ext uri="{FF2B5EF4-FFF2-40B4-BE49-F238E27FC236}">
                <a16:creationId xmlns:a16="http://schemas.microsoft.com/office/drawing/2014/main" id="{EC36A23D-4979-4672-B7F2-4196A841FDBE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2" name="Freeform 99">
            <a:extLst>
              <a:ext uri="{FF2B5EF4-FFF2-40B4-BE49-F238E27FC236}">
                <a16:creationId xmlns:a16="http://schemas.microsoft.com/office/drawing/2014/main" id="{50CECE87-DBBD-437D-B909-B2A46CD7F8FB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3" name="Oval 10">
            <a:extLst>
              <a:ext uri="{FF2B5EF4-FFF2-40B4-BE49-F238E27FC236}">
                <a16:creationId xmlns:a16="http://schemas.microsoft.com/office/drawing/2014/main" id="{D93169EE-3B4F-4249-89D0-9ACE27528BDF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Freeform 101">
            <a:extLst>
              <a:ext uri="{FF2B5EF4-FFF2-40B4-BE49-F238E27FC236}">
                <a16:creationId xmlns:a16="http://schemas.microsoft.com/office/drawing/2014/main" id="{C6DC3867-08D1-45EB-A10C-6034F11DA789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75" name="Group 102">
            <a:extLst>
              <a:ext uri="{FF2B5EF4-FFF2-40B4-BE49-F238E27FC236}">
                <a16:creationId xmlns:a16="http://schemas.microsoft.com/office/drawing/2014/main" id="{1182B413-DDE4-4CAB-B50B-76A0D90E416D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6" name="Freeform 103">
              <a:extLst>
                <a:ext uri="{FF2B5EF4-FFF2-40B4-BE49-F238E27FC236}">
                  <a16:creationId xmlns:a16="http://schemas.microsoft.com/office/drawing/2014/main" id="{740C3082-4273-4D0F-A3B3-C82A37A0A2C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7" name="Freeform 104">
              <a:extLst>
                <a:ext uri="{FF2B5EF4-FFF2-40B4-BE49-F238E27FC236}">
                  <a16:creationId xmlns:a16="http://schemas.microsoft.com/office/drawing/2014/main" id="{E37541A8-0A50-44FB-8A8F-B0D8A26CB04C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6458BFB2-0ADA-478C-B5ED-235A0285B88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B1BFD540-CA6E-4651-B7D1-84228E168E7A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0" name="Freeform 107">
            <a:extLst>
              <a:ext uri="{FF2B5EF4-FFF2-40B4-BE49-F238E27FC236}">
                <a16:creationId xmlns:a16="http://schemas.microsoft.com/office/drawing/2014/main" id="{6C5B7ECC-48FD-459B-A949-D55BD4EF2B7B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1" name="Freeform 108">
            <a:extLst>
              <a:ext uri="{FF2B5EF4-FFF2-40B4-BE49-F238E27FC236}">
                <a16:creationId xmlns:a16="http://schemas.microsoft.com/office/drawing/2014/main" id="{BEC9953F-FB59-4BB4-9E79-229EA04E02CC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62EFC80B-A6CB-4276-81F8-A194A66C92EC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3" name="Group 110">
            <a:extLst>
              <a:ext uri="{FF2B5EF4-FFF2-40B4-BE49-F238E27FC236}">
                <a16:creationId xmlns:a16="http://schemas.microsoft.com/office/drawing/2014/main" id="{92B4F226-FA4E-4712-A988-51FF477A2D1A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id="{72128FB3-6F0B-480A-B3CB-7162D686EB8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5" name="Oval 37">
              <a:extLst>
                <a:ext uri="{FF2B5EF4-FFF2-40B4-BE49-F238E27FC236}">
                  <a16:creationId xmlns:a16="http://schemas.microsoft.com/office/drawing/2014/main" id="{CA57E8EB-BBE9-4D53-B25F-AF5175D0CF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6" name="Rectangle 19">
            <a:extLst>
              <a:ext uri="{FF2B5EF4-FFF2-40B4-BE49-F238E27FC236}">
                <a16:creationId xmlns:a16="http://schemas.microsoft.com/office/drawing/2014/main" id="{706DBFB1-2739-43E3-8849-50C34234CE33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7" name="Freeform 114">
            <a:extLst>
              <a:ext uri="{FF2B5EF4-FFF2-40B4-BE49-F238E27FC236}">
                <a16:creationId xmlns:a16="http://schemas.microsoft.com/office/drawing/2014/main" id="{C964DB8E-7FC1-4867-AFF9-598A6668D484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Rounded Rectangle 31">
            <a:extLst>
              <a:ext uri="{FF2B5EF4-FFF2-40B4-BE49-F238E27FC236}">
                <a16:creationId xmlns:a16="http://schemas.microsoft.com/office/drawing/2014/main" id="{30419C84-324B-49C7-804F-C0D622AFEA10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Oval 47">
            <a:extLst>
              <a:ext uri="{FF2B5EF4-FFF2-40B4-BE49-F238E27FC236}">
                <a16:creationId xmlns:a16="http://schemas.microsoft.com/office/drawing/2014/main" id="{0D480E7B-FC21-4C0E-BEF4-6D05B8470020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Oval 50">
            <a:extLst>
              <a:ext uri="{FF2B5EF4-FFF2-40B4-BE49-F238E27FC236}">
                <a16:creationId xmlns:a16="http://schemas.microsoft.com/office/drawing/2014/main" id="{0588ECF7-56E2-4C3A-B4CF-DD57F2DF27D6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1" name="Heart 17">
            <a:extLst>
              <a:ext uri="{FF2B5EF4-FFF2-40B4-BE49-F238E27FC236}">
                <a16:creationId xmlns:a16="http://schemas.microsoft.com/office/drawing/2014/main" id="{C1B770E8-D574-4F2D-8AF3-22445BFB9BA6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Rounded Rectangle 25">
            <a:extLst>
              <a:ext uri="{FF2B5EF4-FFF2-40B4-BE49-F238E27FC236}">
                <a16:creationId xmlns:a16="http://schemas.microsoft.com/office/drawing/2014/main" id="{1BFC6A17-773E-4C5D-B3E3-7DF40381032E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3" name="Chord 32">
            <a:extLst>
              <a:ext uri="{FF2B5EF4-FFF2-40B4-BE49-F238E27FC236}">
                <a16:creationId xmlns:a16="http://schemas.microsoft.com/office/drawing/2014/main" id="{58BAC853-5B74-422E-9EDF-A8D0278EF5A0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Rounded Rectangle 40">
            <a:extLst>
              <a:ext uri="{FF2B5EF4-FFF2-40B4-BE49-F238E27FC236}">
                <a16:creationId xmlns:a16="http://schemas.microsoft.com/office/drawing/2014/main" id="{15A2027A-AEED-411B-BB06-345581008BFA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Rounded Rectangle 7">
            <a:extLst>
              <a:ext uri="{FF2B5EF4-FFF2-40B4-BE49-F238E27FC236}">
                <a16:creationId xmlns:a16="http://schemas.microsoft.com/office/drawing/2014/main" id="{B7F076D0-E15E-4FB8-B18F-688B7FFC1F7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6" name="Rounded Rectangle 17">
            <a:extLst>
              <a:ext uri="{FF2B5EF4-FFF2-40B4-BE49-F238E27FC236}">
                <a16:creationId xmlns:a16="http://schemas.microsoft.com/office/drawing/2014/main" id="{635C9E87-4130-47EB-A7B2-6B0D6D6E998F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93DEF682-8F7D-4476-BD7A-95A50A8F2B05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Oval 25">
            <a:extLst>
              <a:ext uri="{FF2B5EF4-FFF2-40B4-BE49-F238E27FC236}">
                <a16:creationId xmlns:a16="http://schemas.microsoft.com/office/drawing/2014/main" id="{992415FE-5CF5-4EA5-807D-54F2DE6F5C56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9" name="Block Arc 20">
            <a:extLst>
              <a:ext uri="{FF2B5EF4-FFF2-40B4-BE49-F238E27FC236}">
                <a16:creationId xmlns:a16="http://schemas.microsoft.com/office/drawing/2014/main" id="{7CCEC2C1-0F20-4564-A542-AC6E75FA1890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0" name="Block Arc 11">
            <a:extLst>
              <a:ext uri="{FF2B5EF4-FFF2-40B4-BE49-F238E27FC236}">
                <a16:creationId xmlns:a16="http://schemas.microsoft.com/office/drawing/2014/main" id="{345FA294-7554-4B64-8200-CF679A08B24C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id="{C46C29C1-7C21-4953-A1A7-EB164BF64A92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Round Same Side Corner Rectangle 8">
            <a:extLst>
              <a:ext uri="{FF2B5EF4-FFF2-40B4-BE49-F238E27FC236}">
                <a16:creationId xmlns:a16="http://schemas.microsoft.com/office/drawing/2014/main" id="{9872CEE1-3BF0-4811-9C5D-A548FAA342C2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3" name="Rounded Rectangle 51">
            <a:extLst>
              <a:ext uri="{FF2B5EF4-FFF2-40B4-BE49-F238E27FC236}">
                <a16:creationId xmlns:a16="http://schemas.microsoft.com/office/drawing/2014/main" id="{863F4A50-160F-4650-962A-EA58B5C72A8F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4" name="Isosceles Triangle 5">
            <a:extLst>
              <a:ext uri="{FF2B5EF4-FFF2-40B4-BE49-F238E27FC236}">
                <a16:creationId xmlns:a16="http://schemas.microsoft.com/office/drawing/2014/main" id="{3CAEC698-C263-4745-B64A-15BB792BDCDC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Trapezoid 22">
            <a:extLst>
              <a:ext uri="{FF2B5EF4-FFF2-40B4-BE49-F238E27FC236}">
                <a16:creationId xmlns:a16="http://schemas.microsoft.com/office/drawing/2014/main" id="{2C0ABFDD-EB50-434C-8B9D-3141C1249A05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EAE21DBB-362A-4DE5-B938-B9CAD598FC78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Trapezoid 28">
            <a:extLst>
              <a:ext uri="{FF2B5EF4-FFF2-40B4-BE49-F238E27FC236}">
                <a16:creationId xmlns:a16="http://schemas.microsoft.com/office/drawing/2014/main" id="{6FABD8C5-7C79-4306-8F0F-B79F1E27CDE2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id="{3E56A169-4C0C-466C-8A92-1C8B9E1B9E13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9" name="Rounded Rectangle 8">
            <a:extLst>
              <a:ext uri="{FF2B5EF4-FFF2-40B4-BE49-F238E27FC236}">
                <a16:creationId xmlns:a16="http://schemas.microsoft.com/office/drawing/2014/main" id="{64C03C00-1BD4-4E12-BBBE-5D958AF0A3E5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0" name="Rounded Rectangle 2">
            <a:extLst>
              <a:ext uri="{FF2B5EF4-FFF2-40B4-BE49-F238E27FC236}">
                <a16:creationId xmlns:a16="http://schemas.microsoft.com/office/drawing/2014/main" id="{03B4692F-0583-4753-B383-4A6AA905106B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1" name="Rounded Rectangle 3">
            <a:extLst>
              <a:ext uri="{FF2B5EF4-FFF2-40B4-BE49-F238E27FC236}">
                <a16:creationId xmlns:a16="http://schemas.microsoft.com/office/drawing/2014/main" id="{ED43D93E-8642-4B43-944D-DA8021099CFC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2" name="Rounded Rectangle 10">
            <a:extLst>
              <a:ext uri="{FF2B5EF4-FFF2-40B4-BE49-F238E27FC236}">
                <a16:creationId xmlns:a16="http://schemas.microsoft.com/office/drawing/2014/main" id="{47F21824-D527-473F-BD2A-D58BF9681771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Block Arc 6">
            <a:extLst>
              <a:ext uri="{FF2B5EF4-FFF2-40B4-BE49-F238E27FC236}">
                <a16:creationId xmlns:a16="http://schemas.microsoft.com/office/drawing/2014/main" id="{E1C8FB40-9539-4BC3-9DA1-379C213052E0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Left Arrow 1">
            <a:extLst>
              <a:ext uri="{FF2B5EF4-FFF2-40B4-BE49-F238E27FC236}">
                <a16:creationId xmlns:a16="http://schemas.microsoft.com/office/drawing/2014/main" id="{3BECE2EE-7237-46CD-9072-1C7F69C93C65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5" name="Oval 35">
            <a:extLst>
              <a:ext uri="{FF2B5EF4-FFF2-40B4-BE49-F238E27FC236}">
                <a16:creationId xmlns:a16="http://schemas.microsoft.com/office/drawing/2014/main" id="{8E5530C0-C134-46A2-8DD5-984BD0670E72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95954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423581-8D4A-417F-B504-5F1EFA260A48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5A158-2739-4ABC-816E-6B0D8C1742B8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493FB6-1AFA-498A-98AA-9915FD029F8E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89FAA3-1B4B-49E8-A338-AFE5F414FB80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304ABC9-04F3-42C3-B593-B845788B65A6}"/>
              </a:ext>
            </a:extLst>
          </p:cNvPr>
          <p:cNvSpPr/>
          <p:nvPr/>
        </p:nvSpPr>
        <p:spPr>
          <a:xfrm rot="10800000">
            <a:off x="8102137" y="4573495"/>
            <a:ext cx="206632" cy="643491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DF0ACC32-4886-4A99-BE58-2C2B90A0A1B1}"/>
              </a:ext>
            </a:extLst>
          </p:cNvPr>
          <p:cNvSpPr/>
          <p:nvPr/>
        </p:nvSpPr>
        <p:spPr>
          <a:xfrm>
            <a:off x="8629811" y="4647788"/>
            <a:ext cx="495709" cy="494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640AA8C-2FE5-430E-A3CF-2122FBD69D05}"/>
              </a:ext>
            </a:extLst>
          </p:cNvPr>
          <p:cNvSpPr/>
          <p:nvPr/>
        </p:nvSpPr>
        <p:spPr>
          <a:xfrm rot="16200000">
            <a:off x="4813460" y="3659842"/>
            <a:ext cx="415832" cy="49578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3142BAE-6BCF-4B08-845D-E63D5D3AA85C}"/>
              </a:ext>
            </a:extLst>
          </p:cNvPr>
          <p:cNvSpPr/>
          <p:nvPr/>
        </p:nvSpPr>
        <p:spPr>
          <a:xfrm>
            <a:off x="9603126" y="3635665"/>
            <a:ext cx="455217" cy="544131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AB6CA683-5B2B-46D0-9212-10F80230DB31}"/>
              </a:ext>
            </a:extLst>
          </p:cNvPr>
          <p:cNvSpPr/>
          <p:nvPr/>
        </p:nvSpPr>
        <p:spPr>
          <a:xfrm>
            <a:off x="10192778" y="4702058"/>
            <a:ext cx="478725" cy="38636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DADB2DAD-61AB-4FB3-9A0D-91BFAC01BBBA}"/>
              </a:ext>
            </a:extLst>
          </p:cNvPr>
          <p:cNvSpPr/>
          <p:nvPr/>
        </p:nvSpPr>
        <p:spPr>
          <a:xfrm>
            <a:off x="10330715" y="3666881"/>
            <a:ext cx="481703" cy="48170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1A9EFC87-15B4-494B-A0AA-19535FD80486}"/>
              </a:ext>
            </a:extLst>
          </p:cNvPr>
          <p:cNvSpPr/>
          <p:nvPr/>
        </p:nvSpPr>
        <p:spPr>
          <a:xfrm>
            <a:off x="11029103" y="5549559"/>
            <a:ext cx="502227" cy="53674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8D28DFE-D250-4531-895B-678799463DA9}"/>
              </a:ext>
            </a:extLst>
          </p:cNvPr>
          <p:cNvSpPr/>
          <p:nvPr/>
        </p:nvSpPr>
        <p:spPr>
          <a:xfrm>
            <a:off x="11005438" y="2729635"/>
            <a:ext cx="549557" cy="40273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99460F8F-87F8-4AF2-B32A-C82140EE2FF1}"/>
              </a:ext>
            </a:extLst>
          </p:cNvPr>
          <p:cNvSpPr/>
          <p:nvPr/>
        </p:nvSpPr>
        <p:spPr>
          <a:xfrm>
            <a:off x="9583420" y="5550887"/>
            <a:ext cx="527409" cy="5340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45FF5A84-241B-4E4C-A4E9-635552D215A1}"/>
              </a:ext>
            </a:extLst>
          </p:cNvPr>
          <p:cNvSpPr/>
          <p:nvPr/>
        </p:nvSpPr>
        <p:spPr>
          <a:xfrm rot="9900000">
            <a:off x="10290120" y="1694305"/>
            <a:ext cx="542897" cy="4610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BCF9A943-4422-4BC2-B1BB-A0FC3CBC6876}"/>
              </a:ext>
            </a:extLst>
          </p:cNvPr>
          <p:cNvSpPr/>
          <p:nvPr/>
        </p:nvSpPr>
        <p:spPr>
          <a:xfrm>
            <a:off x="4707659" y="4625819"/>
            <a:ext cx="538843" cy="5388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DEC9A11B-D9A9-479F-8CB3-AE46E4CD5569}"/>
              </a:ext>
            </a:extLst>
          </p:cNvPr>
          <p:cNvSpPr/>
          <p:nvPr/>
        </p:nvSpPr>
        <p:spPr>
          <a:xfrm>
            <a:off x="8939537" y="3665680"/>
            <a:ext cx="391216" cy="484105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1FDD62AB-715A-4022-8DEB-792A142BCC89}"/>
              </a:ext>
            </a:extLst>
          </p:cNvPr>
          <p:cNvSpPr/>
          <p:nvPr/>
        </p:nvSpPr>
        <p:spPr>
          <a:xfrm>
            <a:off x="5567543" y="4665878"/>
            <a:ext cx="548767" cy="4587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0FB599A1-94A7-46C7-8B03-2B94063A6784}"/>
              </a:ext>
            </a:extLst>
          </p:cNvPr>
          <p:cNvSpPr/>
          <p:nvPr/>
        </p:nvSpPr>
        <p:spPr>
          <a:xfrm>
            <a:off x="8518317" y="1707187"/>
            <a:ext cx="566723" cy="4353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9E00C044-491D-4167-86BD-CB1A5E32271F}"/>
              </a:ext>
            </a:extLst>
          </p:cNvPr>
          <p:cNvSpPr/>
          <p:nvPr/>
        </p:nvSpPr>
        <p:spPr>
          <a:xfrm>
            <a:off x="9399490" y="1676228"/>
            <a:ext cx="576180" cy="4972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AA7CE2C3-F11D-4B07-A2B2-F21AC270D7CD}"/>
              </a:ext>
            </a:extLst>
          </p:cNvPr>
          <p:cNvSpPr/>
          <p:nvPr/>
        </p:nvSpPr>
        <p:spPr>
          <a:xfrm>
            <a:off x="11147467" y="1635416"/>
            <a:ext cx="265500" cy="57886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6BE971DC-7C9B-4275-86AD-3D73B24B4CAF}"/>
              </a:ext>
            </a:extLst>
          </p:cNvPr>
          <p:cNvSpPr/>
          <p:nvPr/>
        </p:nvSpPr>
        <p:spPr>
          <a:xfrm>
            <a:off x="6437351" y="4705905"/>
            <a:ext cx="576180" cy="37867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42F9693-4E83-4F27-8692-9A5839BDEFE7}"/>
              </a:ext>
            </a:extLst>
          </p:cNvPr>
          <p:cNvSpPr/>
          <p:nvPr/>
        </p:nvSpPr>
        <p:spPr>
          <a:xfrm>
            <a:off x="554163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E035025-B3DA-40D0-8E3F-8F4CCD4945F8}"/>
              </a:ext>
            </a:extLst>
          </p:cNvPr>
          <p:cNvSpPr/>
          <p:nvPr/>
        </p:nvSpPr>
        <p:spPr>
          <a:xfrm>
            <a:off x="6391114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12F4579C-7A9E-450A-A8AA-4930CD31CB00}"/>
              </a:ext>
            </a:extLst>
          </p:cNvPr>
          <p:cNvSpPr/>
          <p:nvPr/>
        </p:nvSpPr>
        <p:spPr>
          <a:xfrm>
            <a:off x="724058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C52D3951-FCE8-4553-B540-383C12F73E6E}"/>
              </a:ext>
            </a:extLst>
          </p:cNvPr>
          <p:cNvSpPr/>
          <p:nvPr/>
        </p:nvSpPr>
        <p:spPr>
          <a:xfrm>
            <a:off x="8090063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D565C963-5849-45C3-A086-E64CBCAEC872}"/>
              </a:ext>
            </a:extLst>
          </p:cNvPr>
          <p:cNvSpPr/>
          <p:nvPr/>
        </p:nvSpPr>
        <p:spPr>
          <a:xfrm rot="8100000">
            <a:off x="11084787" y="3712302"/>
            <a:ext cx="390859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013BF37-6274-434C-8FDD-189BC0A67DD0}"/>
              </a:ext>
            </a:extLst>
          </p:cNvPr>
          <p:cNvSpPr/>
          <p:nvPr/>
        </p:nvSpPr>
        <p:spPr>
          <a:xfrm>
            <a:off x="6137588" y="2639582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3253E0B4-9B4E-4DD6-B0A9-581F40A263A0}"/>
              </a:ext>
            </a:extLst>
          </p:cNvPr>
          <p:cNvSpPr/>
          <p:nvPr/>
        </p:nvSpPr>
        <p:spPr>
          <a:xfrm>
            <a:off x="7036236" y="2639090"/>
            <a:ext cx="454011" cy="583831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0C59BCF8-D844-4941-9C4D-11AFD11BDA30}"/>
              </a:ext>
            </a:extLst>
          </p:cNvPr>
          <p:cNvSpPr/>
          <p:nvPr/>
        </p:nvSpPr>
        <p:spPr>
          <a:xfrm>
            <a:off x="7694294" y="1670061"/>
            <a:ext cx="509575" cy="5095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0DED0AE9-C791-41B3-98DC-A11CF5AB53E1}"/>
              </a:ext>
            </a:extLst>
          </p:cNvPr>
          <p:cNvSpPr/>
          <p:nvPr/>
        </p:nvSpPr>
        <p:spPr>
          <a:xfrm>
            <a:off x="10377238" y="5579811"/>
            <a:ext cx="385457" cy="47624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1769840F-E8A0-49B6-AD10-E469933D3D59}"/>
              </a:ext>
            </a:extLst>
          </p:cNvPr>
          <p:cNvSpPr/>
          <p:nvPr/>
        </p:nvSpPr>
        <p:spPr>
          <a:xfrm>
            <a:off x="4703940" y="5631210"/>
            <a:ext cx="634869" cy="37344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BDBE7EE-6BEC-4581-BB63-38675305F593}"/>
              </a:ext>
            </a:extLst>
          </p:cNvPr>
          <p:cNvSpPr/>
          <p:nvPr/>
        </p:nvSpPr>
        <p:spPr>
          <a:xfrm>
            <a:off x="8844670" y="5579539"/>
            <a:ext cx="472340" cy="476787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43D2095A-63DA-4217-B0E1-072EAE78DEB0}"/>
              </a:ext>
            </a:extLst>
          </p:cNvPr>
          <p:cNvSpPr/>
          <p:nvPr/>
        </p:nvSpPr>
        <p:spPr>
          <a:xfrm>
            <a:off x="6315071" y="5609200"/>
            <a:ext cx="647771" cy="417464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819508F1-BFB0-49F7-BF8D-3A7CAF7388DC}"/>
              </a:ext>
            </a:extLst>
          </p:cNvPr>
          <p:cNvSpPr/>
          <p:nvPr/>
        </p:nvSpPr>
        <p:spPr>
          <a:xfrm>
            <a:off x="7229251" y="5550129"/>
            <a:ext cx="542903" cy="535609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3A015FE2-67DE-4543-BD1D-5B0606181CFA}"/>
              </a:ext>
            </a:extLst>
          </p:cNvPr>
          <p:cNvSpPr/>
          <p:nvPr/>
        </p:nvSpPr>
        <p:spPr>
          <a:xfrm rot="18900000">
            <a:off x="5605219" y="5592727"/>
            <a:ext cx="443443" cy="450411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12BBF158-DBAA-4A68-989C-D058F953E19D}"/>
              </a:ext>
            </a:extLst>
          </p:cNvPr>
          <p:cNvSpPr/>
          <p:nvPr/>
        </p:nvSpPr>
        <p:spPr>
          <a:xfrm>
            <a:off x="8038564" y="5546489"/>
            <a:ext cx="539697" cy="542889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72ADC534-39C5-4669-B540-A2B1406A624C}"/>
              </a:ext>
            </a:extLst>
          </p:cNvPr>
          <p:cNvSpPr/>
          <p:nvPr/>
        </p:nvSpPr>
        <p:spPr>
          <a:xfrm>
            <a:off x="4903735" y="1615012"/>
            <a:ext cx="235280" cy="61966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3DC4264C-9C55-43A9-9B33-D94AD80379E5}"/>
              </a:ext>
            </a:extLst>
          </p:cNvPr>
          <p:cNvSpPr/>
          <p:nvPr/>
        </p:nvSpPr>
        <p:spPr>
          <a:xfrm rot="10800000">
            <a:off x="5453465" y="1612152"/>
            <a:ext cx="293172" cy="62539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C263EA18-4486-425E-ABA0-1CB53432C212}"/>
              </a:ext>
            </a:extLst>
          </p:cNvPr>
          <p:cNvSpPr/>
          <p:nvPr/>
        </p:nvSpPr>
        <p:spPr>
          <a:xfrm>
            <a:off x="6061086" y="1698945"/>
            <a:ext cx="475295" cy="488452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607BEB81-7AC9-4E87-8B3D-B17B839F471E}"/>
              </a:ext>
            </a:extLst>
          </p:cNvPr>
          <p:cNvSpPr/>
          <p:nvPr/>
        </p:nvSpPr>
        <p:spPr>
          <a:xfrm>
            <a:off x="6881713" y="1663306"/>
            <a:ext cx="498131" cy="50908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D4F4B7-10B6-4A39-9E3A-28823A868A89}"/>
              </a:ext>
            </a:extLst>
          </p:cNvPr>
          <p:cNvSpPr/>
          <p:nvPr/>
        </p:nvSpPr>
        <p:spPr>
          <a:xfrm>
            <a:off x="7810757" y="2695709"/>
            <a:ext cx="475575" cy="470593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858DB6C-8C52-401E-B9B8-3B15D634E612}"/>
              </a:ext>
            </a:extLst>
          </p:cNvPr>
          <p:cNvSpPr/>
          <p:nvPr/>
        </p:nvSpPr>
        <p:spPr>
          <a:xfrm>
            <a:off x="5489887" y="2694658"/>
            <a:ext cx="327192" cy="47269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FDB61C97-7465-4E9C-9C22-36203B95D453}"/>
              </a:ext>
            </a:extLst>
          </p:cNvPr>
          <p:cNvSpPr/>
          <p:nvPr/>
        </p:nvSpPr>
        <p:spPr>
          <a:xfrm>
            <a:off x="8606841" y="2694658"/>
            <a:ext cx="426889" cy="472695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5CEC3F86-D7F3-480D-AAA0-7234DF524A9D}"/>
              </a:ext>
            </a:extLst>
          </p:cNvPr>
          <p:cNvSpPr/>
          <p:nvPr/>
        </p:nvSpPr>
        <p:spPr>
          <a:xfrm>
            <a:off x="10217120" y="2691182"/>
            <a:ext cx="467808" cy="4796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6779EE94-1471-4F7A-A9B1-842951257330}"/>
              </a:ext>
            </a:extLst>
          </p:cNvPr>
          <p:cNvSpPr/>
          <p:nvPr/>
        </p:nvSpPr>
        <p:spPr>
          <a:xfrm>
            <a:off x="10992545" y="4700387"/>
            <a:ext cx="575345" cy="38970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127A2E2-9D7B-4A03-8905-01877F2A7AA4}"/>
              </a:ext>
            </a:extLst>
          </p:cNvPr>
          <p:cNvSpPr/>
          <p:nvPr/>
        </p:nvSpPr>
        <p:spPr>
          <a:xfrm>
            <a:off x="4873372" y="2568349"/>
            <a:ext cx="296005" cy="72531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651DB51D-4AC2-4D3F-B029-E25338962F41}"/>
              </a:ext>
            </a:extLst>
          </p:cNvPr>
          <p:cNvSpPr/>
          <p:nvPr/>
        </p:nvSpPr>
        <p:spPr>
          <a:xfrm>
            <a:off x="9354239" y="2716600"/>
            <a:ext cx="542372" cy="42880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5146D55-7725-453B-ACB3-4BA5F21FA47F}"/>
              </a:ext>
            </a:extLst>
          </p:cNvPr>
          <p:cNvSpPr>
            <a:spLocks noChangeAspect="1"/>
          </p:cNvSpPr>
          <p:nvPr/>
        </p:nvSpPr>
        <p:spPr>
          <a:xfrm>
            <a:off x="7334573" y="4670114"/>
            <a:ext cx="446524" cy="450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33EBD3A-5BD8-406C-A2C7-C3CC11B23658}"/>
              </a:ext>
            </a:extLst>
          </p:cNvPr>
          <p:cNvSpPr/>
          <p:nvPr/>
        </p:nvSpPr>
        <p:spPr>
          <a:xfrm>
            <a:off x="9446562" y="4639494"/>
            <a:ext cx="425175" cy="51149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16678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59E2F3-C673-4069-B608-26258AA0E9DD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3943F3-4FD9-4623-8BCD-9D8336BA08A1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09619B-3541-44B5-9987-77E1CC5026F6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E83C43-E6B1-425C-AB64-B05B0FD2B95E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2B2D491F-E958-4D18-BFBC-5F03525186C5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423F5DF7-9BDE-4098-B0EC-C67A97808A93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A4FA4120-648F-46D1-84B8-56F6F58B3E78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84320ED-1D2E-4F25-A2AD-8E7913B7DAF4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B396F217-78E3-46A5-89C4-7F8D359053E1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13BADC5C-FF78-40A7-9945-43AF7CE6FC70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F280FABE-E152-414C-9B0A-B664495F701C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0CACD8DB-F3A1-4CF4-925B-12F849E8FEE1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D0731889-1F73-4BF5-B659-726BF9BEBE7F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8759510F-FA7A-4CD6-8CCC-CF031B6606B8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7B560D72-D344-48D2-85AA-34BD30874B27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2F46A734-5E72-4F93-856E-1FB68B4F08D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814565C8-3702-4D85-B20D-CB7F1D7916F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A14B0947-A87E-4C8A-AEE8-5EC6C72D7C5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156FDC0C-B653-4FAE-A9DB-062B3DE0BD2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C33FDBB4-52F0-4881-8C0A-EF770E98C7E1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AF23F3A0-A303-4B4E-96AE-2DC9A90CCC19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61CF8560-6593-4D4C-ADDF-9DA7EE780A33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AE93C089-31EF-454E-8006-98545314E800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2AF1C0C9-88F0-470F-BF35-60D91164452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888F8FCD-FAB3-4829-A1E9-F1E5CE9EC75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BED3040D-19B8-41C3-BF76-70A0603F16AE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00679210-8D17-4EC3-B338-71932382369C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58916F07-EB8D-473D-BF14-8FEACCA440EC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3E7DC0D0-2F80-483D-B518-72711452BD25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2E8FE9F5-B722-4662-8735-B61DE9C87A48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E7F38DC6-872C-4FC1-9CCC-2E6EF6B4C2DA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773923AE-E165-4F12-82FB-19E1368D9ED3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525212B9-F8BF-4BC9-B21E-DDB5EC55054B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E6E32837-BAA0-4D84-89CA-9DD12B8F327E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5307164D-FC10-4FA3-A9EE-3DE736354A96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E37E8FC4-059B-4B21-940F-D1484864EC39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767CC81E-E407-41FC-94C2-73A9DE63E6B4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6775630A-B171-4234-AAC4-38E70FCD3BFB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7CCB8E09-270A-46CF-82D7-C33F351C3782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0BCB8CD7-C7A5-42A1-A00C-29FBF6B1E408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E9F0D2CD-7636-4B9E-88FD-6ABB1B7F8526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0794BD6B-0BF0-4C73-9B16-0F57E9B8928E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8AF01BAA-C7E1-40A0-8A1E-2BFCC05F65F7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3387AA48-4B4B-41F2-AE96-EF9D33F59D66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46687040-371C-4A8C-B39D-517951F37F34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4148D114-168B-4070-9A39-9F2CD9223B9B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AFF18D43-E6FE-46B4-B58E-621C989B0B08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887E764D-F68A-4FE5-81FA-793B7D6C090A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8BD911B2-6F24-4BF7-B659-A3D7299C5DFF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EF5BBA17-3DDF-40E6-848B-DFE6D6A77528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A9CF2AF7-99FB-4CEA-9116-E66B9BFD37DF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48FA6F1E-33EE-4510-96E8-CF52490FB615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A386F92C-3127-494B-B795-AC6E02CFD98E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7B6DF3BA-585C-41EE-9D09-3070F2EB849D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A9DC9CAA-4073-4BB1-8FC1-2EADF2C06597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88849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437378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1866953-D6CB-4223-8AA1-8369CC5766E2}"/>
              </a:ext>
            </a:extLst>
          </p:cNvPr>
          <p:cNvSpPr/>
          <p:nvPr/>
        </p:nvSpPr>
        <p:spPr>
          <a:xfrm>
            <a:off x="574250" y="1784454"/>
            <a:ext cx="1332449" cy="4432060"/>
          </a:xfrm>
          <a:custGeom>
            <a:avLst/>
            <a:gdLst>
              <a:gd name="connsiteX0" fmla="*/ 349567 w 972505"/>
              <a:gd name="connsiteY0" fmla="*/ 3743325 h 4242435"/>
              <a:gd name="connsiteX1" fmla="*/ 429577 w 972505"/>
              <a:gd name="connsiteY1" fmla="*/ 3809047 h 4242435"/>
              <a:gd name="connsiteX2" fmla="*/ 459105 w 972505"/>
              <a:gd name="connsiteY2" fmla="*/ 3833812 h 4242435"/>
              <a:gd name="connsiteX3" fmla="*/ 149542 w 972505"/>
              <a:gd name="connsiteY3" fmla="*/ 4242435 h 4242435"/>
              <a:gd name="connsiteX4" fmla="*/ 0 w 972505"/>
              <a:gd name="connsiteY4" fmla="*/ 4242435 h 4242435"/>
              <a:gd name="connsiteX5" fmla="*/ 349567 w 972505"/>
              <a:gd name="connsiteY5" fmla="*/ 3743325 h 4242435"/>
              <a:gd name="connsiteX6" fmla="*/ 156210 w 972505"/>
              <a:gd name="connsiteY6" fmla="*/ 3237547 h 4242435"/>
              <a:gd name="connsiteX7" fmla="*/ 186690 w 972505"/>
              <a:gd name="connsiteY7" fmla="*/ 3317557 h 4242435"/>
              <a:gd name="connsiteX8" fmla="*/ 229552 w 972505"/>
              <a:gd name="connsiteY8" fmla="*/ 3384232 h 4242435"/>
              <a:gd name="connsiteX9" fmla="*/ 243840 w 972505"/>
              <a:gd name="connsiteY9" fmla="*/ 3401377 h 4242435"/>
              <a:gd name="connsiteX10" fmla="*/ 710565 w 972505"/>
              <a:gd name="connsiteY10" fmla="*/ 3401377 h 4242435"/>
              <a:gd name="connsiteX11" fmla="*/ 722947 w 972505"/>
              <a:gd name="connsiteY11" fmla="*/ 3384232 h 4242435"/>
              <a:gd name="connsiteX12" fmla="*/ 762952 w 972505"/>
              <a:gd name="connsiteY12" fmla="*/ 3317557 h 4242435"/>
              <a:gd name="connsiteX13" fmla="*/ 789622 w 972505"/>
              <a:gd name="connsiteY13" fmla="*/ 3237547 h 4242435"/>
              <a:gd name="connsiteX14" fmla="*/ 220027 w 972505"/>
              <a:gd name="connsiteY14" fmla="*/ 3004185 h 4242435"/>
              <a:gd name="connsiteX15" fmla="*/ 183832 w 972505"/>
              <a:gd name="connsiteY15" fmla="*/ 3060382 h 4242435"/>
              <a:gd name="connsiteX16" fmla="*/ 151447 w 972505"/>
              <a:gd name="connsiteY16" fmla="*/ 3155632 h 4242435"/>
              <a:gd name="connsiteX17" fmla="*/ 150495 w 972505"/>
              <a:gd name="connsiteY17" fmla="*/ 3167062 h 4242435"/>
              <a:gd name="connsiteX18" fmla="*/ 790575 w 972505"/>
              <a:gd name="connsiteY18" fmla="*/ 3167062 h 4242435"/>
              <a:gd name="connsiteX19" fmla="*/ 788670 w 972505"/>
              <a:gd name="connsiteY19" fmla="*/ 3155632 h 4242435"/>
              <a:gd name="connsiteX20" fmla="*/ 752475 w 972505"/>
              <a:gd name="connsiteY20" fmla="*/ 3060382 h 4242435"/>
              <a:gd name="connsiteX21" fmla="*/ 716280 w 972505"/>
              <a:gd name="connsiteY21" fmla="*/ 3004185 h 4242435"/>
              <a:gd name="connsiteX22" fmla="*/ 233362 w 972505"/>
              <a:gd name="connsiteY22" fmla="*/ 2179320 h 4242435"/>
              <a:gd name="connsiteX23" fmla="*/ 257175 w 972505"/>
              <a:gd name="connsiteY23" fmla="*/ 2253615 h 4242435"/>
              <a:gd name="connsiteX24" fmla="*/ 289560 w 972505"/>
              <a:gd name="connsiteY24" fmla="*/ 2320290 h 4242435"/>
              <a:gd name="connsiteX25" fmla="*/ 298132 w 972505"/>
              <a:gd name="connsiteY25" fmla="*/ 2333625 h 4242435"/>
              <a:gd name="connsiteX26" fmla="*/ 298132 w 972505"/>
              <a:gd name="connsiteY26" fmla="*/ 2334577 h 4242435"/>
              <a:gd name="connsiteX27" fmla="*/ 724852 w 972505"/>
              <a:gd name="connsiteY27" fmla="*/ 2334577 h 4242435"/>
              <a:gd name="connsiteX28" fmla="*/ 733425 w 972505"/>
              <a:gd name="connsiteY28" fmla="*/ 2321242 h 4242435"/>
              <a:gd name="connsiteX29" fmla="*/ 747712 w 972505"/>
              <a:gd name="connsiteY29" fmla="*/ 2296477 h 4242435"/>
              <a:gd name="connsiteX30" fmla="*/ 746760 w 972505"/>
              <a:gd name="connsiteY30" fmla="*/ 2296477 h 4242435"/>
              <a:gd name="connsiteX31" fmla="*/ 766762 w 972505"/>
              <a:gd name="connsiteY31" fmla="*/ 2253615 h 4242435"/>
              <a:gd name="connsiteX32" fmla="*/ 787717 w 972505"/>
              <a:gd name="connsiteY32" fmla="*/ 2179320 h 4242435"/>
              <a:gd name="connsiteX33" fmla="*/ 544830 w 972505"/>
              <a:gd name="connsiteY33" fmla="*/ 2179320 h 4242435"/>
              <a:gd name="connsiteX34" fmla="*/ 543877 w 972505"/>
              <a:gd name="connsiteY34" fmla="*/ 2179320 h 4242435"/>
              <a:gd name="connsiteX35" fmla="*/ 272415 w 972505"/>
              <a:gd name="connsiteY35" fmla="*/ 1956435 h 4242435"/>
              <a:gd name="connsiteX36" fmla="*/ 248602 w 972505"/>
              <a:gd name="connsiteY36" fmla="*/ 1995487 h 4242435"/>
              <a:gd name="connsiteX37" fmla="*/ 223837 w 972505"/>
              <a:gd name="connsiteY37" fmla="*/ 2090737 h 4242435"/>
              <a:gd name="connsiteX38" fmla="*/ 224790 w 972505"/>
              <a:gd name="connsiteY38" fmla="*/ 2111692 h 4242435"/>
              <a:gd name="connsiteX39" fmla="*/ 543877 w 972505"/>
              <a:gd name="connsiteY39" fmla="*/ 2111692 h 4242435"/>
              <a:gd name="connsiteX40" fmla="*/ 544830 w 972505"/>
              <a:gd name="connsiteY40" fmla="*/ 2111692 h 4242435"/>
              <a:gd name="connsiteX41" fmla="*/ 791527 w 972505"/>
              <a:gd name="connsiteY41" fmla="*/ 2111692 h 4242435"/>
              <a:gd name="connsiteX42" fmla="*/ 789622 w 972505"/>
              <a:gd name="connsiteY42" fmla="*/ 2090737 h 4242435"/>
              <a:gd name="connsiteX43" fmla="*/ 763905 w 972505"/>
              <a:gd name="connsiteY43" fmla="*/ 1995487 h 4242435"/>
              <a:gd name="connsiteX44" fmla="*/ 762000 w 972505"/>
              <a:gd name="connsiteY44" fmla="*/ 1990725 h 4242435"/>
              <a:gd name="connsiteX45" fmla="*/ 744855 w 972505"/>
              <a:gd name="connsiteY45" fmla="*/ 1956435 h 4242435"/>
              <a:gd name="connsiteX46" fmla="*/ 245745 w 972505"/>
              <a:gd name="connsiteY46" fmla="*/ 1160145 h 4242435"/>
              <a:gd name="connsiteX47" fmla="*/ 266700 w 972505"/>
              <a:gd name="connsiteY47" fmla="*/ 1245870 h 4242435"/>
              <a:gd name="connsiteX48" fmla="*/ 299085 w 972505"/>
              <a:gd name="connsiteY48" fmla="*/ 1312545 h 4242435"/>
              <a:gd name="connsiteX49" fmla="*/ 300990 w 972505"/>
              <a:gd name="connsiteY49" fmla="*/ 1314450 h 4242435"/>
              <a:gd name="connsiteX50" fmla="*/ 746760 w 972505"/>
              <a:gd name="connsiteY50" fmla="*/ 1314450 h 4242435"/>
              <a:gd name="connsiteX51" fmla="*/ 747712 w 972505"/>
              <a:gd name="connsiteY51" fmla="*/ 1312545 h 4242435"/>
              <a:gd name="connsiteX52" fmla="*/ 780097 w 972505"/>
              <a:gd name="connsiteY52" fmla="*/ 1245870 h 4242435"/>
              <a:gd name="connsiteX53" fmla="*/ 802005 w 972505"/>
              <a:gd name="connsiteY53" fmla="*/ 1160145 h 4242435"/>
              <a:gd name="connsiteX54" fmla="*/ 300037 w 972505"/>
              <a:gd name="connsiteY54" fmla="*/ 937260 h 4242435"/>
              <a:gd name="connsiteX55" fmla="*/ 278130 w 972505"/>
              <a:gd name="connsiteY55" fmla="*/ 978217 h 4242435"/>
              <a:gd name="connsiteX56" fmla="*/ 245745 w 972505"/>
              <a:gd name="connsiteY56" fmla="*/ 1073467 h 4242435"/>
              <a:gd name="connsiteX57" fmla="*/ 242887 w 972505"/>
              <a:gd name="connsiteY57" fmla="*/ 1092517 h 4242435"/>
              <a:gd name="connsiteX58" fmla="*/ 804862 w 972505"/>
              <a:gd name="connsiteY58" fmla="*/ 1092517 h 4242435"/>
              <a:gd name="connsiteX59" fmla="*/ 802957 w 972505"/>
              <a:gd name="connsiteY59" fmla="*/ 1073467 h 4242435"/>
              <a:gd name="connsiteX60" fmla="*/ 773430 w 972505"/>
              <a:gd name="connsiteY60" fmla="*/ 978217 h 4242435"/>
              <a:gd name="connsiteX61" fmla="*/ 752475 w 972505"/>
              <a:gd name="connsiteY61" fmla="*/ 937260 h 4242435"/>
              <a:gd name="connsiteX62" fmla="*/ 762000 w 972505"/>
              <a:gd name="connsiteY62" fmla="*/ 0 h 4242435"/>
              <a:gd name="connsiteX63" fmla="*/ 903922 w 972505"/>
              <a:gd name="connsiteY63" fmla="*/ 0 h 4242435"/>
              <a:gd name="connsiteX64" fmla="*/ 816292 w 972505"/>
              <a:gd name="connsiteY64" fmla="*/ 288607 h 4242435"/>
              <a:gd name="connsiteX65" fmla="*/ 624840 w 972505"/>
              <a:gd name="connsiteY65" fmla="*/ 535305 h 4242435"/>
              <a:gd name="connsiteX66" fmla="*/ 615315 w 972505"/>
              <a:gd name="connsiteY66" fmla="*/ 546735 h 4242435"/>
              <a:gd name="connsiteX67" fmla="*/ 605790 w 972505"/>
              <a:gd name="connsiteY67" fmla="*/ 558165 h 4242435"/>
              <a:gd name="connsiteX68" fmla="*/ 545782 w 972505"/>
              <a:gd name="connsiteY68" fmla="*/ 626745 h 4242435"/>
              <a:gd name="connsiteX69" fmla="*/ 512445 w 972505"/>
              <a:gd name="connsiteY69" fmla="*/ 663892 h 4242435"/>
              <a:gd name="connsiteX70" fmla="*/ 502920 w 972505"/>
              <a:gd name="connsiteY70" fmla="*/ 675322 h 4242435"/>
              <a:gd name="connsiteX71" fmla="*/ 493395 w 972505"/>
              <a:gd name="connsiteY71" fmla="*/ 686752 h 4242435"/>
              <a:gd name="connsiteX72" fmla="*/ 342900 w 972505"/>
              <a:gd name="connsiteY72" fmla="*/ 873442 h 4242435"/>
              <a:gd name="connsiteX73" fmla="*/ 708660 w 972505"/>
              <a:gd name="connsiteY73" fmla="*/ 873442 h 4242435"/>
              <a:gd name="connsiteX74" fmla="*/ 536257 w 972505"/>
              <a:gd name="connsiteY74" fmla="*/ 684847 h 4242435"/>
              <a:gd name="connsiteX75" fmla="*/ 572452 w 972505"/>
              <a:gd name="connsiteY75" fmla="*/ 643890 h 4242435"/>
              <a:gd name="connsiteX76" fmla="*/ 629602 w 972505"/>
              <a:gd name="connsiteY76" fmla="*/ 578167 h 4242435"/>
              <a:gd name="connsiteX77" fmla="*/ 955357 w 972505"/>
              <a:gd name="connsiteY77" fmla="*/ 1112520 h 4242435"/>
              <a:gd name="connsiteX78" fmla="*/ 662940 w 972505"/>
              <a:gd name="connsiteY78" fmla="*/ 1621155 h 4242435"/>
              <a:gd name="connsiteX79" fmla="*/ 598170 w 972505"/>
              <a:gd name="connsiteY79" fmla="*/ 1568767 h 4242435"/>
              <a:gd name="connsiteX80" fmla="*/ 551497 w 972505"/>
              <a:gd name="connsiteY80" fmla="*/ 1531620 h 4242435"/>
              <a:gd name="connsiteX81" fmla="*/ 701040 w 972505"/>
              <a:gd name="connsiteY81" fmla="*/ 1383030 h 4242435"/>
              <a:gd name="connsiteX82" fmla="*/ 349567 w 972505"/>
              <a:gd name="connsiteY82" fmla="*/ 1383030 h 4242435"/>
              <a:gd name="connsiteX83" fmla="*/ 504825 w 972505"/>
              <a:gd name="connsiteY83" fmla="*/ 1531620 h 4242435"/>
              <a:gd name="connsiteX84" fmla="*/ 516255 w 972505"/>
              <a:gd name="connsiteY84" fmla="*/ 1541145 h 4242435"/>
              <a:gd name="connsiteX85" fmla="*/ 527685 w 972505"/>
              <a:gd name="connsiteY85" fmla="*/ 1550670 h 4242435"/>
              <a:gd name="connsiteX86" fmla="*/ 576262 w 972505"/>
              <a:gd name="connsiteY86" fmla="*/ 1589722 h 4242435"/>
              <a:gd name="connsiteX87" fmla="*/ 639127 w 972505"/>
              <a:gd name="connsiteY87" fmla="*/ 1640205 h 4242435"/>
              <a:gd name="connsiteX88" fmla="*/ 650557 w 972505"/>
              <a:gd name="connsiteY88" fmla="*/ 1649730 h 4242435"/>
              <a:gd name="connsiteX89" fmla="*/ 661987 w 972505"/>
              <a:gd name="connsiteY89" fmla="*/ 1659255 h 4242435"/>
              <a:gd name="connsiteX90" fmla="*/ 920115 w 972505"/>
              <a:gd name="connsiteY90" fmla="*/ 1991677 h 4242435"/>
              <a:gd name="connsiteX91" fmla="*/ 919162 w 972505"/>
              <a:gd name="connsiteY91" fmla="*/ 1991677 h 4242435"/>
              <a:gd name="connsiteX92" fmla="*/ 940117 w 972505"/>
              <a:gd name="connsiteY92" fmla="*/ 2129790 h 4242435"/>
              <a:gd name="connsiteX93" fmla="*/ 906780 w 972505"/>
              <a:gd name="connsiteY93" fmla="*/ 2296477 h 4242435"/>
              <a:gd name="connsiteX94" fmla="*/ 907732 w 972505"/>
              <a:gd name="connsiteY94" fmla="*/ 2296477 h 4242435"/>
              <a:gd name="connsiteX95" fmla="*/ 617220 w 972505"/>
              <a:gd name="connsiteY95" fmla="*/ 2648902 h 4242435"/>
              <a:gd name="connsiteX96" fmla="*/ 605790 w 972505"/>
              <a:gd name="connsiteY96" fmla="*/ 2658427 h 4242435"/>
              <a:gd name="connsiteX97" fmla="*/ 594360 w 972505"/>
              <a:gd name="connsiteY97" fmla="*/ 2667952 h 4242435"/>
              <a:gd name="connsiteX98" fmla="*/ 501015 w 972505"/>
              <a:gd name="connsiteY98" fmla="*/ 2743200 h 4242435"/>
              <a:gd name="connsiteX99" fmla="*/ 482917 w 972505"/>
              <a:gd name="connsiteY99" fmla="*/ 2757487 h 4242435"/>
              <a:gd name="connsiteX100" fmla="*/ 470535 w 972505"/>
              <a:gd name="connsiteY100" fmla="*/ 2767012 h 4242435"/>
              <a:gd name="connsiteX101" fmla="*/ 459105 w 972505"/>
              <a:gd name="connsiteY101" fmla="*/ 2776537 h 4242435"/>
              <a:gd name="connsiteX102" fmla="*/ 280987 w 972505"/>
              <a:gd name="connsiteY102" fmla="*/ 2933700 h 4242435"/>
              <a:gd name="connsiteX103" fmla="*/ 661035 w 972505"/>
              <a:gd name="connsiteY103" fmla="*/ 2933700 h 4242435"/>
              <a:gd name="connsiteX104" fmla="*/ 507682 w 972505"/>
              <a:gd name="connsiteY104" fmla="*/ 2778442 h 4242435"/>
              <a:gd name="connsiteX105" fmla="*/ 524827 w 972505"/>
              <a:gd name="connsiteY105" fmla="*/ 2765107 h 4242435"/>
              <a:gd name="connsiteX106" fmla="*/ 618172 w 972505"/>
              <a:gd name="connsiteY106" fmla="*/ 2688907 h 4242435"/>
              <a:gd name="connsiteX107" fmla="*/ 942975 w 972505"/>
              <a:gd name="connsiteY107" fmla="*/ 3195637 h 4242435"/>
              <a:gd name="connsiteX108" fmla="*/ 615315 w 972505"/>
              <a:gd name="connsiteY108" fmla="*/ 3702367 h 4242435"/>
              <a:gd name="connsiteX109" fmla="*/ 575310 w 972505"/>
              <a:gd name="connsiteY109" fmla="*/ 3669030 h 4242435"/>
              <a:gd name="connsiteX110" fmla="*/ 505777 w 972505"/>
              <a:gd name="connsiteY110" fmla="*/ 3611880 h 4242435"/>
              <a:gd name="connsiteX111" fmla="*/ 651510 w 972505"/>
              <a:gd name="connsiteY111" fmla="*/ 3472815 h 4242435"/>
              <a:gd name="connsiteX112" fmla="*/ 306705 w 972505"/>
              <a:gd name="connsiteY112" fmla="*/ 3472815 h 4242435"/>
              <a:gd name="connsiteX113" fmla="*/ 459105 w 972505"/>
              <a:gd name="connsiteY113" fmla="*/ 3611880 h 4242435"/>
              <a:gd name="connsiteX114" fmla="*/ 470535 w 972505"/>
              <a:gd name="connsiteY114" fmla="*/ 3621405 h 4242435"/>
              <a:gd name="connsiteX115" fmla="*/ 481965 w 972505"/>
              <a:gd name="connsiteY115" fmla="*/ 3630930 h 4242435"/>
              <a:gd name="connsiteX116" fmla="*/ 552450 w 972505"/>
              <a:gd name="connsiteY116" fmla="*/ 3689985 h 4242435"/>
              <a:gd name="connsiteX117" fmla="*/ 591502 w 972505"/>
              <a:gd name="connsiteY117" fmla="*/ 3722370 h 4242435"/>
              <a:gd name="connsiteX118" fmla="*/ 602932 w 972505"/>
              <a:gd name="connsiteY118" fmla="*/ 3731895 h 4242435"/>
              <a:gd name="connsiteX119" fmla="*/ 614362 w 972505"/>
              <a:gd name="connsiteY119" fmla="*/ 3741420 h 4242435"/>
              <a:gd name="connsiteX120" fmla="*/ 972502 w 972505"/>
              <a:gd name="connsiteY120" fmla="*/ 4240530 h 4242435"/>
              <a:gd name="connsiteX121" fmla="*/ 822960 w 972505"/>
              <a:gd name="connsiteY121" fmla="*/ 4240530 h 4242435"/>
              <a:gd name="connsiteX122" fmla="*/ 503872 w 972505"/>
              <a:gd name="connsiteY122" fmla="*/ 3831907 h 4242435"/>
              <a:gd name="connsiteX123" fmla="*/ 492442 w 972505"/>
              <a:gd name="connsiteY123" fmla="*/ 3822382 h 4242435"/>
              <a:gd name="connsiteX124" fmla="*/ 481012 w 972505"/>
              <a:gd name="connsiteY124" fmla="*/ 3812857 h 4242435"/>
              <a:gd name="connsiteX125" fmla="*/ 449580 w 972505"/>
              <a:gd name="connsiteY125" fmla="*/ 3787140 h 4242435"/>
              <a:gd name="connsiteX126" fmla="*/ 371475 w 972505"/>
              <a:gd name="connsiteY126" fmla="*/ 3722370 h 4242435"/>
              <a:gd name="connsiteX127" fmla="*/ 360045 w 972505"/>
              <a:gd name="connsiteY127" fmla="*/ 3712845 h 4242435"/>
              <a:gd name="connsiteX128" fmla="*/ 348615 w 972505"/>
              <a:gd name="connsiteY128" fmla="*/ 3703320 h 4242435"/>
              <a:gd name="connsiteX129" fmla="*/ 0 w 972505"/>
              <a:gd name="connsiteY129" fmla="*/ 3185160 h 4242435"/>
              <a:gd name="connsiteX130" fmla="*/ 360045 w 972505"/>
              <a:gd name="connsiteY130" fmla="*/ 2674620 h 4242435"/>
              <a:gd name="connsiteX131" fmla="*/ 371475 w 972505"/>
              <a:gd name="connsiteY131" fmla="*/ 2665095 h 4242435"/>
              <a:gd name="connsiteX132" fmla="*/ 382905 w 972505"/>
              <a:gd name="connsiteY132" fmla="*/ 2655570 h 4242435"/>
              <a:gd name="connsiteX133" fmla="*/ 402907 w 972505"/>
              <a:gd name="connsiteY133" fmla="*/ 2639377 h 4242435"/>
              <a:gd name="connsiteX134" fmla="*/ 494347 w 972505"/>
              <a:gd name="connsiteY134" fmla="*/ 2566035 h 4242435"/>
              <a:gd name="connsiteX135" fmla="*/ 505777 w 972505"/>
              <a:gd name="connsiteY135" fmla="*/ 2556510 h 4242435"/>
              <a:gd name="connsiteX136" fmla="*/ 517207 w 972505"/>
              <a:gd name="connsiteY136" fmla="*/ 2546985 h 4242435"/>
              <a:gd name="connsiteX137" fmla="*/ 673417 w 972505"/>
              <a:gd name="connsiteY137" fmla="*/ 2397442 h 4242435"/>
              <a:gd name="connsiteX138" fmla="*/ 343852 w 972505"/>
              <a:gd name="connsiteY138" fmla="*/ 2397442 h 4242435"/>
              <a:gd name="connsiteX139" fmla="*/ 472440 w 972505"/>
              <a:gd name="connsiteY139" fmla="*/ 2545080 h 4242435"/>
              <a:gd name="connsiteX140" fmla="*/ 381000 w 972505"/>
              <a:gd name="connsiteY140" fmla="*/ 2618422 h 4242435"/>
              <a:gd name="connsiteX141" fmla="*/ 360997 w 972505"/>
              <a:gd name="connsiteY141" fmla="*/ 2634615 h 4242435"/>
              <a:gd name="connsiteX142" fmla="*/ 74295 w 972505"/>
              <a:gd name="connsiteY142" fmla="*/ 2087880 h 4242435"/>
              <a:gd name="connsiteX143" fmla="*/ 389572 w 972505"/>
              <a:gd name="connsiteY143" fmla="*/ 1653540 h 4242435"/>
              <a:gd name="connsiteX144" fmla="*/ 455295 w 972505"/>
              <a:gd name="connsiteY144" fmla="*/ 1706880 h 4242435"/>
              <a:gd name="connsiteX145" fmla="*/ 501967 w 972505"/>
              <a:gd name="connsiteY145" fmla="*/ 1744027 h 4242435"/>
              <a:gd name="connsiteX146" fmla="*/ 331470 w 972505"/>
              <a:gd name="connsiteY146" fmla="*/ 1886902 h 4242435"/>
              <a:gd name="connsiteX147" fmla="*/ 700087 w 972505"/>
              <a:gd name="connsiteY147" fmla="*/ 1886902 h 4242435"/>
              <a:gd name="connsiteX148" fmla="*/ 551497 w 972505"/>
              <a:gd name="connsiteY148" fmla="*/ 1744980 h 4242435"/>
              <a:gd name="connsiteX149" fmla="*/ 540067 w 972505"/>
              <a:gd name="connsiteY149" fmla="*/ 1735455 h 4242435"/>
              <a:gd name="connsiteX150" fmla="*/ 527685 w 972505"/>
              <a:gd name="connsiteY150" fmla="*/ 1725930 h 4242435"/>
              <a:gd name="connsiteX151" fmla="*/ 478155 w 972505"/>
              <a:gd name="connsiteY151" fmla="*/ 1685925 h 4242435"/>
              <a:gd name="connsiteX152" fmla="*/ 415290 w 972505"/>
              <a:gd name="connsiteY152" fmla="*/ 1635442 h 4242435"/>
              <a:gd name="connsiteX153" fmla="*/ 403860 w 972505"/>
              <a:gd name="connsiteY153" fmla="*/ 1625917 h 4242435"/>
              <a:gd name="connsiteX154" fmla="*/ 392430 w 972505"/>
              <a:gd name="connsiteY154" fmla="*/ 1616392 h 4242435"/>
              <a:gd name="connsiteX155" fmla="*/ 95250 w 972505"/>
              <a:gd name="connsiteY155" fmla="*/ 1108710 h 4242435"/>
              <a:gd name="connsiteX156" fmla="*/ 392430 w 972505"/>
              <a:gd name="connsiteY156" fmla="*/ 583882 h 4242435"/>
              <a:gd name="connsiteX157" fmla="*/ 401955 w 972505"/>
              <a:gd name="connsiteY157" fmla="*/ 572452 h 4242435"/>
              <a:gd name="connsiteX158" fmla="*/ 411480 w 972505"/>
              <a:gd name="connsiteY158" fmla="*/ 561022 h 4242435"/>
              <a:gd name="connsiteX159" fmla="*/ 430530 w 972505"/>
              <a:gd name="connsiteY159" fmla="*/ 540067 h 4242435"/>
              <a:gd name="connsiteX160" fmla="*/ 504825 w 972505"/>
              <a:gd name="connsiteY160" fmla="*/ 455295 h 4242435"/>
              <a:gd name="connsiteX161" fmla="*/ 514350 w 972505"/>
              <a:gd name="connsiteY161" fmla="*/ 443865 h 4242435"/>
              <a:gd name="connsiteX162" fmla="*/ 523875 w 972505"/>
              <a:gd name="connsiteY162" fmla="*/ 432435 h 4242435"/>
              <a:gd name="connsiteX163" fmla="*/ 689610 w 972505"/>
              <a:gd name="connsiteY163" fmla="*/ 217170 h 4242435"/>
              <a:gd name="connsiteX164" fmla="*/ 762000 w 972505"/>
              <a:gd name="connsiteY164" fmla="*/ 0 h 4242435"/>
              <a:gd name="connsiteX165" fmla="*/ 85725 w 972505"/>
              <a:gd name="connsiteY165" fmla="*/ 0 h 4242435"/>
              <a:gd name="connsiteX166" fmla="*/ 251460 w 972505"/>
              <a:gd name="connsiteY166" fmla="*/ 0 h 4242435"/>
              <a:gd name="connsiteX167" fmla="*/ 281940 w 972505"/>
              <a:gd name="connsiteY167" fmla="*/ 214312 h 4242435"/>
              <a:gd name="connsiteX168" fmla="*/ 481013 w 972505"/>
              <a:gd name="connsiteY168" fmla="*/ 434340 h 4242435"/>
              <a:gd name="connsiteX169" fmla="*/ 403860 w 972505"/>
              <a:gd name="connsiteY169" fmla="*/ 522922 h 4242435"/>
              <a:gd name="connsiteX170" fmla="*/ 388620 w 972505"/>
              <a:gd name="connsiteY170" fmla="*/ 541020 h 4242435"/>
              <a:gd name="connsiteX171" fmla="*/ 158115 w 972505"/>
              <a:gd name="connsiteY171" fmla="*/ 287655 h 4242435"/>
              <a:gd name="connsiteX172" fmla="*/ 85725 w 972505"/>
              <a:gd name="connsiteY172" fmla="*/ 0 h 42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972505" h="4242435">
                <a:moveTo>
                  <a:pt x="349567" y="3743325"/>
                </a:moveTo>
                <a:cubicBezTo>
                  <a:pt x="375285" y="3765232"/>
                  <a:pt x="401955" y="3787140"/>
                  <a:pt x="429577" y="3809047"/>
                </a:cubicBezTo>
                <a:cubicBezTo>
                  <a:pt x="439102" y="3817620"/>
                  <a:pt x="449580" y="3825240"/>
                  <a:pt x="459105" y="3833812"/>
                </a:cubicBezTo>
                <a:cubicBezTo>
                  <a:pt x="294322" y="3974782"/>
                  <a:pt x="149542" y="4109085"/>
                  <a:pt x="149542" y="4242435"/>
                </a:cubicBezTo>
                <a:lnTo>
                  <a:pt x="0" y="4242435"/>
                </a:lnTo>
                <a:cubicBezTo>
                  <a:pt x="0" y="4056697"/>
                  <a:pt x="169545" y="3896677"/>
                  <a:pt x="349567" y="3743325"/>
                </a:cubicBezTo>
                <a:close/>
                <a:moveTo>
                  <a:pt x="156210" y="3237547"/>
                </a:moveTo>
                <a:cubicBezTo>
                  <a:pt x="161925" y="3264217"/>
                  <a:pt x="172402" y="3290887"/>
                  <a:pt x="186690" y="3317557"/>
                </a:cubicBezTo>
                <a:cubicBezTo>
                  <a:pt x="198120" y="3339465"/>
                  <a:pt x="213360" y="3362325"/>
                  <a:pt x="229552" y="3384232"/>
                </a:cubicBezTo>
                <a:cubicBezTo>
                  <a:pt x="233362" y="3389947"/>
                  <a:pt x="238125" y="3395662"/>
                  <a:pt x="243840" y="3401377"/>
                </a:cubicBezTo>
                <a:lnTo>
                  <a:pt x="710565" y="3401377"/>
                </a:lnTo>
                <a:cubicBezTo>
                  <a:pt x="714375" y="3395662"/>
                  <a:pt x="719137" y="3389947"/>
                  <a:pt x="722947" y="3384232"/>
                </a:cubicBezTo>
                <a:cubicBezTo>
                  <a:pt x="739140" y="3362325"/>
                  <a:pt x="752475" y="3340417"/>
                  <a:pt x="762952" y="3317557"/>
                </a:cubicBezTo>
                <a:cubicBezTo>
                  <a:pt x="775335" y="3290887"/>
                  <a:pt x="784860" y="3264217"/>
                  <a:pt x="789622" y="3237547"/>
                </a:cubicBezTo>
                <a:close/>
                <a:moveTo>
                  <a:pt x="220027" y="3004185"/>
                </a:moveTo>
                <a:cubicBezTo>
                  <a:pt x="206692" y="3022282"/>
                  <a:pt x="194310" y="3041332"/>
                  <a:pt x="183832" y="3060382"/>
                </a:cubicBezTo>
                <a:cubicBezTo>
                  <a:pt x="166687" y="3090862"/>
                  <a:pt x="156210" y="3123247"/>
                  <a:pt x="151447" y="3155632"/>
                </a:cubicBezTo>
                <a:cubicBezTo>
                  <a:pt x="150495" y="3159442"/>
                  <a:pt x="150495" y="3163252"/>
                  <a:pt x="150495" y="3167062"/>
                </a:cubicBezTo>
                <a:lnTo>
                  <a:pt x="790575" y="3167062"/>
                </a:lnTo>
                <a:cubicBezTo>
                  <a:pt x="789622" y="3163252"/>
                  <a:pt x="789622" y="3159442"/>
                  <a:pt x="788670" y="3155632"/>
                </a:cubicBezTo>
                <a:cubicBezTo>
                  <a:pt x="782002" y="3124200"/>
                  <a:pt x="769620" y="3091815"/>
                  <a:pt x="752475" y="3060382"/>
                </a:cubicBezTo>
                <a:cubicBezTo>
                  <a:pt x="741997" y="3041332"/>
                  <a:pt x="729615" y="3023235"/>
                  <a:pt x="716280" y="3004185"/>
                </a:cubicBezTo>
                <a:close/>
                <a:moveTo>
                  <a:pt x="233362" y="2179320"/>
                </a:moveTo>
                <a:cubicBezTo>
                  <a:pt x="239077" y="2204085"/>
                  <a:pt x="247650" y="2228850"/>
                  <a:pt x="257175" y="2253615"/>
                </a:cubicBezTo>
                <a:cubicBezTo>
                  <a:pt x="265747" y="2276475"/>
                  <a:pt x="277177" y="2298382"/>
                  <a:pt x="289560" y="2320290"/>
                </a:cubicBezTo>
                <a:cubicBezTo>
                  <a:pt x="292417" y="2324100"/>
                  <a:pt x="295275" y="2328862"/>
                  <a:pt x="298132" y="2333625"/>
                </a:cubicBezTo>
                <a:lnTo>
                  <a:pt x="298132" y="2334577"/>
                </a:lnTo>
                <a:lnTo>
                  <a:pt x="724852" y="2334577"/>
                </a:lnTo>
                <a:cubicBezTo>
                  <a:pt x="727710" y="2330767"/>
                  <a:pt x="730567" y="2326005"/>
                  <a:pt x="733425" y="2321242"/>
                </a:cubicBezTo>
                <a:cubicBezTo>
                  <a:pt x="738187" y="2312670"/>
                  <a:pt x="742950" y="2305050"/>
                  <a:pt x="747712" y="2296477"/>
                </a:cubicBezTo>
                <a:lnTo>
                  <a:pt x="746760" y="2296477"/>
                </a:lnTo>
                <a:cubicBezTo>
                  <a:pt x="754380" y="2282190"/>
                  <a:pt x="761047" y="2267902"/>
                  <a:pt x="766762" y="2253615"/>
                </a:cubicBezTo>
                <a:cubicBezTo>
                  <a:pt x="776287" y="2229802"/>
                  <a:pt x="783907" y="2205037"/>
                  <a:pt x="787717" y="2179320"/>
                </a:cubicBezTo>
                <a:lnTo>
                  <a:pt x="544830" y="2179320"/>
                </a:lnTo>
                <a:lnTo>
                  <a:pt x="543877" y="2179320"/>
                </a:lnTo>
                <a:close/>
                <a:moveTo>
                  <a:pt x="272415" y="1956435"/>
                </a:moveTo>
                <a:cubicBezTo>
                  <a:pt x="263842" y="1969770"/>
                  <a:pt x="255270" y="1982152"/>
                  <a:pt x="248602" y="1995487"/>
                </a:cubicBezTo>
                <a:cubicBezTo>
                  <a:pt x="233362" y="2025967"/>
                  <a:pt x="223837" y="2057400"/>
                  <a:pt x="223837" y="2090737"/>
                </a:cubicBezTo>
                <a:cubicBezTo>
                  <a:pt x="223837" y="2097405"/>
                  <a:pt x="223837" y="2105025"/>
                  <a:pt x="224790" y="2111692"/>
                </a:cubicBezTo>
                <a:lnTo>
                  <a:pt x="543877" y="2111692"/>
                </a:lnTo>
                <a:lnTo>
                  <a:pt x="544830" y="2111692"/>
                </a:lnTo>
                <a:lnTo>
                  <a:pt x="791527" y="2111692"/>
                </a:lnTo>
                <a:cubicBezTo>
                  <a:pt x="790575" y="2104072"/>
                  <a:pt x="790575" y="2097405"/>
                  <a:pt x="789622" y="2090737"/>
                </a:cubicBezTo>
                <a:cubicBezTo>
                  <a:pt x="785812" y="2057400"/>
                  <a:pt x="777240" y="2025015"/>
                  <a:pt x="763905" y="1995487"/>
                </a:cubicBezTo>
                <a:cubicBezTo>
                  <a:pt x="763905" y="1993582"/>
                  <a:pt x="762952" y="1992630"/>
                  <a:pt x="762000" y="1990725"/>
                </a:cubicBezTo>
                <a:cubicBezTo>
                  <a:pt x="757237" y="1979295"/>
                  <a:pt x="751522" y="1967865"/>
                  <a:pt x="744855" y="1956435"/>
                </a:cubicBezTo>
                <a:close/>
                <a:moveTo>
                  <a:pt x="245745" y="1160145"/>
                </a:moveTo>
                <a:cubicBezTo>
                  <a:pt x="249555" y="1189672"/>
                  <a:pt x="256222" y="1218247"/>
                  <a:pt x="266700" y="1245870"/>
                </a:cubicBezTo>
                <a:cubicBezTo>
                  <a:pt x="275272" y="1268730"/>
                  <a:pt x="286702" y="1291590"/>
                  <a:pt x="299085" y="1312545"/>
                </a:cubicBezTo>
                <a:cubicBezTo>
                  <a:pt x="300037" y="1313497"/>
                  <a:pt x="300037" y="1313497"/>
                  <a:pt x="300990" y="1314450"/>
                </a:cubicBezTo>
                <a:lnTo>
                  <a:pt x="746760" y="1314450"/>
                </a:lnTo>
                <a:cubicBezTo>
                  <a:pt x="746760" y="1313497"/>
                  <a:pt x="747712" y="1313497"/>
                  <a:pt x="747712" y="1312545"/>
                </a:cubicBezTo>
                <a:cubicBezTo>
                  <a:pt x="760095" y="1291590"/>
                  <a:pt x="771525" y="1268730"/>
                  <a:pt x="780097" y="1245870"/>
                </a:cubicBezTo>
                <a:cubicBezTo>
                  <a:pt x="790575" y="1219200"/>
                  <a:pt x="798195" y="1189672"/>
                  <a:pt x="802005" y="1160145"/>
                </a:cubicBezTo>
                <a:close/>
                <a:moveTo>
                  <a:pt x="300037" y="937260"/>
                </a:moveTo>
                <a:cubicBezTo>
                  <a:pt x="292417" y="951547"/>
                  <a:pt x="284797" y="964882"/>
                  <a:pt x="278130" y="978217"/>
                </a:cubicBezTo>
                <a:cubicBezTo>
                  <a:pt x="261937" y="1010602"/>
                  <a:pt x="250507" y="1042987"/>
                  <a:pt x="245745" y="1073467"/>
                </a:cubicBezTo>
                <a:cubicBezTo>
                  <a:pt x="244792" y="1080135"/>
                  <a:pt x="243840" y="1086802"/>
                  <a:pt x="242887" y="1092517"/>
                </a:cubicBezTo>
                <a:lnTo>
                  <a:pt x="804862" y="1092517"/>
                </a:lnTo>
                <a:cubicBezTo>
                  <a:pt x="804862" y="1085850"/>
                  <a:pt x="803910" y="1080135"/>
                  <a:pt x="802957" y="1073467"/>
                </a:cubicBezTo>
                <a:cubicBezTo>
                  <a:pt x="798195" y="1042035"/>
                  <a:pt x="787717" y="1009650"/>
                  <a:pt x="773430" y="978217"/>
                </a:cubicBezTo>
                <a:cubicBezTo>
                  <a:pt x="767715" y="963930"/>
                  <a:pt x="760095" y="950595"/>
                  <a:pt x="752475" y="937260"/>
                </a:cubicBezTo>
                <a:close/>
                <a:moveTo>
                  <a:pt x="762000" y="0"/>
                </a:moveTo>
                <a:lnTo>
                  <a:pt x="903922" y="0"/>
                </a:lnTo>
                <a:cubicBezTo>
                  <a:pt x="898207" y="89535"/>
                  <a:pt x="872490" y="184785"/>
                  <a:pt x="816292" y="288607"/>
                </a:cubicBezTo>
                <a:cubicBezTo>
                  <a:pt x="766762" y="377190"/>
                  <a:pt x="693420" y="456247"/>
                  <a:pt x="624840" y="535305"/>
                </a:cubicBezTo>
                <a:cubicBezTo>
                  <a:pt x="621982" y="539115"/>
                  <a:pt x="618172" y="542925"/>
                  <a:pt x="615315" y="546735"/>
                </a:cubicBezTo>
                <a:cubicBezTo>
                  <a:pt x="612457" y="550545"/>
                  <a:pt x="608647" y="554355"/>
                  <a:pt x="605790" y="558165"/>
                </a:cubicBezTo>
                <a:cubicBezTo>
                  <a:pt x="585787" y="581025"/>
                  <a:pt x="565785" y="603885"/>
                  <a:pt x="545782" y="626745"/>
                </a:cubicBezTo>
                <a:cubicBezTo>
                  <a:pt x="534352" y="639127"/>
                  <a:pt x="522922" y="651510"/>
                  <a:pt x="512445" y="663892"/>
                </a:cubicBezTo>
                <a:cubicBezTo>
                  <a:pt x="509587" y="667702"/>
                  <a:pt x="505777" y="671512"/>
                  <a:pt x="502920" y="675322"/>
                </a:cubicBezTo>
                <a:cubicBezTo>
                  <a:pt x="500062" y="679132"/>
                  <a:pt x="496252" y="682942"/>
                  <a:pt x="493395" y="686752"/>
                </a:cubicBezTo>
                <a:cubicBezTo>
                  <a:pt x="437197" y="750570"/>
                  <a:pt x="385762" y="813435"/>
                  <a:pt x="342900" y="873442"/>
                </a:cubicBezTo>
                <a:lnTo>
                  <a:pt x="708660" y="873442"/>
                </a:lnTo>
                <a:cubicBezTo>
                  <a:pt x="661035" y="810577"/>
                  <a:pt x="601027" y="748665"/>
                  <a:pt x="536257" y="684847"/>
                </a:cubicBezTo>
                <a:cubicBezTo>
                  <a:pt x="548640" y="671512"/>
                  <a:pt x="560070" y="657225"/>
                  <a:pt x="572452" y="643890"/>
                </a:cubicBezTo>
                <a:cubicBezTo>
                  <a:pt x="591502" y="621982"/>
                  <a:pt x="610552" y="600075"/>
                  <a:pt x="629602" y="578167"/>
                </a:cubicBezTo>
                <a:cubicBezTo>
                  <a:pt x="803910" y="746760"/>
                  <a:pt x="955357" y="912495"/>
                  <a:pt x="955357" y="1112520"/>
                </a:cubicBezTo>
                <a:cubicBezTo>
                  <a:pt x="955357" y="1332547"/>
                  <a:pt x="819150" y="1488757"/>
                  <a:pt x="662940" y="1621155"/>
                </a:cubicBezTo>
                <a:cubicBezTo>
                  <a:pt x="641032" y="1603057"/>
                  <a:pt x="620077" y="1585912"/>
                  <a:pt x="598170" y="1568767"/>
                </a:cubicBezTo>
                <a:cubicBezTo>
                  <a:pt x="582930" y="1556385"/>
                  <a:pt x="566737" y="1544002"/>
                  <a:pt x="551497" y="1531620"/>
                </a:cubicBezTo>
                <a:cubicBezTo>
                  <a:pt x="606742" y="1484947"/>
                  <a:pt x="659130" y="1435417"/>
                  <a:pt x="701040" y="1383030"/>
                </a:cubicBezTo>
                <a:lnTo>
                  <a:pt x="349567" y="1383030"/>
                </a:lnTo>
                <a:cubicBezTo>
                  <a:pt x="393382" y="1435417"/>
                  <a:pt x="447675" y="1483995"/>
                  <a:pt x="504825" y="1531620"/>
                </a:cubicBezTo>
                <a:cubicBezTo>
                  <a:pt x="508635" y="1534477"/>
                  <a:pt x="512445" y="1538287"/>
                  <a:pt x="516255" y="1541145"/>
                </a:cubicBezTo>
                <a:cubicBezTo>
                  <a:pt x="520065" y="1544002"/>
                  <a:pt x="523875" y="1547812"/>
                  <a:pt x="527685" y="1550670"/>
                </a:cubicBezTo>
                <a:cubicBezTo>
                  <a:pt x="543877" y="1563052"/>
                  <a:pt x="560070" y="1576387"/>
                  <a:pt x="576262" y="1589722"/>
                </a:cubicBezTo>
                <a:cubicBezTo>
                  <a:pt x="597217" y="1606867"/>
                  <a:pt x="618172" y="1623060"/>
                  <a:pt x="639127" y="1640205"/>
                </a:cubicBezTo>
                <a:cubicBezTo>
                  <a:pt x="642937" y="1643062"/>
                  <a:pt x="646747" y="1646872"/>
                  <a:pt x="650557" y="1649730"/>
                </a:cubicBezTo>
                <a:cubicBezTo>
                  <a:pt x="654367" y="1652587"/>
                  <a:pt x="658177" y="1656397"/>
                  <a:pt x="661987" y="1659255"/>
                </a:cubicBezTo>
                <a:cubicBezTo>
                  <a:pt x="774382" y="1753552"/>
                  <a:pt x="877252" y="1856422"/>
                  <a:pt x="920115" y="1991677"/>
                </a:cubicBezTo>
                <a:lnTo>
                  <a:pt x="919162" y="1991677"/>
                </a:lnTo>
                <a:cubicBezTo>
                  <a:pt x="932497" y="2034540"/>
                  <a:pt x="940117" y="2080260"/>
                  <a:pt x="940117" y="2129790"/>
                </a:cubicBezTo>
                <a:cubicBezTo>
                  <a:pt x="940117" y="2188845"/>
                  <a:pt x="927735" y="2244090"/>
                  <a:pt x="906780" y="2296477"/>
                </a:cubicBezTo>
                <a:lnTo>
                  <a:pt x="907732" y="2296477"/>
                </a:lnTo>
                <a:cubicBezTo>
                  <a:pt x="853440" y="2431732"/>
                  <a:pt x="739140" y="2546032"/>
                  <a:pt x="617220" y="2648902"/>
                </a:cubicBezTo>
                <a:cubicBezTo>
                  <a:pt x="613410" y="2651760"/>
                  <a:pt x="609600" y="2655570"/>
                  <a:pt x="605790" y="2658427"/>
                </a:cubicBezTo>
                <a:cubicBezTo>
                  <a:pt x="601980" y="2661285"/>
                  <a:pt x="598170" y="2665095"/>
                  <a:pt x="594360" y="2667952"/>
                </a:cubicBezTo>
                <a:cubicBezTo>
                  <a:pt x="562927" y="2693670"/>
                  <a:pt x="531495" y="2718435"/>
                  <a:pt x="501015" y="2743200"/>
                </a:cubicBezTo>
                <a:cubicBezTo>
                  <a:pt x="494347" y="2747962"/>
                  <a:pt x="488632" y="2752725"/>
                  <a:pt x="482917" y="2757487"/>
                </a:cubicBezTo>
                <a:cubicBezTo>
                  <a:pt x="478155" y="2760345"/>
                  <a:pt x="474345" y="2764155"/>
                  <a:pt x="470535" y="2767012"/>
                </a:cubicBezTo>
                <a:cubicBezTo>
                  <a:pt x="466725" y="2769870"/>
                  <a:pt x="462915" y="2773680"/>
                  <a:pt x="459105" y="2776537"/>
                </a:cubicBezTo>
                <a:cubicBezTo>
                  <a:pt x="394335" y="2829877"/>
                  <a:pt x="332422" y="2881312"/>
                  <a:pt x="280987" y="2933700"/>
                </a:cubicBezTo>
                <a:lnTo>
                  <a:pt x="661035" y="2933700"/>
                </a:lnTo>
                <a:cubicBezTo>
                  <a:pt x="616267" y="2882265"/>
                  <a:pt x="562927" y="2830830"/>
                  <a:pt x="507682" y="2778442"/>
                </a:cubicBezTo>
                <a:cubicBezTo>
                  <a:pt x="513397" y="2774632"/>
                  <a:pt x="519112" y="2769870"/>
                  <a:pt x="524827" y="2765107"/>
                </a:cubicBezTo>
                <a:cubicBezTo>
                  <a:pt x="555307" y="2740342"/>
                  <a:pt x="586740" y="2714625"/>
                  <a:pt x="618172" y="2688907"/>
                </a:cubicBezTo>
                <a:cubicBezTo>
                  <a:pt x="787717" y="2850832"/>
                  <a:pt x="942975" y="3005137"/>
                  <a:pt x="942975" y="3195637"/>
                </a:cubicBezTo>
                <a:cubicBezTo>
                  <a:pt x="942975" y="3388042"/>
                  <a:pt x="789622" y="3549967"/>
                  <a:pt x="615315" y="3702367"/>
                </a:cubicBezTo>
                <a:cubicBezTo>
                  <a:pt x="601980" y="3690937"/>
                  <a:pt x="588645" y="3680460"/>
                  <a:pt x="575310" y="3669030"/>
                </a:cubicBezTo>
                <a:cubicBezTo>
                  <a:pt x="552450" y="3649980"/>
                  <a:pt x="528637" y="3630930"/>
                  <a:pt x="505777" y="3611880"/>
                </a:cubicBezTo>
                <a:cubicBezTo>
                  <a:pt x="558165" y="3566160"/>
                  <a:pt x="607695" y="3519487"/>
                  <a:pt x="651510" y="3472815"/>
                </a:cubicBezTo>
                <a:lnTo>
                  <a:pt x="306705" y="3472815"/>
                </a:lnTo>
                <a:cubicBezTo>
                  <a:pt x="352425" y="3519487"/>
                  <a:pt x="404812" y="3566160"/>
                  <a:pt x="459105" y="3611880"/>
                </a:cubicBezTo>
                <a:cubicBezTo>
                  <a:pt x="462915" y="3614737"/>
                  <a:pt x="466725" y="3618547"/>
                  <a:pt x="470535" y="3621405"/>
                </a:cubicBezTo>
                <a:cubicBezTo>
                  <a:pt x="474345" y="3624262"/>
                  <a:pt x="478155" y="3628072"/>
                  <a:pt x="481965" y="3630930"/>
                </a:cubicBezTo>
                <a:cubicBezTo>
                  <a:pt x="504825" y="3650932"/>
                  <a:pt x="528637" y="3670935"/>
                  <a:pt x="552450" y="3689985"/>
                </a:cubicBezTo>
                <a:cubicBezTo>
                  <a:pt x="565785" y="3700462"/>
                  <a:pt x="578167" y="3711892"/>
                  <a:pt x="591502" y="3722370"/>
                </a:cubicBezTo>
                <a:cubicBezTo>
                  <a:pt x="595312" y="3725227"/>
                  <a:pt x="599122" y="3729037"/>
                  <a:pt x="602932" y="3731895"/>
                </a:cubicBezTo>
                <a:cubicBezTo>
                  <a:pt x="606742" y="3734752"/>
                  <a:pt x="610552" y="3738562"/>
                  <a:pt x="614362" y="3741420"/>
                </a:cubicBezTo>
                <a:cubicBezTo>
                  <a:pt x="800100" y="3896677"/>
                  <a:pt x="973455" y="4057650"/>
                  <a:pt x="972502" y="4240530"/>
                </a:cubicBezTo>
                <a:lnTo>
                  <a:pt x="822960" y="4240530"/>
                </a:lnTo>
                <a:cubicBezTo>
                  <a:pt x="822960" y="4109085"/>
                  <a:pt x="668655" y="3969067"/>
                  <a:pt x="503872" y="3831907"/>
                </a:cubicBezTo>
                <a:cubicBezTo>
                  <a:pt x="500062" y="3829050"/>
                  <a:pt x="496252" y="3825240"/>
                  <a:pt x="492442" y="3822382"/>
                </a:cubicBezTo>
                <a:cubicBezTo>
                  <a:pt x="488632" y="3819525"/>
                  <a:pt x="484822" y="3815715"/>
                  <a:pt x="481012" y="3812857"/>
                </a:cubicBezTo>
                <a:cubicBezTo>
                  <a:pt x="470535" y="3804285"/>
                  <a:pt x="460057" y="3795712"/>
                  <a:pt x="449580" y="3787140"/>
                </a:cubicBezTo>
                <a:cubicBezTo>
                  <a:pt x="423862" y="3766185"/>
                  <a:pt x="397192" y="3744277"/>
                  <a:pt x="371475" y="3722370"/>
                </a:cubicBezTo>
                <a:cubicBezTo>
                  <a:pt x="367665" y="3719512"/>
                  <a:pt x="363855" y="3715702"/>
                  <a:pt x="360045" y="3712845"/>
                </a:cubicBezTo>
                <a:cubicBezTo>
                  <a:pt x="356235" y="3709987"/>
                  <a:pt x="352425" y="3706177"/>
                  <a:pt x="348615" y="3703320"/>
                </a:cubicBezTo>
                <a:cubicBezTo>
                  <a:pt x="163830" y="3546157"/>
                  <a:pt x="0" y="3381375"/>
                  <a:pt x="0" y="3185160"/>
                </a:cubicBezTo>
                <a:cubicBezTo>
                  <a:pt x="0" y="2981325"/>
                  <a:pt x="175260" y="2825115"/>
                  <a:pt x="360045" y="2674620"/>
                </a:cubicBezTo>
                <a:cubicBezTo>
                  <a:pt x="363855" y="2671762"/>
                  <a:pt x="367665" y="2667952"/>
                  <a:pt x="371475" y="2665095"/>
                </a:cubicBezTo>
                <a:cubicBezTo>
                  <a:pt x="375285" y="2662237"/>
                  <a:pt x="379095" y="2658427"/>
                  <a:pt x="382905" y="2655570"/>
                </a:cubicBezTo>
                <a:cubicBezTo>
                  <a:pt x="389572" y="2649855"/>
                  <a:pt x="396240" y="2645092"/>
                  <a:pt x="402907" y="2639377"/>
                </a:cubicBezTo>
                <a:cubicBezTo>
                  <a:pt x="433387" y="2615565"/>
                  <a:pt x="464820" y="2590800"/>
                  <a:pt x="494347" y="2566035"/>
                </a:cubicBezTo>
                <a:cubicBezTo>
                  <a:pt x="498157" y="2563177"/>
                  <a:pt x="501967" y="2559367"/>
                  <a:pt x="505777" y="2556510"/>
                </a:cubicBezTo>
                <a:cubicBezTo>
                  <a:pt x="509587" y="2553652"/>
                  <a:pt x="513397" y="2549842"/>
                  <a:pt x="517207" y="2546985"/>
                </a:cubicBezTo>
                <a:cubicBezTo>
                  <a:pt x="574357" y="2498407"/>
                  <a:pt x="628650" y="2448877"/>
                  <a:pt x="673417" y="2397442"/>
                </a:cubicBezTo>
                <a:lnTo>
                  <a:pt x="343852" y="2397442"/>
                </a:lnTo>
                <a:cubicBezTo>
                  <a:pt x="381000" y="2447925"/>
                  <a:pt x="425767" y="2497455"/>
                  <a:pt x="472440" y="2545080"/>
                </a:cubicBezTo>
                <a:cubicBezTo>
                  <a:pt x="441960" y="2569845"/>
                  <a:pt x="411480" y="2593657"/>
                  <a:pt x="381000" y="2618422"/>
                </a:cubicBezTo>
                <a:cubicBezTo>
                  <a:pt x="374332" y="2624137"/>
                  <a:pt x="367665" y="2628900"/>
                  <a:pt x="360997" y="2634615"/>
                </a:cubicBezTo>
                <a:cubicBezTo>
                  <a:pt x="209550" y="2480310"/>
                  <a:pt x="74295" y="2305050"/>
                  <a:pt x="74295" y="2087880"/>
                </a:cubicBezTo>
                <a:cubicBezTo>
                  <a:pt x="74295" y="1908810"/>
                  <a:pt x="222885" y="1783080"/>
                  <a:pt x="389572" y="1653540"/>
                </a:cubicBezTo>
                <a:cubicBezTo>
                  <a:pt x="411480" y="1671637"/>
                  <a:pt x="433387" y="1689735"/>
                  <a:pt x="455295" y="1706880"/>
                </a:cubicBezTo>
                <a:cubicBezTo>
                  <a:pt x="471487" y="1719262"/>
                  <a:pt x="486727" y="1731645"/>
                  <a:pt x="501967" y="1744027"/>
                </a:cubicBezTo>
                <a:cubicBezTo>
                  <a:pt x="438150" y="1793557"/>
                  <a:pt x="379095" y="1840230"/>
                  <a:pt x="331470" y="1886902"/>
                </a:cubicBezTo>
                <a:lnTo>
                  <a:pt x="700087" y="1886902"/>
                </a:lnTo>
                <a:cubicBezTo>
                  <a:pt x="659130" y="1838325"/>
                  <a:pt x="607695" y="1791652"/>
                  <a:pt x="551497" y="1744980"/>
                </a:cubicBezTo>
                <a:cubicBezTo>
                  <a:pt x="547687" y="1742122"/>
                  <a:pt x="543877" y="1738312"/>
                  <a:pt x="540067" y="1735455"/>
                </a:cubicBezTo>
                <a:cubicBezTo>
                  <a:pt x="535305" y="1732597"/>
                  <a:pt x="531495" y="1728787"/>
                  <a:pt x="527685" y="1725930"/>
                </a:cubicBezTo>
                <a:cubicBezTo>
                  <a:pt x="511492" y="1712595"/>
                  <a:pt x="495300" y="1699260"/>
                  <a:pt x="478155" y="1685925"/>
                </a:cubicBezTo>
                <a:cubicBezTo>
                  <a:pt x="457200" y="1669732"/>
                  <a:pt x="436245" y="1652587"/>
                  <a:pt x="415290" y="1635442"/>
                </a:cubicBezTo>
                <a:cubicBezTo>
                  <a:pt x="411480" y="1632585"/>
                  <a:pt x="407670" y="1628775"/>
                  <a:pt x="403860" y="1625917"/>
                </a:cubicBezTo>
                <a:cubicBezTo>
                  <a:pt x="400050" y="1623060"/>
                  <a:pt x="396240" y="1619250"/>
                  <a:pt x="392430" y="1616392"/>
                </a:cubicBezTo>
                <a:cubicBezTo>
                  <a:pt x="240030" y="1488757"/>
                  <a:pt x="95250" y="1337310"/>
                  <a:pt x="95250" y="1108710"/>
                </a:cubicBezTo>
                <a:cubicBezTo>
                  <a:pt x="95250" y="936307"/>
                  <a:pt x="235267" y="764857"/>
                  <a:pt x="392430" y="583882"/>
                </a:cubicBezTo>
                <a:cubicBezTo>
                  <a:pt x="395287" y="580072"/>
                  <a:pt x="398145" y="576262"/>
                  <a:pt x="401955" y="572452"/>
                </a:cubicBezTo>
                <a:cubicBezTo>
                  <a:pt x="404812" y="568642"/>
                  <a:pt x="407670" y="564832"/>
                  <a:pt x="411480" y="561022"/>
                </a:cubicBezTo>
                <a:cubicBezTo>
                  <a:pt x="418147" y="554355"/>
                  <a:pt x="423862" y="547687"/>
                  <a:pt x="430530" y="540067"/>
                </a:cubicBezTo>
                <a:cubicBezTo>
                  <a:pt x="455295" y="512445"/>
                  <a:pt x="480060" y="483870"/>
                  <a:pt x="504825" y="455295"/>
                </a:cubicBezTo>
                <a:cubicBezTo>
                  <a:pt x="507682" y="451485"/>
                  <a:pt x="511492" y="447675"/>
                  <a:pt x="514350" y="443865"/>
                </a:cubicBezTo>
                <a:cubicBezTo>
                  <a:pt x="517207" y="440055"/>
                  <a:pt x="521017" y="436245"/>
                  <a:pt x="523875" y="432435"/>
                </a:cubicBezTo>
                <a:cubicBezTo>
                  <a:pt x="583882" y="361950"/>
                  <a:pt x="641985" y="290512"/>
                  <a:pt x="689610" y="217170"/>
                </a:cubicBezTo>
                <a:cubicBezTo>
                  <a:pt x="731520" y="152400"/>
                  <a:pt x="755332" y="76200"/>
                  <a:pt x="762000" y="0"/>
                </a:cubicBezTo>
                <a:close/>
                <a:moveTo>
                  <a:pt x="85725" y="0"/>
                </a:moveTo>
                <a:lnTo>
                  <a:pt x="251460" y="0"/>
                </a:lnTo>
                <a:cubicBezTo>
                  <a:pt x="243840" y="72390"/>
                  <a:pt x="251460" y="144780"/>
                  <a:pt x="281940" y="214312"/>
                </a:cubicBezTo>
                <a:cubicBezTo>
                  <a:pt x="319088" y="299085"/>
                  <a:pt x="407670" y="362902"/>
                  <a:pt x="481013" y="434340"/>
                </a:cubicBezTo>
                <a:cubicBezTo>
                  <a:pt x="455295" y="463867"/>
                  <a:pt x="429578" y="493395"/>
                  <a:pt x="403860" y="522922"/>
                </a:cubicBezTo>
                <a:cubicBezTo>
                  <a:pt x="399098" y="528637"/>
                  <a:pt x="393383" y="535305"/>
                  <a:pt x="388620" y="541020"/>
                </a:cubicBezTo>
                <a:cubicBezTo>
                  <a:pt x="305753" y="461010"/>
                  <a:pt x="210503" y="384810"/>
                  <a:pt x="158115" y="287655"/>
                </a:cubicBezTo>
                <a:cubicBezTo>
                  <a:pt x="104775" y="188595"/>
                  <a:pt x="84773" y="91440"/>
                  <a:pt x="85725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F0345B-786A-4CA8-8A2A-EED42A15023B}"/>
              </a:ext>
            </a:extLst>
          </p:cNvPr>
          <p:cNvGrpSpPr/>
          <p:nvPr/>
        </p:nvGrpSpPr>
        <p:grpSpPr>
          <a:xfrm>
            <a:off x="6688511" y="4071014"/>
            <a:ext cx="1952121" cy="1699259"/>
            <a:chOff x="5307789" y="2742465"/>
            <a:chExt cx="1571625" cy="1368049"/>
          </a:xfrm>
          <a:solidFill>
            <a:schemeClr val="accent2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4C22970-5691-4D39-A5CB-B8894303A6D6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2F0D94-9831-451C-A14E-6CBFA96E4B1C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6F178EC-3D67-4267-9970-DDAC16402E14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7CF40A-439E-476B-9309-CE28AF1CBBA5}"/>
              </a:ext>
            </a:extLst>
          </p:cNvPr>
          <p:cNvGrpSpPr/>
          <p:nvPr/>
        </p:nvGrpSpPr>
        <p:grpSpPr>
          <a:xfrm>
            <a:off x="5095525" y="1641462"/>
            <a:ext cx="1710429" cy="1738057"/>
            <a:chOff x="4288042" y="2256809"/>
            <a:chExt cx="2952665" cy="3000359"/>
          </a:xfrm>
          <a:solidFill>
            <a:schemeClr val="accent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7F03033-276E-4C09-8559-711B339290C7}"/>
                </a:ext>
              </a:extLst>
            </p:cNvPr>
            <p:cNvSpPr/>
            <p:nvPr/>
          </p:nvSpPr>
          <p:spPr>
            <a:xfrm>
              <a:off x="4392101" y="2382547"/>
              <a:ext cx="1560880" cy="1777670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9B06E3-2EB6-4FD9-8B57-604A9CD1BCB5}"/>
                </a:ext>
              </a:extLst>
            </p:cNvPr>
            <p:cNvSpPr/>
            <p:nvPr/>
          </p:nvSpPr>
          <p:spPr>
            <a:xfrm>
              <a:off x="4868287" y="2290747"/>
              <a:ext cx="607009" cy="607009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73EE373-F12D-48FF-B01E-3153E6DDAF59}"/>
                </a:ext>
              </a:extLst>
            </p:cNvPr>
            <p:cNvSpPr/>
            <p:nvPr/>
          </p:nvSpPr>
          <p:spPr>
            <a:xfrm>
              <a:off x="5445695" y="3297396"/>
              <a:ext cx="607009" cy="607009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196E5C-7D69-404C-93EF-70B9BE927FC5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4A53EC-E1D8-4737-90A1-5ABD72F4AE06}"/>
                </a:ext>
              </a:extLst>
            </p:cNvPr>
            <p:cNvSpPr/>
            <p:nvPr/>
          </p:nvSpPr>
          <p:spPr>
            <a:xfrm>
              <a:off x="4288042" y="3301732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FCC0E2-76BB-44CE-B75E-AD0E56DE2F83}"/>
                </a:ext>
              </a:extLst>
            </p:cNvPr>
            <p:cNvSpPr/>
            <p:nvPr/>
          </p:nvSpPr>
          <p:spPr>
            <a:xfrm>
              <a:off x="4288042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C9163D7-F9DA-4DA1-B9AA-263530E4E0A4}"/>
                </a:ext>
              </a:extLst>
            </p:cNvPr>
            <p:cNvSpPr/>
            <p:nvPr/>
          </p:nvSpPr>
          <p:spPr>
            <a:xfrm>
              <a:off x="5554090" y="2382547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10449 w 1560880"/>
                <a:gd name="connsiteY5" fmla="*/ 1444304 h 1734311"/>
                <a:gd name="connsiteX6" fmla="*/ 789601 w 1560880"/>
                <a:gd name="connsiteY6" fmla="*/ 1622071 h 1734311"/>
                <a:gd name="connsiteX7" fmla="*/ 468754 w 1560880"/>
                <a:gd name="connsiteY7" fmla="*/ 1435632 h 1734311"/>
                <a:gd name="connsiteX8" fmla="*/ 147906 w 1560880"/>
                <a:gd name="connsiteY8" fmla="*/ 1249194 h 1734311"/>
                <a:gd name="connsiteX9" fmla="*/ 147906 w 1560880"/>
                <a:gd name="connsiteY9" fmla="*/ 880653 h 1734311"/>
                <a:gd name="connsiteX10" fmla="*/ 147906 w 1560880"/>
                <a:gd name="connsiteY10" fmla="*/ 512112 h 1734311"/>
                <a:gd name="connsiteX11" fmla="*/ 468754 w 1560880"/>
                <a:gd name="connsiteY11" fmla="*/ 325673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22071"/>
                  </a:lnTo>
                  <a:lnTo>
                    <a:pt x="468754" y="1435632"/>
                  </a:lnTo>
                  <a:lnTo>
                    <a:pt x="147906" y="1249194"/>
                  </a:lnTo>
                  <a:lnTo>
                    <a:pt x="147906" y="880653"/>
                  </a:lnTo>
                  <a:lnTo>
                    <a:pt x="147906" y="512112"/>
                  </a:lnTo>
                  <a:lnTo>
                    <a:pt x="468754" y="325673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640A6D-F4E6-4450-8DA1-4BEB3DB3E5AD}"/>
                </a:ext>
              </a:extLst>
            </p:cNvPr>
            <p:cNvSpPr/>
            <p:nvPr/>
          </p:nvSpPr>
          <p:spPr>
            <a:xfrm>
              <a:off x="6057040" y="225680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E93FA92-7165-408F-A0AC-DE06229C145D}"/>
                </a:ext>
              </a:extLst>
            </p:cNvPr>
            <p:cNvSpPr/>
            <p:nvPr/>
          </p:nvSpPr>
          <p:spPr>
            <a:xfrm>
              <a:off x="6612019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244042-B5F7-43FB-8C20-EA37D234C24C}"/>
                </a:ext>
              </a:extLst>
            </p:cNvPr>
            <p:cNvSpPr/>
            <p:nvPr/>
          </p:nvSpPr>
          <p:spPr>
            <a:xfrm>
              <a:off x="6633698" y="326271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2316EC-73AC-4062-9FBB-9F7025FB5F2A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E612E86-3AFD-4D48-9D4F-933BDCFB447A}"/>
                </a:ext>
              </a:extLst>
            </p:cNvPr>
            <p:cNvSpPr/>
            <p:nvPr/>
          </p:nvSpPr>
          <p:spPr>
            <a:xfrm>
              <a:off x="5437023" y="261234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974F47-FD7B-4B79-9EB2-DB629DF7A8A4}"/>
                </a:ext>
              </a:extLst>
            </p:cNvPr>
            <p:cNvSpPr/>
            <p:nvPr/>
          </p:nvSpPr>
          <p:spPr>
            <a:xfrm>
              <a:off x="4973095" y="3392783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06113 w 1560880"/>
                <a:gd name="connsiteY5" fmla="*/ 1439968 h 1734311"/>
                <a:gd name="connsiteX6" fmla="*/ 785266 w 1560880"/>
                <a:gd name="connsiteY6" fmla="*/ 1626407 h 1734311"/>
                <a:gd name="connsiteX7" fmla="*/ 468754 w 1560880"/>
                <a:gd name="connsiteY7" fmla="*/ 1439968 h 1734311"/>
                <a:gd name="connsiteX8" fmla="*/ 147906 w 1560880"/>
                <a:gd name="connsiteY8" fmla="*/ 1253530 h 1734311"/>
                <a:gd name="connsiteX9" fmla="*/ 147906 w 1560880"/>
                <a:gd name="connsiteY9" fmla="*/ 884989 h 1734311"/>
                <a:gd name="connsiteX10" fmla="*/ 147906 w 1560880"/>
                <a:gd name="connsiteY10" fmla="*/ 516447 h 1734311"/>
                <a:gd name="connsiteX11" fmla="*/ 468754 w 1560880"/>
                <a:gd name="connsiteY11" fmla="*/ 330009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06113" y="1439968"/>
                  </a:lnTo>
                  <a:lnTo>
                    <a:pt x="785266" y="1626407"/>
                  </a:lnTo>
                  <a:lnTo>
                    <a:pt x="468754" y="1439968"/>
                  </a:lnTo>
                  <a:lnTo>
                    <a:pt x="147906" y="1253530"/>
                  </a:lnTo>
                  <a:lnTo>
                    <a:pt x="147906" y="884989"/>
                  </a:lnTo>
                  <a:lnTo>
                    <a:pt x="147906" y="516447"/>
                  </a:lnTo>
                  <a:lnTo>
                    <a:pt x="468754" y="330009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7D23DB-F971-4216-B9BB-8B84508D73B1}"/>
                </a:ext>
              </a:extLst>
            </p:cNvPr>
            <p:cNvSpPr/>
            <p:nvPr/>
          </p:nvSpPr>
          <p:spPr>
            <a:xfrm>
              <a:off x="5450031" y="465015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C54602-AA9C-4548-9A22-277B08F12EBF}"/>
                </a:ext>
              </a:extLst>
            </p:cNvPr>
            <p:cNvSpPr/>
            <p:nvPr/>
          </p:nvSpPr>
          <p:spPr>
            <a:xfrm>
              <a:off x="5437023" y="328005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F11256-94A1-4B1A-BA98-0C1E6DA13A4B}"/>
                </a:ext>
              </a:extLst>
            </p:cNvPr>
            <p:cNvSpPr/>
            <p:nvPr/>
          </p:nvSpPr>
          <p:spPr>
            <a:xfrm>
              <a:off x="6026689" y="3626915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292E1C-B740-4397-A8C5-3F04100817A6}"/>
                </a:ext>
              </a:extLst>
            </p:cNvPr>
            <p:cNvSpPr/>
            <p:nvPr/>
          </p:nvSpPr>
          <p:spPr>
            <a:xfrm>
              <a:off x="6013682" y="432064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1C94DB-DE22-4506-AC8A-6117D9DA8D78}"/>
                </a:ext>
              </a:extLst>
            </p:cNvPr>
            <p:cNvSpPr/>
            <p:nvPr/>
          </p:nvSpPr>
          <p:spPr>
            <a:xfrm>
              <a:off x="4869036" y="4298961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417C42-E2E8-4585-BF52-090E37BFAAFC}"/>
                </a:ext>
              </a:extLst>
            </p:cNvPr>
            <p:cNvSpPr/>
            <p:nvPr/>
          </p:nvSpPr>
          <p:spPr>
            <a:xfrm>
              <a:off x="4860365" y="361390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DD034F-44B3-4FC2-A75F-872730583924}"/>
              </a:ext>
            </a:extLst>
          </p:cNvPr>
          <p:cNvGrpSpPr/>
          <p:nvPr/>
        </p:nvGrpSpPr>
        <p:grpSpPr>
          <a:xfrm>
            <a:off x="9977746" y="1847417"/>
            <a:ext cx="1255601" cy="1329669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85656D5-57D3-4223-8B0B-E462DED9BDBE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EE0A1F-587B-4F18-A07E-5CDF748175DB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193363-E5CC-46EA-A3D3-4F375278120B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5BDAF46-EE75-4EE0-9240-9C6F4C6A7772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EF997D-D3DC-4BF8-8E8E-255BBEF912EB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BE08BD8-37F6-4AB6-B961-95BED4C35592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2318F6F-583C-4022-BE91-6DE43EB14FEE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4E5664-BB5D-4D79-B6EE-98FF9A719B62}"/>
              </a:ext>
            </a:extLst>
          </p:cNvPr>
          <p:cNvGrpSpPr/>
          <p:nvPr/>
        </p:nvGrpSpPr>
        <p:grpSpPr>
          <a:xfrm>
            <a:off x="10146330" y="4668468"/>
            <a:ext cx="1206342" cy="1356714"/>
            <a:chOff x="7322277" y="4321169"/>
            <a:chExt cx="1919053" cy="2158265"/>
          </a:xfrm>
          <a:solidFill>
            <a:schemeClr val="accent2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AF8D507-77A8-4B9B-A403-E72FFDB52131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2A9C8B4-AC8F-4239-88DC-5D34F12C076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D632CAD-C277-474F-8CEB-1EEE925E02AC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0DE2785-8B7E-4E91-BF12-A3370C7FA1F2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E18D652-65DC-4729-ACA5-4F8271378DD6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14C7828-30FD-4A38-897C-056BB4C64A9F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6E3DA8-3955-4306-B0B8-C5CF7C7A63E1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0EA96CC-0565-4A04-8913-8BE11F1F6729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97ABF70-08E0-400B-90B6-457793A8BF27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E91A8F2-450D-4F54-BD14-4855B7DE02F6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C99D048-451E-466A-A8D0-B8A8C04D2E91}"/>
              </a:ext>
            </a:extLst>
          </p:cNvPr>
          <p:cNvSpPr/>
          <p:nvPr/>
        </p:nvSpPr>
        <p:spPr>
          <a:xfrm>
            <a:off x="2164589" y="1784456"/>
            <a:ext cx="1332450" cy="4432077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1E68274-E1B0-4BB4-8B82-E83EE48010E3}"/>
              </a:ext>
            </a:extLst>
          </p:cNvPr>
          <p:cNvGrpSpPr/>
          <p:nvPr/>
        </p:nvGrpSpPr>
        <p:grpSpPr>
          <a:xfrm>
            <a:off x="3455169" y="3454721"/>
            <a:ext cx="1754870" cy="2323894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0328C8-0D2F-4D20-8FC0-B3FFF3C57B70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74E39FC-8B6B-4482-BCE5-0AFAD81AF9B1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24">
              <a:extLst>
                <a:ext uri="{FF2B5EF4-FFF2-40B4-BE49-F238E27FC236}">
                  <a16:creationId xmlns:a16="http://schemas.microsoft.com/office/drawing/2014/main" id="{4432A90F-0993-4532-A0E3-5F8B5B499ACF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42C7A-C172-4713-96F1-16288F6C3BBA}"/>
              </a:ext>
            </a:extLst>
          </p:cNvPr>
          <p:cNvGrpSpPr/>
          <p:nvPr/>
        </p:nvGrpSpPr>
        <p:grpSpPr>
          <a:xfrm>
            <a:off x="7303180" y="1335160"/>
            <a:ext cx="2350271" cy="2107241"/>
            <a:chOff x="7643465" y="1330780"/>
            <a:chExt cx="2350271" cy="210724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E4B08C-1599-4E5B-8705-1A18C725EB55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4ED81A0-919F-4F3B-ACF7-863EB8640A62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9C7A608-404F-4247-A717-BC3DA14E81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606860-96D1-4FA3-8C9E-5E58208153D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9333CF2-B9FD-43D2-ADCF-EBEEAFBF9227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44D198D-CF3F-4667-81A9-6CF06527EEB4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8409AD-B632-4184-9415-97672E6B84D4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DC6C5C7-FD8E-4657-B83D-3358AD5554EB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70A538-129B-4ED3-A934-1FE28BF3F9AA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AA3664-86DC-4B2C-8841-39D5A55C01F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B73F17-82DC-4669-A727-2ACE59024C00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6B68C1-FF95-46FF-B3FA-C7D76D8A7D3A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89C600-E79B-45E2-BCF4-AC2841D85BF2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501E7D4-8CBD-4468-AA3A-62402737D515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DE1835A-2488-4F5A-9367-050813E8E6F2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B0E21D-013B-477B-AA9E-43A61D78EC97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719FF2-D343-42C8-9F0E-220045228BC1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B3EA22A-9E39-4863-BA23-B078A2E9D885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FDA6363-02B5-430D-A331-C84C8A705289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3555F8C-5122-498B-9F22-B16DB8D8534C}"/>
              </a:ext>
            </a:extLst>
          </p:cNvPr>
          <p:cNvSpPr/>
          <p:nvPr/>
        </p:nvSpPr>
        <p:spPr>
          <a:xfrm rot="18241456">
            <a:off x="7535173" y="4627970"/>
            <a:ext cx="1616986" cy="2334950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1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7881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9">
            <a:extLst>
              <a:ext uri="{FF2B5EF4-FFF2-40B4-BE49-F238E27FC236}">
                <a16:creationId xmlns:a16="http://schemas.microsoft.com/office/drawing/2014/main" id="{A91F661C-C5E4-44EB-BA22-4FADDC7E8D52}"/>
              </a:ext>
            </a:extLst>
          </p:cNvPr>
          <p:cNvSpPr/>
          <p:nvPr/>
        </p:nvSpPr>
        <p:spPr>
          <a:xfrm>
            <a:off x="2927184" y="2089123"/>
            <a:ext cx="733020" cy="738209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101">
            <a:extLst>
              <a:ext uri="{FF2B5EF4-FFF2-40B4-BE49-F238E27FC236}">
                <a16:creationId xmlns:a16="http://schemas.microsoft.com/office/drawing/2014/main" id="{38514206-64FE-4CCD-90A5-C54E4E2AA5FE}"/>
              </a:ext>
            </a:extLst>
          </p:cNvPr>
          <p:cNvSpPr/>
          <p:nvPr/>
        </p:nvSpPr>
        <p:spPr>
          <a:xfrm>
            <a:off x="2810577" y="2035571"/>
            <a:ext cx="6215538" cy="8379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39700">
            <a:solidFill>
              <a:srgbClr val="00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A91F661C-C5E4-44EB-BA22-4FADDC7E8D52}"/>
              </a:ext>
            </a:extLst>
          </p:cNvPr>
          <p:cNvSpPr/>
          <p:nvPr/>
        </p:nvSpPr>
        <p:spPr>
          <a:xfrm>
            <a:off x="2743056" y="5306154"/>
            <a:ext cx="480910" cy="502502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57">
            <a:extLst>
              <a:ext uri="{FF2B5EF4-FFF2-40B4-BE49-F238E27FC236}">
                <a16:creationId xmlns:a16="http://schemas.microsoft.com/office/drawing/2014/main" id="{E8556D0D-7AF5-4E35-B6AF-358B54DA970A}"/>
              </a:ext>
            </a:extLst>
          </p:cNvPr>
          <p:cNvGrpSpPr/>
          <p:nvPr/>
        </p:nvGrpSpPr>
        <p:grpSpPr>
          <a:xfrm>
            <a:off x="8167959" y="5669164"/>
            <a:ext cx="1923380" cy="1010203"/>
            <a:chOff x="4586388" y="3390164"/>
            <a:chExt cx="1923380" cy="1010203"/>
          </a:xfrm>
        </p:grpSpPr>
        <p:sp>
          <p:nvSpPr>
            <p:cNvPr id="4" name="Oval 26">
              <a:extLst>
                <a:ext uri="{FF2B5EF4-FFF2-40B4-BE49-F238E27FC236}">
                  <a16:creationId xmlns:a16="http://schemas.microsoft.com/office/drawing/2014/main" id="{DBC12181-FC38-48BB-B166-417C4ADC5D94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extBox 65">
            <a:extLst>
              <a:ext uri="{FF2B5EF4-FFF2-40B4-BE49-F238E27FC236}">
                <a16:creationId xmlns:a16="http://schemas.microsoft.com/office/drawing/2014/main" id="{5D57EE68-B919-40AE-85DF-A3ADA6396A00}"/>
              </a:ext>
            </a:extLst>
          </p:cNvPr>
          <p:cNvSpPr txBox="1"/>
          <p:nvPr/>
        </p:nvSpPr>
        <p:spPr>
          <a:xfrm>
            <a:off x="8923830" y="5943312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Donut 39">
            <a:extLst>
              <a:ext uri="{FF2B5EF4-FFF2-40B4-BE49-F238E27FC236}">
                <a16:creationId xmlns:a16="http://schemas.microsoft.com/office/drawing/2014/main" id="{27E939AF-D16B-4D1B-B8B9-E6CB138992A8}"/>
              </a:ext>
            </a:extLst>
          </p:cNvPr>
          <p:cNvSpPr/>
          <p:nvPr/>
        </p:nvSpPr>
        <p:spPr>
          <a:xfrm>
            <a:off x="8404672" y="6001432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3">
            <a:extLst>
              <a:ext uri="{FF2B5EF4-FFF2-40B4-BE49-F238E27FC236}">
                <a16:creationId xmlns:a16="http://schemas.microsoft.com/office/drawing/2014/main" id="{7BC72E0E-F331-42A5-8D24-B58ECA9F7D7F}"/>
              </a:ext>
            </a:extLst>
          </p:cNvPr>
          <p:cNvSpPr/>
          <p:nvPr/>
        </p:nvSpPr>
        <p:spPr>
          <a:xfrm rot="16200000">
            <a:off x="4655156" y="109436"/>
            <a:ext cx="138878" cy="360040"/>
          </a:xfrm>
          <a:prstGeom prst="roundRect">
            <a:avLst>
              <a:gd name="adj" fmla="val 355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167">
            <a:extLst>
              <a:ext uri="{FF2B5EF4-FFF2-40B4-BE49-F238E27FC236}">
                <a16:creationId xmlns:a16="http://schemas.microsoft.com/office/drawing/2014/main" id="{9DBE2D0C-5780-4B1F-9F3D-60C72DD78287}"/>
              </a:ext>
            </a:extLst>
          </p:cNvPr>
          <p:cNvSpPr/>
          <p:nvPr/>
        </p:nvSpPr>
        <p:spPr>
          <a:xfrm rot="16200000">
            <a:off x="4287090" y="1085296"/>
            <a:ext cx="798900" cy="692561"/>
          </a:xfrm>
          <a:prstGeom prst="roundRect">
            <a:avLst>
              <a:gd name="adj" fmla="val 13643"/>
            </a:avLst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168">
            <a:extLst>
              <a:ext uri="{FF2B5EF4-FFF2-40B4-BE49-F238E27FC236}">
                <a16:creationId xmlns:a16="http://schemas.microsoft.com/office/drawing/2014/main" id="{2FF35DD1-E7AE-4E91-849E-C815B80CFBAB}"/>
              </a:ext>
            </a:extLst>
          </p:cNvPr>
          <p:cNvSpPr/>
          <p:nvPr/>
        </p:nvSpPr>
        <p:spPr>
          <a:xfrm rot="16200000">
            <a:off x="6039527" y="-26675"/>
            <a:ext cx="138878" cy="360040"/>
          </a:xfrm>
          <a:prstGeom prst="roundRect">
            <a:avLst>
              <a:gd name="adj" fmla="val 355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170">
            <a:extLst>
              <a:ext uri="{FF2B5EF4-FFF2-40B4-BE49-F238E27FC236}">
                <a16:creationId xmlns:a16="http://schemas.microsoft.com/office/drawing/2014/main" id="{3004294E-2759-4761-B50E-A7F61217ED6D}"/>
              </a:ext>
            </a:extLst>
          </p:cNvPr>
          <p:cNvSpPr/>
          <p:nvPr/>
        </p:nvSpPr>
        <p:spPr>
          <a:xfrm rot="16200000">
            <a:off x="4624516" y="1413907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71">
            <a:extLst>
              <a:ext uri="{FF2B5EF4-FFF2-40B4-BE49-F238E27FC236}">
                <a16:creationId xmlns:a16="http://schemas.microsoft.com/office/drawing/2014/main" id="{85CFAC82-2B66-445E-B7BC-5D2CFF17B038}"/>
              </a:ext>
            </a:extLst>
          </p:cNvPr>
          <p:cNvSpPr/>
          <p:nvPr/>
        </p:nvSpPr>
        <p:spPr>
          <a:xfrm rot="16200000">
            <a:off x="4624516" y="1254751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172">
            <a:extLst>
              <a:ext uri="{FF2B5EF4-FFF2-40B4-BE49-F238E27FC236}">
                <a16:creationId xmlns:a16="http://schemas.microsoft.com/office/drawing/2014/main" id="{7EC1B2BC-4464-4F7C-9E30-EBA40B1D15D3}"/>
              </a:ext>
            </a:extLst>
          </p:cNvPr>
          <p:cNvSpPr/>
          <p:nvPr/>
        </p:nvSpPr>
        <p:spPr>
          <a:xfrm rot="16200000">
            <a:off x="4624515" y="1096272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0D9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ounded Rectangle 173">
            <a:extLst>
              <a:ext uri="{FF2B5EF4-FFF2-40B4-BE49-F238E27FC236}">
                <a16:creationId xmlns:a16="http://schemas.microsoft.com/office/drawing/2014/main" id="{B3995566-CDE8-4D87-BCAC-24D34C4105E7}"/>
              </a:ext>
            </a:extLst>
          </p:cNvPr>
          <p:cNvSpPr/>
          <p:nvPr/>
        </p:nvSpPr>
        <p:spPr>
          <a:xfrm rot="16200000">
            <a:off x="4627749" y="943895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ounded Rectangle 179">
            <a:extLst>
              <a:ext uri="{FF2B5EF4-FFF2-40B4-BE49-F238E27FC236}">
                <a16:creationId xmlns:a16="http://schemas.microsoft.com/office/drawing/2014/main" id="{0DA4EFF7-6F17-49E4-928A-31745F3D7208}"/>
              </a:ext>
            </a:extLst>
          </p:cNvPr>
          <p:cNvSpPr/>
          <p:nvPr/>
        </p:nvSpPr>
        <p:spPr>
          <a:xfrm rot="16200000">
            <a:off x="5410058" y="1085295"/>
            <a:ext cx="798901" cy="692561"/>
          </a:xfrm>
          <a:prstGeom prst="roundRect">
            <a:avLst>
              <a:gd name="adj" fmla="val 13643"/>
            </a:avLst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180">
            <a:extLst>
              <a:ext uri="{FF2B5EF4-FFF2-40B4-BE49-F238E27FC236}">
                <a16:creationId xmlns:a16="http://schemas.microsoft.com/office/drawing/2014/main" id="{E4991BCD-4C75-4363-BE46-82524D8A9451}"/>
              </a:ext>
            </a:extLst>
          </p:cNvPr>
          <p:cNvSpPr/>
          <p:nvPr/>
        </p:nvSpPr>
        <p:spPr>
          <a:xfrm rot="16200000">
            <a:off x="7336986" y="172417"/>
            <a:ext cx="138878" cy="360040"/>
          </a:xfrm>
          <a:prstGeom prst="roundRect">
            <a:avLst>
              <a:gd name="adj" fmla="val 3556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182">
            <a:extLst>
              <a:ext uri="{FF2B5EF4-FFF2-40B4-BE49-F238E27FC236}">
                <a16:creationId xmlns:a16="http://schemas.microsoft.com/office/drawing/2014/main" id="{E28DB887-BA3E-49B5-8134-FDCAE8A7E62A}"/>
              </a:ext>
            </a:extLst>
          </p:cNvPr>
          <p:cNvSpPr/>
          <p:nvPr/>
        </p:nvSpPr>
        <p:spPr>
          <a:xfrm rot="16200000">
            <a:off x="5747484" y="1413907"/>
            <a:ext cx="117582" cy="504000"/>
          </a:xfrm>
          <a:prstGeom prst="roundRect">
            <a:avLst>
              <a:gd name="adj" fmla="val 348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ed Rectangle 183">
            <a:extLst>
              <a:ext uri="{FF2B5EF4-FFF2-40B4-BE49-F238E27FC236}">
                <a16:creationId xmlns:a16="http://schemas.microsoft.com/office/drawing/2014/main" id="{FF445583-E7B9-49BA-8020-6D2CCEBF2BB8}"/>
              </a:ext>
            </a:extLst>
          </p:cNvPr>
          <p:cNvSpPr/>
          <p:nvPr/>
        </p:nvSpPr>
        <p:spPr>
          <a:xfrm rot="16200000">
            <a:off x="5747485" y="1258979"/>
            <a:ext cx="117580" cy="504000"/>
          </a:xfrm>
          <a:prstGeom prst="roundRect">
            <a:avLst>
              <a:gd name="adj" fmla="val 348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184">
            <a:extLst>
              <a:ext uri="{FF2B5EF4-FFF2-40B4-BE49-F238E27FC236}">
                <a16:creationId xmlns:a16="http://schemas.microsoft.com/office/drawing/2014/main" id="{DB6FC39D-1C4A-4A51-91C1-B0141BEBB08C}"/>
              </a:ext>
            </a:extLst>
          </p:cNvPr>
          <p:cNvSpPr/>
          <p:nvPr/>
        </p:nvSpPr>
        <p:spPr>
          <a:xfrm rot="16200000">
            <a:off x="5747484" y="1101073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ounded Rectangle 184">
            <a:extLst>
              <a:ext uri="{FF2B5EF4-FFF2-40B4-BE49-F238E27FC236}">
                <a16:creationId xmlns:a16="http://schemas.microsoft.com/office/drawing/2014/main" id="{3C9EEF91-ACDA-43C4-BD81-447698FFB840}"/>
              </a:ext>
            </a:extLst>
          </p:cNvPr>
          <p:cNvSpPr/>
          <p:nvPr/>
        </p:nvSpPr>
        <p:spPr>
          <a:xfrm rot="16200000">
            <a:off x="5747484" y="948972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ounded Rectangle 155">
            <a:extLst>
              <a:ext uri="{FF2B5EF4-FFF2-40B4-BE49-F238E27FC236}">
                <a16:creationId xmlns:a16="http://schemas.microsoft.com/office/drawing/2014/main" id="{C33BF460-7B87-4B5B-8F4F-62AAF1A91AEF}"/>
              </a:ext>
            </a:extLst>
          </p:cNvPr>
          <p:cNvSpPr/>
          <p:nvPr/>
        </p:nvSpPr>
        <p:spPr>
          <a:xfrm rot="16200000">
            <a:off x="3161173" y="1085295"/>
            <a:ext cx="798897" cy="692561"/>
          </a:xfrm>
          <a:prstGeom prst="roundRect">
            <a:avLst>
              <a:gd name="adj" fmla="val 13643"/>
            </a:avLst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156">
            <a:extLst>
              <a:ext uri="{FF2B5EF4-FFF2-40B4-BE49-F238E27FC236}">
                <a16:creationId xmlns:a16="http://schemas.microsoft.com/office/drawing/2014/main" id="{296993ED-49B7-4909-B0D2-7231134D562A}"/>
              </a:ext>
            </a:extLst>
          </p:cNvPr>
          <p:cNvSpPr/>
          <p:nvPr/>
        </p:nvSpPr>
        <p:spPr>
          <a:xfrm>
            <a:off x="2692104" y="18908"/>
            <a:ext cx="603160" cy="189966"/>
          </a:xfrm>
          <a:prstGeom prst="roundRect">
            <a:avLst>
              <a:gd name="adj" fmla="val 355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时延</a:t>
            </a:r>
            <a:endParaRPr lang="ko-KR" altLang="en-US" sz="1400" dirty="0">
              <a:latin typeface="华文楷体" panose="02010600040101010101" pitchFamily="2" charset="-122"/>
            </a:endParaRPr>
          </a:p>
        </p:txBody>
      </p:sp>
      <p:sp>
        <p:nvSpPr>
          <p:cNvPr id="22" name="Rounded Rectangle 158">
            <a:extLst>
              <a:ext uri="{FF2B5EF4-FFF2-40B4-BE49-F238E27FC236}">
                <a16:creationId xmlns:a16="http://schemas.microsoft.com/office/drawing/2014/main" id="{0C30C5D4-2B43-44D8-B4C8-029A7E06A035}"/>
              </a:ext>
            </a:extLst>
          </p:cNvPr>
          <p:cNvSpPr/>
          <p:nvPr/>
        </p:nvSpPr>
        <p:spPr>
          <a:xfrm rot="16200000">
            <a:off x="3498596" y="1413905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ounded Rectangle 171">
            <a:extLst>
              <a:ext uri="{FF2B5EF4-FFF2-40B4-BE49-F238E27FC236}">
                <a16:creationId xmlns:a16="http://schemas.microsoft.com/office/drawing/2014/main" id="{16073611-07EB-40C0-8073-5899CDE4C3BC}"/>
              </a:ext>
            </a:extLst>
          </p:cNvPr>
          <p:cNvSpPr/>
          <p:nvPr/>
        </p:nvSpPr>
        <p:spPr>
          <a:xfrm rot="16200000">
            <a:off x="3503123" y="1254749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72">
            <a:extLst>
              <a:ext uri="{FF2B5EF4-FFF2-40B4-BE49-F238E27FC236}">
                <a16:creationId xmlns:a16="http://schemas.microsoft.com/office/drawing/2014/main" id="{C73A6274-7BAE-4792-A35D-7E0AAC2343F6}"/>
              </a:ext>
            </a:extLst>
          </p:cNvPr>
          <p:cNvSpPr/>
          <p:nvPr/>
        </p:nvSpPr>
        <p:spPr>
          <a:xfrm rot="16200000">
            <a:off x="3503122" y="1097016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00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ounded Rectangle 173">
            <a:extLst>
              <a:ext uri="{FF2B5EF4-FFF2-40B4-BE49-F238E27FC236}">
                <a16:creationId xmlns:a16="http://schemas.microsoft.com/office/drawing/2014/main" id="{B3BEACA4-3D16-4FC1-801A-24AD13A0CB0F}"/>
              </a:ext>
            </a:extLst>
          </p:cNvPr>
          <p:cNvSpPr/>
          <p:nvPr/>
        </p:nvSpPr>
        <p:spPr>
          <a:xfrm rot="16200000">
            <a:off x="3498596" y="945494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38134CA5-3317-4F90-BAB1-4D26FD283F7A}"/>
              </a:ext>
            </a:extLst>
          </p:cNvPr>
          <p:cNvSpPr>
            <a:spLocks noChangeAspect="1"/>
          </p:cNvSpPr>
          <p:nvPr/>
        </p:nvSpPr>
        <p:spPr>
          <a:xfrm rot="20823193">
            <a:off x="3056840" y="2219534"/>
            <a:ext cx="537941" cy="5131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307174" y="1117393"/>
            <a:ext cx="497276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9B"/>
                </a:solidFill>
              </a:rPr>
              <a:t>…..</a:t>
            </a:r>
            <a:endParaRPr lang="zh-CN" altLang="en-US" dirty="0">
              <a:solidFill>
                <a:srgbClr val="00B09B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28567" y="1106024"/>
            <a:ext cx="504001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D95BC"/>
                </a:solidFill>
              </a:rPr>
              <a:t>…..</a:t>
            </a:r>
            <a:endParaRPr lang="zh-CN" altLang="en-US" dirty="0">
              <a:solidFill>
                <a:srgbClr val="0D95BC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554274" y="1113597"/>
            <a:ext cx="501263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…..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2" name="Rounded Rectangle 4">
            <a:extLst>
              <a:ext uri="{FF2B5EF4-FFF2-40B4-BE49-F238E27FC236}">
                <a16:creationId xmlns:a16="http://schemas.microsoft.com/office/drawing/2014/main" id="{F4546E8D-8522-4D7D-A5A2-0415A60C5765}"/>
              </a:ext>
            </a:extLst>
          </p:cNvPr>
          <p:cNvSpPr/>
          <p:nvPr/>
        </p:nvSpPr>
        <p:spPr>
          <a:xfrm>
            <a:off x="1957860" y="6360764"/>
            <a:ext cx="1440975" cy="403545"/>
          </a:xfrm>
          <a:prstGeom prst="roundRect">
            <a:avLst>
              <a:gd name="adj" fmla="val 8843"/>
            </a:avLst>
          </a:prstGeom>
          <a:noFill/>
          <a:ln w="63500">
            <a:solidFill>
              <a:srgbClr val="EB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Donut 15">
            <a:extLst>
              <a:ext uri="{FF2B5EF4-FFF2-40B4-BE49-F238E27FC236}">
                <a16:creationId xmlns:a16="http://schemas.microsoft.com/office/drawing/2014/main" id="{32C948B2-3B71-44C9-BE77-F35D36F443C4}"/>
              </a:ext>
            </a:extLst>
          </p:cNvPr>
          <p:cNvSpPr/>
          <p:nvPr/>
        </p:nvSpPr>
        <p:spPr>
          <a:xfrm>
            <a:off x="11525613" y="5637267"/>
            <a:ext cx="603545" cy="60608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B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 rot="16200000">
            <a:off x="6533028" y="1076579"/>
            <a:ext cx="798898" cy="692561"/>
          </a:xfrm>
          <a:prstGeom prst="roundRect">
            <a:avLst>
              <a:gd name="adj" fmla="val 13643"/>
            </a:avLst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Rounded Rectangle 114">
            <a:extLst>
              <a:ext uri="{FF2B5EF4-FFF2-40B4-BE49-F238E27FC236}">
                <a16:creationId xmlns:a16="http://schemas.microsoft.com/office/drawing/2014/main" id="{FB828E9B-FCDE-49B9-862F-F8BEB25BCEB9}"/>
              </a:ext>
            </a:extLst>
          </p:cNvPr>
          <p:cNvSpPr/>
          <p:nvPr/>
        </p:nvSpPr>
        <p:spPr>
          <a:xfrm rot="16200000">
            <a:off x="6870453" y="1405189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ed Rectangle 147">
            <a:extLst>
              <a:ext uri="{FF2B5EF4-FFF2-40B4-BE49-F238E27FC236}">
                <a16:creationId xmlns:a16="http://schemas.microsoft.com/office/drawing/2014/main" id="{3A8632AF-F414-4D9A-B493-CCC799A04EB5}"/>
              </a:ext>
            </a:extLst>
          </p:cNvPr>
          <p:cNvSpPr/>
          <p:nvPr/>
        </p:nvSpPr>
        <p:spPr>
          <a:xfrm rot="16200000">
            <a:off x="6870453" y="1246033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ounded Rectangle 147">
            <a:extLst>
              <a:ext uri="{FF2B5EF4-FFF2-40B4-BE49-F238E27FC236}">
                <a16:creationId xmlns:a16="http://schemas.microsoft.com/office/drawing/2014/main" id="{8C9ABBC7-ED4D-41FF-904E-1C2B100A23FC}"/>
              </a:ext>
            </a:extLst>
          </p:cNvPr>
          <p:cNvSpPr/>
          <p:nvPr/>
        </p:nvSpPr>
        <p:spPr>
          <a:xfrm rot="16200000">
            <a:off x="6869558" y="1084650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F36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ounded Rectangle 147">
            <a:extLst>
              <a:ext uri="{FF2B5EF4-FFF2-40B4-BE49-F238E27FC236}">
                <a16:creationId xmlns:a16="http://schemas.microsoft.com/office/drawing/2014/main" id="{9676028D-7D33-4D92-86A3-788FDF1CE629}"/>
              </a:ext>
            </a:extLst>
          </p:cNvPr>
          <p:cNvSpPr/>
          <p:nvPr/>
        </p:nvSpPr>
        <p:spPr>
          <a:xfrm rot="16200000">
            <a:off x="6871898" y="928030"/>
            <a:ext cx="117580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676349" y="1097168"/>
            <a:ext cx="504000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36F13"/>
                </a:solidFill>
              </a:rPr>
              <a:t>…..</a:t>
            </a:r>
            <a:endParaRPr lang="zh-CN" altLang="en-US" dirty="0">
              <a:solidFill>
                <a:srgbClr val="F36F13"/>
              </a:solidFill>
            </a:endParaRPr>
          </a:p>
        </p:txBody>
      </p:sp>
      <p:sp>
        <p:nvSpPr>
          <p:cNvPr id="44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10204273" y="3032235"/>
            <a:ext cx="1747689" cy="5600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cs typeface="Arial" pitchFamily="34" charset="0"/>
              </a:rPr>
              <a:t>Batch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" name="AutoShape 2" descr="https://cwgoover.github.io/img/in-post/post-android-ams/AlarmManager_FLA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1378201" y="3680246"/>
            <a:ext cx="1057420" cy="562211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92214" y="3769966"/>
            <a:ext cx="832275" cy="386921"/>
            <a:chOff x="991218" y="3493971"/>
            <a:chExt cx="832275" cy="386921"/>
          </a:xfrm>
        </p:grpSpPr>
        <p:sp>
          <p:nvSpPr>
            <p:cNvPr id="77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991218" y="3498126"/>
              <a:ext cx="393078" cy="382766"/>
            </a:xfrm>
            <a:prstGeom prst="ellipse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ounded Rectangle 51">
              <a:extLst>
                <a:ext uri="{FF2B5EF4-FFF2-40B4-BE49-F238E27FC236}">
                  <a16:creationId xmlns:a16="http://schemas.microsoft.com/office/drawing/2014/main" id="{8AF01BAA-C7E1-40A0-8A1E-2BFCC05F65F7}"/>
                </a:ext>
              </a:extLst>
            </p:cNvPr>
            <p:cNvSpPr/>
            <p:nvPr/>
          </p:nvSpPr>
          <p:spPr>
            <a:xfrm rot="16200000" flipH="1">
              <a:off x="1054976" y="3560752"/>
              <a:ext cx="265562" cy="257514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9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1430415" y="3493971"/>
              <a:ext cx="393078" cy="382766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Rounded Rectangle 51">
              <a:extLst>
                <a:ext uri="{FF2B5EF4-FFF2-40B4-BE49-F238E27FC236}">
                  <a16:creationId xmlns:a16="http://schemas.microsoft.com/office/drawing/2014/main" id="{8AF01BAA-C7E1-40A0-8A1E-2BFCC05F65F7}"/>
                </a:ext>
              </a:extLst>
            </p:cNvPr>
            <p:cNvSpPr/>
            <p:nvPr/>
          </p:nvSpPr>
          <p:spPr>
            <a:xfrm rot="16200000" flipH="1">
              <a:off x="1493631" y="3571586"/>
              <a:ext cx="265562" cy="257511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3" y="4816262"/>
            <a:ext cx="647700" cy="628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14" y="4970114"/>
            <a:ext cx="1390650" cy="1390650"/>
          </a:xfrm>
          <a:prstGeom prst="rect">
            <a:avLst/>
          </a:prstGeom>
        </p:spPr>
      </p:pic>
      <p:sp>
        <p:nvSpPr>
          <p:cNvPr id="82" name="Rounded Rectangle 155">
            <a:extLst>
              <a:ext uri="{FF2B5EF4-FFF2-40B4-BE49-F238E27FC236}">
                <a16:creationId xmlns:a16="http://schemas.microsoft.com/office/drawing/2014/main" id="{C33BF460-7B87-4B5B-8F4F-62AAF1A91AEF}"/>
              </a:ext>
            </a:extLst>
          </p:cNvPr>
          <p:cNvSpPr/>
          <p:nvPr/>
        </p:nvSpPr>
        <p:spPr>
          <a:xfrm rot="16200000">
            <a:off x="7762174" y="4478864"/>
            <a:ext cx="1354123" cy="692561"/>
          </a:xfrm>
          <a:prstGeom prst="roundRect">
            <a:avLst>
              <a:gd name="adj" fmla="val 13643"/>
            </a:avLst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158">
            <a:extLst>
              <a:ext uri="{FF2B5EF4-FFF2-40B4-BE49-F238E27FC236}">
                <a16:creationId xmlns:a16="http://schemas.microsoft.com/office/drawing/2014/main" id="{0C30C5D4-2B43-44D8-B4C8-029A7E06A035}"/>
              </a:ext>
            </a:extLst>
          </p:cNvPr>
          <p:cNvSpPr/>
          <p:nvPr/>
        </p:nvSpPr>
        <p:spPr>
          <a:xfrm rot="16200000">
            <a:off x="9247243" y="4751229"/>
            <a:ext cx="247073" cy="504000"/>
          </a:xfrm>
          <a:prstGeom prst="roundRect">
            <a:avLst>
              <a:gd name="adj" fmla="val 348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171">
            <a:extLst>
              <a:ext uri="{FF2B5EF4-FFF2-40B4-BE49-F238E27FC236}">
                <a16:creationId xmlns:a16="http://schemas.microsoft.com/office/drawing/2014/main" id="{16073611-07EB-40C0-8073-5899CDE4C3BC}"/>
              </a:ext>
            </a:extLst>
          </p:cNvPr>
          <p:cNvSpPr/>
          <p:nvPr/>
        </p:nvSpPr>
        <p:spPr>
          <a:xfrm rot="16200000">
            <a:off x="8340878" y="4885075"/>
            <a:ext cx="199297" cy="504000"/>
          </a:xfrm>
          <a:prstGeom prst="roundRect">
            <a:avLst>
              <a:gd name="adj" fmla="val 348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ounded Rectangle 172">
            <a:extLst>
              <a:ext uri="{FF2B5EF4-FFF2-40B4-BE49-F238E27FC236}">
                <a16:creationId xmlns:a16="http://schemas.microsoft.com/office/drawing/2014/main" id="{C73A6274-7BAE-4792-A35D-7E0AAC2343F6}"/>
              </a:ext>
            </a:extLst>
          </p:cNvPr>
          <p:cNvSpPr/>
          <p:nvPr/>
        </p:nvSpPr>
        <p:spPr>
          <a:xfrm rot="16200000">
            <a:off x="8340877" y="4727342"/>
            <a:ext cx="199297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solidFill>
              <a:srgbClr val="00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Rounded Rectangle 173">
            <a:extLst>
              <a:ext uri="{FF2B5EF4-FFF2-40B4-BE49-F238E27FC236}">
                <a16:creationId xmlns:a16="http://schemas.microsoft.com/office/drawing/2014/main" id="{B3BEACA4-3D16-4FC1-801A-24AD13A0CB0F}"/>
              </a:ext>
            </a:extLst>
          </p:cNvPr>
          <p:cNvSpPr/>
          <p:nvPr/>
        </p:nvSpPr>
        <p:spPr>
          <a:xfrm rot="16200000">
            <a:off x="8336351" y="4575820"/>
            <a:ext cx="199297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8185788" y="4788577"/>
            <a:ext cx="497276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9B"/>
                </a:solidFill>
              </a:rPr>
              <a:t>…..</a:t>
            </a:r>
            <a:endParaRPr lang="zh-CN" altLang="en-US" dirty="0">
              <a:solidFill>
                <a:srgbClr val="00B09B"/>
              </a:solidFill>
            </a:endParaRPr>
          </a:p>
        </p:txBody>
      </p:sp>
      <p:sp>
        <p:nvSpPr>
          <p:cNvPr id="88" name="Rounded Rectangle 51">
            <a:extLst>
              <a:ext uri="{FF2B5EF4-FFF2-40B4-BE49-F238E27FC236}">
                <a16:creationId xmlns:a16="http://schemas.microsoft.com/office/drawing/2014/main" id="{8AF01BAA-C7E1-40A0-8A1E-2BFCC05F65F7}"/>
              </a:ext>
            </a:extLst>
          </p:cNvPr>
          <p:cNvSpPr/>
          <p:nvPr/>
        </p:nvSpPr>
        <p:spPr>
          <a:xfrm rot="16200000" flipH="1">
            <a:off x="9288989" y="4886050"/>
            <a:ext cx="163579" cy="246417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9" name="Rounded Rectangle 112">
            <a:extLst>
              <a:ext uri="{FF2B5EF4-FFF2-40B4-BE49-F238E27FC236}">
                <a16:creationId xmlns:a16="http://schemas.microsoft.com/office/drawing/2014/main" id="{5ECB2388-72EE-4D01-9EAA-A9D97F441306}"/>
              </a:ext>
            </a:extLst>
          </p:cNvPr>
          <p:cNvSpPr/>
          <p:nvPr/>
        </p:nvSpPr>
        <p:spPr>
          <a:xfrm rot="16200000">
            <a:off x="7655996" y="1076579"/>
            <a:ext cx="798898" cy="692561"/>
          </a:xfrm>
          <a:prstGeom prst="roundRect">
            <a:avLst>
              <a:gd name="adj" fmla="val 13643"/>
            </a:avLst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Rounded Rectangle 147">
            <a:extLst>
              <a:ext uri="{FF2B5EF4-FFF2-40B4-BE49-F238E27FC236}">
                <a16:creationId xmlns:a16="http://schemas.microsoft.com/office/drawing/2014/main" id="{9676028D-7D33-4D92-86A3-788FDF1CE629}"/>
              </a:ext>
            </a:extLst>
          </p:cNvPr>
          <p:cNvSpPr/>
          <p:nvPr/>
        </p:nvSpPr>
        <p:spPr>
          <a:xfrm rot="16200000">
            <a:off x="7895175" y="1175291"/>
            <a:ext cx="320539" cy="461891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812803" y="1180030"/>
            <a:ext cx="504000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95" name="Circular Arrow 25"/>
          <p:cNvSpPr/>
          <p:nvPr/>
        </p:nvSpPr>
        <p:spPr>
          <a:xfrm rot="757523" flipH="1">
            <a:off x="2382327" y="1553546"/>
            <a:ext cx="2033016" cy="2079327"/>
          </a:xfrm>
          <a:prstGeom prst="circularArrow">
            <a:avLst>
              <a:gd name="adj1" fmla="val 5522"/>
              <a:gd name="adj2" fmla="val 509986"/>
              <a:gd name="adj3" fmla="val 20287701"/>
              <a:gd name="adj4" fmla="val 18611552"/>
              <a:gd name="adj5" fmla="val 54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6" name="Group 51"/>
          <p:cNvGrpSpPr/>
          <p:nvPr/>
        </p:nvGrpSpPr>
        <p:grpSpPr>
          <a:xfrm>
            <a:off x="10761716" y="4784231"/>
            <a:ext cx="567042" cy="564283"/>
            <a:chOff x="2244726" y="1033463"/>
            <a:chExt cx="2276475" cy="2265363"/>
          </a:xfrm>
          <a:solidFill>
            <a:schemeClr val="accent1"/>
          </a:solidFill>
        </p:grpSpPr>
        <p:sp>
          <p:nvSpPr>
            <p:cNvPr id="97" name="Freeform 52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Freeform 53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Freeform 54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Freeform 55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1" name="Freeform 56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2" name="Freeform 57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3" name="Freeform 58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Freeform 59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5" name="Freeform 60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06" name="Graphic 2">
            <a:extLst>
              <a:ext uri="{FF2B5EF4-FFF2-40B4-BE49-F238E27FC236}">
                <a16:creationId xmlns:a16="http://schemas.microsoft.com/office/drawing/2014/main" id="{7DECCF53-86EE-4E4C-8EDB-F197B2319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6"/>
              </a:ext>
            </a:extLst>
          </a:blip>
          <a:stretch>
            <a:fillRect/>
          </a:stretch>
        </p:blipFill>
        <p:spPr>
          <a:xfrm>
            <a:off x="5149328" y="772886"/>
            <a:ext cx="359423" cy="366038"/>
          </a:xfrm>
          <a:prstGeom prst="rect">
            <a:avLst/>
          </a:prstGeom>
        </p:spPr>
      </p:pic>
      <p:pic>
        <p:nvPicPr>
          <p:cNvPr id="107" name="Graphic 4">
            <a:extLst>
              <a:ext uri="{FF2B5EF4-FFF2-40B4-BE49-F238E27FC236}">
                <a16:creationId xmlns:a16="http://schemas.microsoft.com/office/drawing/2014/main" id="{660B6092-C1DE-43FB-A49D-4ECEA218F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8"/>
              </a:ext>
            </a:extLst>
          </a:blip>
          <a:stretch>
            <a:fillRect/>
          </a:stretch>
        </p:blipFill>
        <p:spPr>
          <a:xfrm>
            <a:off x="4006511" y="789810"/>
            <a:ext cx="359423" cy="366038"/>
          </a:xfrm>
          <a:prstGeom prst="rect">
            <a:avLst/>
          </a:prstGeom>
        </p:spPr>
      </p:pic>
      <p:pic>
        <p:nvPicPr>
          <p:cNvPr id="108" name="Graphic 6">
            <a:extLst>
              <a:ext uri="{FF2B5EF4-FFF2-40B4-BE49-F238E27FC236}">
                <a16:creationId xmlns:a16="http://schemas.microsoft.com/office/drawing/2014/main" id="{57895DB6-5541-454B-AC96-703B695D57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2893048" y="789499"/>
            <a:ext cx="359423" cy="366038"/>
          </a:xfrm>
          <a:prstGeom prst="rect">
            <a:avLst/>
          </a:prstGeom>
        </p:spPr>
      </p:pic>
      <p:sp>
        <p:nvSpPr>
          <p:cNvPr id="109" name="Oval 9">
            <a:extLst>
              <a:ext uri="{FF2B5EF4-FFF2-40B4-BE49-F238E27FC236}">
                <a16:creationId xmlns:a16="http://schemas.microsoft.com/office/drawing/2014/main" id="{A91F661C-C5E4-44EB-BA22-4FADDC7E8D52}"/>
              </a:ext>
            </a:extLst>
          </p:cNvPr>
          <p:cNvSpPr/>
          <p:nvPr/>
        </p:nvSpPr>
        <p:spPr>
          <a:xfrm>
            <a:off x="10211552" y="5852608"/>
            <a:ext cx="480910" cy="502502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9428268" y="4007589"/>
            <a:ext cx="1057420" cy="562211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112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5103804" y="5940309"/>
            <a:ext cx="1482392" cy="57157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114" name="Oval 9">
            <a:extLst>
              <a:ext uri="{FF2B5EF4-FFF2-40B4-BE49-F238E27FC236}">
                <a16:creationId xmlns:a16="http://schemas.microsoft.com/office/drawing/2014/main" id="{A91F661C-C5E4-44EB-BA22-4FADDC7E8D52}"/>
              </a:ext>
            </a:extLst>
          </p:cNvPr>
          <p:cNvSpPr/>
          <p:nvPr/>
        </p:nvSpPr>
        <p:spPr>
          <a:xfrm>
            <a:off x="5188399" y="6040296"/>
            <a:ext cx="393078" cy="382766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A91F661C-C5E4-44EB-BA22-4FADDC7E8D52}"/>
              </a:ext>
            </a:extLst>
          </p:cNvPr>
          <p:cNvSpPr/>
          <p:nvPr/>
        </p:nvSpPr>
        <p:spPr>
          <a:xfrm>
            <a:off x="6136773" y="6043550"/>
            <a:ext cx="393078" cy="382766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8AF01BAA-C7E1-40A0-8A1E-2BFCC05F65F7}"/>
              </a:ext>
            </a:extLst>
          </p:cNvPr>
          <p:cNvSpPr/>
          <p:nvPr/>
        </p:nvSpPr>
        <p:spPr>
          <a:xfrm rot="16200000" flipH="1">
            <a:off x="11089314" y="6107884"/>
            <a:ext cx="265562" cy="25751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8" name="Teardrop 1">
            <a:extLst>
              <a:ext uri="{FF2B5EF4-FFF2-40B4-BE49-F238E27FC236}">
                <a16:creationId xmlns:a16="http://schemas.microsoft.com/office/drawing/2014/main" id="{83EBACFD-7E70-4A0C-AD31-56AE49F8F2F0}"/>
              </a:ext>
            </a:extLst>
          </p:cNvPr>
          <p:cNvSpPr/>
          <p:nvPr/>
        </p:nvSpPr>
        <p:spPr>
          <a:xfrm rot="18805991">
            <a:off x="5260257" y="6117234"/>
            <a:ext cx="249360" cy="25223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1" name="Graphic 6">
            <a:extLst>
              <a:ext uri="{FF2B5EF4-FFF2-40B4-BE49-F238E27FC236}">
                <a16:creationId xmlns:a16="http://schemas.microsoft.com/office/drawing/2014/main" id="{57895DB6-5541-454B-AC96-703B695D57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7412557" y="5940309"/>
            <a:ext cx="359423" cy="366038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116" idx="0"/>
            <a:endCxn id="125" idx="6"/>
          </p:cNvCxnSpPr>
          <p:nvPr/>
        </p:nvCxnSpPr>
        <p:spPr>
          <a:xfrm rot="16200000" flipV="1">
            <a:off x="3204097" y="2914335"/>
            <a:ext cx="3585322" cy="2673108"/>
          </a:xfrm>
          <a:prstGeom prst="bentConnector2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utoShape 110" title="Arrow pointing to the right"/>
          <p:cNvSpPr>
            <a:spLocks noChangeArrowheads="1"/>
          </p:cNvSpPr>
          <p:nvPr/>
        </p:nvSpPr>
        <p:spPr bwMode="auto">
          <a:xfrm rot="10800000">
            <a:off x="3249717" y="1978152"/>
            <a:ext cx="153039" cy="108724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sp>
        <p:nvSpPr>
          <p:cNvPr id="129" name="AutoShape 110" title="Arrow pointing to the right"/>
          <p:cNvSpPr>
            <a:spLocks noChangeArrowheads="1"/>
          </p:cNvSpPr>
          <p:nvPr/>
        </p:nvSpPr>
        <p:spPr bwMode="auto">
          <a:xfrm rot="10800000">
            <a:off x="5651865" y="1987236"/>
            <a:ext cx="153039" cy="108724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sp>
        <p:nvSpPr>
          <p:cNvPr id="130" name="AutoShape 110" title="Arrow pointing to the right"/>
          <p:cNvSpPr>
            <a:spLocks noChangeArrowheads="1"/>
          </p:cNvSpPr>
          <p:nvPr/>
        </p:nvSpPr>
        <p:spPr bwMode="auto">
          <a:xfrm rot="10800000">
            <a:off x="8530025" y="1985213"/>
            <a:ext cx="153039" cy="108724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sp>
        <p:nvSpPr>
          <p:cNvPr id="131" name="AutoShape 110" title="Arrow pointing to the right"/>
          <p:cNvSpPr>
            <a:spLocks noChangeArrowheads="1"/>
          </p:cNvSpPr>
          <p:nvPr/>
        </p:nvSpPr>
        <p:spPr bwMode="auto">
          <a:xfrm>
            <a:off x="3245391" y="2827332"/>
            <a:ext cx="161244" cy="103356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sp>
        <p:nvSpPr>
          <p:cNvPr id="132" name="AutoShape 110" title="Arrow pointing to the right"/>
          <p:cNvSpPr>
            <a:spLocks noChangeArrowheads="1"/>
          </p:cNvSpPr>
          <p:nvPr/>
        </p:nvSpPr>
        <p:spPr bwMode="auto">
          <a:xfrm>
            <a:off x="5652927" y="2816499"/>
            <a:ext cx="161244" cy="103356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sp>
        <p:nvSpPr>
          <p:cNvPr id="133" name="AutoShape 110" title="Arrow pointing to the right"/>
          <p:cNvSpPr>
            <a:spLocks noChangeArrowheads="1"/>
          </p:cNvSpPr>
          <p:nvPr/>
        </p:nvSpPr>
        <p:spPr bwMode="auto">
          <a:xfrm>
            <a:off x="8521820" y="2834186"/>
            <a:ext cx="161244" cy="103356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sp>
        <p:nvSpPr>
          <p:cNvPr id="134" name="AutoShape 110" title="Arrow pointing to the right"/>
          <p:cNvSpPr>
            <a:spLocks noChangeArrowheads="1"/>
          </p:cNvSpPr>
          <p:nvPr/>
        </p:nvSpPr>
        <p:spPr bwMode="auto">
          <a:xfrm rot="16200000">
            <a:off x="8968705" y="2358836"/>
            <a:ext cx="129594" cy="104960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sp>
        <p:nvSpPr>
          <p:cNvPr id="136" name="AutoShape 110" title="Arrow pointing to the right"/>
          <p:cNvSpPr>
            <a:spLocks noChangeArrowheads="1"/>
          </p:cNvSpPr>
          <p:nvPr/>
        </p:nvSpPr>
        <p:spPr bwMode="auto">
          <a:xfrm>
            <a:off x="5745740" y="6121314"/>
            <a:ext cx="230764" cy="244074"/>
          </a:xfrm>
          <a:prstGeom prst="rightArrow">
            <a:avLst>
              <a:gd name="adj1" fmla="val 55843"/>
              <a:gd name="adj2" fmla="val 49879"/>
            </a:avLst>
          </a:prstGeom>
          <a:solidFill>
            <a:srgbClr val="00B0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grpSp>
        <p:nvGrpSpPr>
          <p:cNvPr id="137" name="Group 51"/>
          <p:cNvGrpSpPr/>
          <p:nvPr/>
        </p:nvGrpSpPr>
        <p:grpSpPr>
          <a:xfrm>
            <a:off x="3475362" y="3870070"/>
            <a:ext cx="567042" cy="564283"/>
            <a:chOff x="2244726" y="1033463"/>
            <a:chExt cx="2276475" cy="2265363"/>
          </a:xfrm>
          <a:solidFill>
            <a:schemeClr val="accent1"/>
          </a:solidFill>
        </p:grpSpPr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8" name="左大括号 147"/>
          <p:cNvSpPr/>
          <p:nvPr/>
        </p:nvSpPr>
        <p:spPr>
          <a:xfrm rot="16200000">
            <a:off x="3561333" y="33832"/>
            <a:ext cx="108346" cy="108521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Parallelogram 15">
            <a:extLst>
              <a:ext uri="{FF2B5EF4-FFF2-40B4-BE49-F238E27FC236}">
                <a16:creationId xmlns:a16="http://schemas.microsoft.com/office/drawing/2014/main" id="{A2969DFB-E400-445C-B43F-05CF3A02969B}"/>
              </a:ext>
            </a:extLst>
          </p:cNvPr>
          <p:cNvSpPr/>
          <p:nvPr/>
        </p:nvSpPr>
        <p:spPr>
          <a:xfrm flipH="1">
            <a:off x="2686529" y="354921"/>
            <a:ext cx="203088" cy="184061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3" name="左大括号 152"/>
          <p:cNvSpPr/>
          <p:nvPr/>
        </p:nvSpPr>
        <p:spPr>
          <a:xfrm rot="5400000">
            <a:off x="2959691" y="57162"/>
            <a:ext cx="92657" cy="435894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Parallelogram 15">
            <a:extLst>
              <a:ext uri="{FF2B5EF4-FFF2-40B4-BE49-F238E27FC236}">
                <a16:creationId xmlns:a16="http://schemas.microsoft.com/office/drawing/2014/main" id="{A2969DFB-E400-445C-B43F-05CF3A02969B}"/>
              </a:ext>
            </a:extLst>
          </p:cNvPr>
          <p:cNvSpPr/>
          <p:nvPr/>
        </p:nvSpPr>
        <p:spPr>
          <a:xfrm flipH="1">
            <a:off x="3122423" y="343646"/>
            <a:ext cx="203088" cy="184061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5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9993845" y="2836714"/>
            <a:ext cx="1747689" cy="5600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cs typeface="Arial" pitchFamily="34" charset="0"/>
              </a:rPr>
              <a:t>Batch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6993ED-49B7-4909-B0D2-7231134D562A}"/>
              </a:ext>
            </a:extLst>
          </p:cNvPr>
          <p:cNvSpPr/>
          <p:nvPr/>
        </p:nvSpPr>
        <p:spPr>
          <a:xfrm>
            <a:off x="3510460" y="618298"/>
            <a:ext cx="219857" cy="309177"/>
          </a:xfrm>
          <a:prstGeom prst="roundRect">
            <a:avLst>
              <a:gd name="adj" fmla="val 35564"/>
            </a:avLst>
          </a:prstGeom>
          <a:solidFill>
            <a:srgbClr val="00B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华文楷体" panose="02010600040101010101" pitchFamily="2" charset="-122"/>
            </a:endParaRPr>
          </a:p>
        </p:txBody>
      </p:sp>
      <p:sp>
        <p:nvSpPr>
          <p:cNvPr id="156" name="AutoShape 110" title="Arrow pointing to the right"/>
          <p:cNvSpPr>
            <a:spLocks noChangeArrowheads="1"/>
          </p:cNvSpPr>
          <p:nvPr/>
        </p:nvSpPr>
        <p:spPr bwMode="auto">
          <a:xfrm rot="5400000">
            <a:off x="3530508" y="699850"/>
            <a:ext cx="173640" cy="15578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</p:txBody>
      </p:sp>
      <p:sp>
        <p:nvSpPr>
          <p:cNvPr id="158" name="Chevron 59">
            <a:extLst>
              <a:ext uri="{FF2B5EF4-FFF2-40B4-BE49-F238E27FC236}">
                <a16:creationId xmlns:a16="http://schemas.microsoft.com/office/drawing/2014/main" id="{05BAFC3D-5DF3-47D5-B1CB-16A9CEF057E2}"/>
              </a:ext>
            </a:extLst>
          </p:cNvPr>
          <p:cNvSpPr/>
          <p:nvPr/>
        </p:nvSpPr>
        <p:spPr>
          <a:xfrm rot="5400000">
            <a:off x="3537112" y="385446"/>
            <a:ext cx="139235" cy="13619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157964" y="6044224"/>
            <a:ext cx="363744" cy="3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2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97544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2347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1D8BF-2C01-4F26-9247-0F1B20790D40}"/>
              </a:ext>
            </a:extLst>
          </p:cNvPr>
          <p:cNvGrpSpPr/>
          <p:nvPr/>
        </p:nvGrpSpPr>
        <p:grpSpPr>
          <a:xfrm>
            <a:off x="3745437" y="2090332"/>
            <a:ext cx="4688763" cy="4223442"/>
            <a:chOff x="2221435" y="2017070"/>
            <a:chExt cx="4688763" cy="4223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7CF638-2F7E-4BC1-B49F-AB1E3D76FDFE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C14FB8-A5B9-49A5-8A73-827EE83DA49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46B09-3751-4E48-A963-A885DA3060A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88DF8D-9146-49E7-AD5D-5F2BBA5DBC0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E6AD12-47E6-435A-A83D-85337CEA0B1F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4327E8-9EA7-4DFD-ACB5-64DB0F7F1E68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F9A187-D1FD-408C-8E58-C035AA72D66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5F60FE-CB5D-4DAA-9031-05EB799035B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11CD5A-D7C1-494D-8987-8568DB8717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3D5900-AA0F-4B1B-BEB7-9649EE6D5664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F9EF89-CFBE-4B3A-AB8A-DD4FE1CBF923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6685D-92B8-4026-8B21-B77EC31FC5C1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ECDEB-E4C9-46DB-AA55-646B48E45157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29858E-7FAD-458C-9865-D07D25076AD7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9C1982-CE7E-4B2A-B0BE-EFFB30E01500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8A020D-4784-4B52-A3B7-1DD28F988A40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DB237-BE44-4E1D-BF15-439A09FF919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D578A4-07D7-4A61-BD21-BA456D3A5570}"/>
              </a:ext>
            </a:extLst>
          </p:cNvPr>
          <p:cNvGrpSpPr/>
          <p:nvPr/>
        </p:nvGrpSpPr>
        <p:grpSpPr>
          <a:xfrm>
            <a:off x="8533808" y="1966531"/>
            <a:ext cx="2772000" cy="1315889"/>
            <a:chOff x="539552" y="2708920"/>
            <a:chExt cx="1872208" cy="1315889"/>
          </a:xfrm>
        </p:grpSpPr>
        <p:sp>
          <p:nvSpPr>
            <p:cNvPr id="23" name="Rounded Rectangle 93">
              <a:extLst>
                <a:ext uri="{FF2B5EF4-FFF2-40B4-BE49-F238E27FC236}">
                  <a16:creationId xmlns:a16="http://schemas.microsoft.com/office/drawing/2014/main" id="{A2F13DFD-2FDE-44A1-9499-913C0E2E6FC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C494B-593B-45F7-BFC8-FE166ECA0C1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613472-EF7C-4B39-9D36-812045ADA88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5BEE8-34B4-4949-86EA-3BD249E2B021}"/>
              </a:ext>
            </a:extLst>
          </p:cNvPr>
          <p:cNvGrpSpPr/>
          <p:nvPr/>
        </p:nvGrpSpPr>
        <p:grpSpPr>
          <a:xfrm>
            <a:off x="7856138" y="4537663"/>
            <a:ext cx="2772000" cy="1315889"/>
            <a:chOff x="539552" y="2708920"/>
            <a:chExt cx="1872208" cy="1315889"/>
          </a:xfrm>
        </p:grpSpPr>
        <p:sp>
          <p:nvSpPr>
            <p:cNvPr id="27" name="Rounded Rectangle 97">
              <a:extLst>
                <a:ext uri="{FF2B5EF4-FFF2-40B4-BE49-F238E27FC236}">
                  <a16:creationId xmlns:a16="http://schemas.microsoft.com/office/drawing/2014/main" id="{615C32CA-2538-45FB-BE5E-67A79136A63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867A77-8BE6-4749-9CD3-0D446B4B26B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2638CA-1F52-4824-ACE4-7A39B8FF8A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101">
            <a:extLst>
              <a:ext uri="{FF2B5EF4-FFF2-40B4-BE49-F238E27FC236}">
                <a16:creationId xmlns:a16="http://schemas.microsoft.com/office/drawing/2014/main" id="{38514206-64FE-4CCD-90A5-C54E4E2AA5FE}"/>
              </a:ext>
            </a:extLst>
          </p:cNvPr>
          <p:cNvSpPr/>
          <p:nvPr/>
        </p:nvSpPr>
        <p:spPr>
          <a:xfrm>
            <a:off x="668856" y="3665005"/>
            <a:ext cx="2558769" cy="3797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960702-BA52-4075-B881-823892FDDB09}"/>
              </a:ext>
            </a:extLst>
          </p:cNvPr>
          <p:cNvSpPr txBox="1"/>
          <p:nvPr/>
        </p:nvSpPr>
        <p:spPr>
          <a:xfrm>
            <a:off x="870239" y="5519119"/>
            <a:ext cx="27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87192-96D6-4AF1-8D77-9C97C7BFBDC7}"/>
              </a:ext>
            </a:extLst>
          </p:cNvPr>
          <p:cNvSpPr txBox="1"/>
          <p:nvPr/>
        </p:nvSpPr>
        <p:spPr>
          <a:xfrm>
            <a:off x="857782" y="3968276"/>
            <a:ext cx="2398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16F11-156B-4E6E-93F6-E35B3E62E3C4}"/>
              </a:ext>
            </a:extLst>
          </p:cNvPr>
          <p:cNvGrpSpPr/>
          <p:nvPr/>
        </p:nvGrpSpPr>
        <p:grpSpPr>
          <a:xfrm>
            <a:off x="1142119" y="2244009"/>
            <a:ext cx="2772000" cy="1315889"/>
            <a:chOff x="539552" y="2708920"/>
            <a:chExt cx="1872208" cy="1315889"/>
          </a:xfrm>
        </p:grpSpPr>
        <p:sp>
          <p:nvSpPr>
            <p:cNvPr id="35" name="Rounded Rectangle 105">
              <a:extLst>
                <a:ext uri="{FF2B5EF4-FFF2-40B4-BE49-F238E27FC236}">
                  <a16:creationId xmlns:a16="http://schemas.microsoft.com/office/drawing/2014/main" id="{226092B8-FCFD-46F5-88DC-C631D5E334F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E0B422-62D4-4364-A5F5-05DDE3F835A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F60814-A1C6-4D22-9837-DD87E42DE0A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ADB6E5-4F79-4CBC-9A1A-948D7310E2CB}"/>
              </a:ext>
            </a:extLst>
          </p:cNvPr>
          <p:cNvSpPr txBox="1"/>
          <p:nvPr/>
        </p:nvSpPr>
        <p:spPr>
          <a:xfrm>
            <a:off x="5284304" y="4259436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DBBF4CD1-A397-40C7-BD5E-FF63DA99333F}"/>
              </a:ext>
            </a:extLst>
          </p:cNvPr>
          <p:cNvSpPr/>
          <p:nvPr/>
        </p:nvSpPr>
        <p:spPr>
          <a:xfrm rot="2700000">
            <a:off x="4388397" y="26878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D1AE2AE-426F-4765-90BD-40EFF28D571D}"/>
              </a:ext>
            </a:extLst>
          </p:cNvPr>
          <p:cNvSpPr/>
          <p:nvPr/>
        </p:nvSpPr>
        <p:spPr>
          <a:xfrm>
            <a:off x="4078706" y="546777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C3F8FEEC-E9B7-43D0-A718-6D68FA224797}"/>
              </a:ext>
            </a:extLst>
          </p:cNvPr>
          <p:cNvSpPr>
            <a:spLocks noChangeAspect="1"/>
          </p:cNvSpPr>
          <p:nvPr/>
        </p:nvSpPr>
        <p:spPr>
          <a:xfrm>
            <a:off x="7732143" y="242626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ABE56FDE-19B7-46EC-9CC3-2637E63C7236}"/>
              </a:ext>
            </a:extLst>
          </p:cNvPr>
          <p:cNvSpPr>
            <a:spLocks noChangeAspect="1"/>
          </p:cNvSpPr>
          <p:nvPr/>
        </p:nvSpPr>
        <p:spPr>
          <a:xfrm>
            <a:off x="7132643" y="49837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Left Arrow 1">
            <a:extLst>
              <a:ext uri="{FF2B5EF4-FFF2-40B4-BE49-F238E27FC236}">
                <a16:creationId xmlns:a16="http://schemas.microsoft.com/office/drawing/2014/main" id="{5AF2B242-16B3-41F7-A2A6-483CF87F2565}"/>
              </a:ext>
            </a:extLst>
          </p:cNvPr>
          <p:cNvSpPr>
            <a:spLocks noChangeAspect="1"/>
          </p:cNvSpPr>
          <p:nvPr/>
        </p:nvSpPr>
        <p:spPr>
          <a:xfrm>
            <a:off x="5731070" y="3415926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36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8A8DFF-2DCE-4948-BD84-46AF28FA9B5E}"/>
              </a:ext>
            </a:extLst>
          </p:cNvPr>
          <p:cNvGrpSpPr/>
          <p:nvPr/>
        </p:nvGrpSpPr>
        <p:grpSpPr>
          <a:xfrm rot="20618438">
            <a:off x="4391068" y="2640523"/>
            <a:ext cx="3409869" cy="3231342"/>
            <a:chOff x="-116760" y="950876"/>
            <a:chExt cx="6261875" cy="59340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3A76D9-6ABD-4899-BF10-EE25E7FCCDD8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9" name="Rounded Rectangle 41">
                <a:extLst>
                  <a:ext uri="{FF2B5EF4-FFF2-40B4-BE49-F238E27FC236}">
                    <a16:creationId xmlns:a16="http://schemas.microsoft.com/office/drawing/2014/main" id="{9D0FFE26-C64D-493B-B07A-5AA5830D8C0E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62">
                <a:extLst>
                  <a:ext uri="{FF2B5EF4-FFF2-40B4-BE49-F238E27FC236}">
                    <a16:creationId xmlns:a16="http://schemas.microsoft.com/office/drawing/2014/main" id="{F87E91CD-7649-4BA5-961A-A489CC150CDB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63">
                <a:extLst>
                  <a:ext uri="{FF2B5EF4-FFF2-40B4-BE49-F238E27FC236}">
                    <a16:creationId xmlns:a16="http://schemas.microsoft.com/office/drawing/2014/main" id="{6659447E-C26F-45C0-A8D6-139EB00FEA5A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ounded Rectangle 64">
                <a:extLst>
                  <a:ext uri="{FF2B5EF4-FFF2-40B4-BE49-F238E27FC236}">
                    <a16:creationId xmlns:a16="http://schemas.microsoft.com/office/drawing/2014/main" id="{4BDE35AF-E5FB-4550-86B4-C017F47FC9F2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ounded Rectangle 65">
                <a:extLst>
                  <a:ext uri="{FF2B5EF4-FFF2-40B4-BE49-F238E27FC236}">
                    <a16:creationId xmlns:a16="http://schemas.microsoft.com/office/drawing/2014/main" id="{3BA5E504-0CC2-4F8E-8E3D-37644413EF7D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Rounded Rectangle 66">
                <a:extLst>
                  <a:ext uri="{FF2B5EF4-FFF2-40B4-BE49-F238E27FC236}">
                    <a16:creationId xmlns:a16="http://schemas.microsoft.com/office/drawing/2014/main" id="{4772ABED-F3E1-43B9-9112-80898A6071AF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Rounded Rectangle 67">
                <a:extLst>
                  <a:ext uri="{FF2B5EF4-FFF2-40B4-BE49-F238E27FC236}">
                    <a16:creationId xmlns:a16="http://schemas.microsoft.com/office/drawing/2014/main" id="{4E9EF3B6-4089-41B3-A7EB-E211BAE4246F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68">
                <a:extLst>
                  <a:ext uri="{FF2B5EF4-FFF2-40B4-BE49-F238E27FC236}">
                    <a16:creationId xmlns:a16="http://schemas.microsoft.com/office/drawing/2014/main" id="{EEAE3840-B57A-417C-9F58-BCDC078DD27D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69">
                <a:extLst>
                  <a:ext uri="{FF2B5EF4-FFF2-40B4-BE49-F238E27FC236}">
                    <a16:creationId xmlns:a16="http://schemas.microsoft.com/office/drawing/2014/main" id="{DFC47CBF-4099-41F0-A3A4-E18C8A920624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39">
                <a:extLst>
                  <a:ext uri="{FF2B5EF4-FFF2-40B4-BE49-F238E27FC236}">
                    <a16:creationId xmlns:a16="http://schemas.microsoft.com/office/drawing/2014/main" id="{A143D981-9367-4067-9547-9E714477E82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39">
                <a:extLst>
                  <a:ext uri="{FF2B5EF4-FFF2-40B4-BE49-F238E27FC236}">
                    <a16:creationId xmlns:a16="http://schemas.microsoft.com/office/drawing/2014/main" id="{9A6C49CF-8748-4D5B-800E-F44ED0ACE0F8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356034-EEAC-4B84-AB30-DEDA21BD35B0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7" name="Rounded Rectangle 16">
                <a:extLst>
                  <a:ext uri="{FF2B5EF4-FFF2-40B4-BE49-F238E27FC236}">
                    <a16:creationId xmlns:a16="http://schemas.microsoft.com/office/drawing/2014/main" id="{0D6109E7-3444-4CE6-AEE2-DCC8B11108B4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17">
                <a:extLst>
                  <a:ext uri="{FF2B5EF4-FFF2-40B4-BE49-F238E27FC236}">
                    <a16:creationId xmlns:a16="http://schemas.microsoft.com/office/drawing/2014/main" id="{17DB976D-CA94-47B1-A720-F903DC14A583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502352BC-9938-4F27-A074-DEC3CC14306F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45BFEF23-7B1E-40B9-90CB-92A36C673304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74311C83-65A4-4CE8-AEF6-80D8C4A3B0AF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2262CAF2-A5BB-4F3B-B01F-0DA5B72DB25C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EDAC92B4-6BFC-4323-BEB1-6D7F177C0116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23">
                <a:extLst>
                  <a:ext uri="{FF2B5EF4-FFF2-40B4-BE49-F238E27FC236}">
                    <a16:creationId xmlns:a16="http://schemas.microsoft.com/office/drawing/2014/main" id="{FD664952-C6AB-48BC-81B0-4D68F0719792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ed Rectangle 24">
                <a:extLst>
                  <a:ext uri="{FF2B5EF4-FFF2-40B4-BE49-F238E27FC236}">
                    <a16:creationId xmlns:a16="http://schemas.microsoft.com/office/drawing/2014/main" id="{A46A0C4E-170B-4724-BB95-2EDFBE99FB6A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39">
                <a:extLst>
                  <a:ext uri="{FF2B5EF4-FFF2-40B4-BE49-F238E27FC236}">
                    <a16:creationId xmlns:a16="http://schemas.microsoft.com/office/drawing/2014/main" id="{9A094FC5-BE57-47E3-8E97-0BD42A252002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39">
                <a:extLst>
                  <a:ext uri="{FF2B5EF4-FFF2-40B4-BE49-F238E27FC236}">
                    <a16:creationId xmlns:a16="http://schemas.microsoft.com/office/drawing/2014/main" id="{FA529574-E8BE-4A70-A83B-5928FB33DCC7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3E38FC15-AF19-4F2E-B375-A339FB75944A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F176A6-17AE-47B9-95AC-1B4846FE3A7D}"/>
              </a:ext>
            </a:extLst>
          </p:cNvPr>
          <p:cNvGrpSpPr/>
          <p:nvPr/>
        </p:nvGrpSpPr>
        <p:grpSpPr>
          <a:xfrm>
            <a:off x="8540119" y="2242051"/>
            <a:ext cx="2734773" cy="859789"/>
            <a:chOff x="1418442" y="3789040"/>
            <a:chExt cx="1512168" cy="10676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D40B49-A8B6-479B-9790-9FB953AAFA98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82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AFB1D2-E61F-4760-9D8D-9BAC58EA5999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026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BBD728-E54A-4B4B-B1C7-BA597EB45273}"/>
              </a:ext>
            </a:extLst>
          </p:cNvPr>
          <p:cNvGrpSpPr/>
          <p:nvPr/>
        </p:nvGrpSpPr>
        <p:grpSpPr>
          <a:xfrm>
            <a:off x="7691544" y="2341379"/>
            <a:ext cx="684000" cy="684000"/>
            <a:chOff x="6078081" y="1847059"/>
            <a:chExt cx="684000" cy="684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B31188-7FC1-470C-92C6-756E7910A063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D05A0D-4CA6-4C00-A87E-9CB19CF12C7E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F0101FEF-C4EA-49A9-A7CE-E500BA80334C}"/>
              </a:ext>
            </a:extLst>
          </p:cNvPr>
          <p:cNvSpPr txBox="1">
            <a:spLocks/>
          </p:cNvSpPr>
          <p:nvPr/>
        </p:nvSpPr>
        <p:spPr>
          <a:xfrm>
            <a:off x="7785745" y="2457908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1F2441-94F6-43F2-95F2-7ED9B84FAB27}"/>
              </a:ext>
            </a:extLst>
          </p:cNvPr>
          <p:cNvGrpSpPr/>
          <p:nvPr/>
        </p:nvGrpSpPr>
        <p:grpSpPr>
          <a:xfrm>
            <a:off x="7839630" y="3748805"/>
            <a:ext cx="2752619" cy="890083"/>
            <a:chOff x="1408574" y="3751424"/>
            <a:chExt cx="1522036" cy="11052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537DD3-5D23-4850-BB2D-388D7680A129}"/>
                </a:ext>
              </a:extLst>
            </p:cNvPr>
            <p:cNvSpPr txBox="1"/>
            <p:nvPr/>
          </p:nvSpPr>
          <p:spPr>
            <a:xfrm>
              <a:off x="1408574" y="3751424"/>
              <a:ext cx="1516843" cy="382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DDB4A7-507D-4C78-B044-CE1AE0DD2F98}"/>
                </a:ext>
              </a:extLst>
            </p:cNvPr>
            <p:cNvSpPr txBox="1"/>
            <p:nvPr/>
          </p:nvSpPr>
          <p:spPr>
            <a:xfrm>
              <a:off x="1419255" y="4054109"/>
              <a:ext cx="1511355" cy="8026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62D1DB-297E-4445-A754-80BC434B4997}"/>
              </a:ext>
            </a:extLst>
          </p:cNvPr>
          <p:cNvGrpSpPr/>
          <p:nvPr/>
        </p:nvGrpSpPr>
        <p:grpSpPr>
          <a:xfrm>
            <a:off x="7004056" y="3878421"/>
            <a:ext cx="684000" cy="684000"/>
            <a:chOff x="6078081" y="1847059"/>
            <a:chExt cx="684000" cy="684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EEFADA-1646-42AE-9727-5C12C7A91A69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1EB49F-05FD-47E6-BC26-9358C3686BB2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DE38822-12C8-418C-8602-C66DFBB1F697}"/>
              </a:ext>
            </a:extLst>
          </p:cNvPr>
          <p:cNvSpPr txBox="1">
            <a:spLocks/>
          </p:cNvSpPr>
          <p:nvPr/>
        </p:nvSpPr>
        <p:spPr>
          <a:xfrm>
            <a:off x="7098257" y="3994950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C537E3-4D04-4000-9A82-18DD059D434E}"/>
              </a:ext>
            </a:extLst>
          </p:cNvPr>
          <p:cNvGrpSpPr/>
          <p:nvPr/>
        </p:nvGrpSpPr>
        <p:grpSpPr>
          <a:xfrm>
            <a:off x="7121404" y="5316135"/>
            <a:ext cx="2734773" cy="859789"/>
            <a:chOff x="1418442" y="3789040"/>
            <a:chExt cx="1512168" cy="106766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B695A-EAD5-42F4-B053-9EAF2991E7F3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82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16CB13-578D-4211-B5E4-CF00AEE6366F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026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6E16C0-A9DA-4850-9B86-F73B243417E3}"/>
              </a:ext>
            </a:extLst>
          </p:cNvPr>
          <p:cNvGrpSpPr/>
          <p:nvPr/>
        </p:nvGrpSpPr>
        <p:grpSpPr>
          <a:xfrm>
            <a:off x="6272829" y="5415462"/>
            <a:ext cx="684000" cy="684000"/>
            <a:chOff x="6078081" y="1847059"/>
            <a:chExt cx="684000" cy="684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56F9A1-CE5B-4C45-9067-54933CB9799E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D1C95E9-3C53-469F-BC22-D9ED8DD35DA4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3BA63C8A-567E-470D-A118-1B1E79014AD7}"/>
              </a:ext>
            </a:extLst>
          </p:cNvPr>
          <p:cNvSpPr txBox="1">
            <a:spLocks/>
          </p:cNvSpPr>
          <p:nvPr/>
        </p:nvSpPr>
        <p:spPr>
          <a:xfrm>
            <a:off x="6367030" y="5531991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EE7258-AFAB-4631-9D7A-C35DA8785285}"/>
              </a:ext>
            </a:extLst>
          </p:cNvPr>
          <p:cNvGrpSpPr/>
          <p:nvPr/>
        </p:nvGrpSpPr>
        <p:grpSpPr>
          <a:xfrm>
            <a:off x="2695346" y="2242051"/>
            <a:ext cx="2703948" cy="859789"/>
            <a:chOff x="1586278" y="1610533"/>
            <a:chExt cx="1992330" cy="8597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6E4ECC-C016-4D1D-8F0F-BD47F602A637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E19782-4856-4B97-B392-4C73C68FF30A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FA8559C-FC0D-4920-A53F-ABEB3FF3A7F9}"/>
              </a:ext>
            </a:extLst>
          </p:cNvPr>
          <p:cNvGrpSpPr/>
          <p:nvPr/>
        </p:nvGrpSpPr>
        <p:grpSpPr>
          <a:xfrm>
            <a:off x="5575273" y="2341377"/>
            <a:ext cx="684000" cy="684000"/>
            <a:chOff x="3754587" y="1709861"/>
            <a:chExt cx="684000" cy="684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7D8656-0EE2-4345-BFE7-6AFF227E9886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BC3295-7F1D-4310-9AC2-276974D753DF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Text Placeholder 14">
              <a:extLst>
                <a:ext uri="{FF2B5EF4-FFF2-40B4-BE49-F238E27FC236}">
                  <a16:creationId xmlns:a16="http://schemas.microsoft.com/office/drawing/2014/main" id="{C2959E9A-94AA-4A26-8D7D-1127609E3AEE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48479A-E0C1-452D-8C02-251D95668D8B}"/>
              </a:ext>
            </a:extLst>
          </p:cNvPr>
          <p:cNvGrpSpPr/>
          <p:nvPr/>
        </p:nvGrpSpPr>
        <p:grpSpPr>
          <a:xfrm>
            <a:off x="1759242" y="3779093"/>
            <a:ext cx="2703948" cy="859789"/>
            <a:chOff x="1586278" y="1610533"/>
            <a:chExt cx="1992330" cy="859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C4346F-AB66-4C2F-AD40-8ED56B779DA6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546B1-BE90-4AAE-AADC-46B3104D25B6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03B3BA-2E08-461D-AF56-223EC8F2E8E1}"/>
              </a:ext>
            </a:extLst>
          </p:cNvPr>
          <p:cNvGrpSpPr/>
          <p:nvPr/>
        </p:nvGrpSpPr>
        <p:grpSpPr>
          <a:xfrm>
            <a:off x="4639169" y="3878419"/>
            <a:ext cx="684000" cy="684000"/>
            <a:chOff x="3754587" y="1709861"/>
            <a:chExt cx="684000" cy="684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807668-292B-4CD2-A809-52D6D638D6DC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9BBD666-63EA-4B25-BB65-7713C018B6A0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Text Placeholder 14">
              <a:extLst>
                <a:ext uri="{FF2B5EF4-FFF2-40B4-BE49-F238E27FC236}">
                  <a16:creationId xmlns:a16="http://schemas.microsoft.com/office/drawing/2014/main" id="{3C6B757B-45DB-47BE-8A87-6F5DB7A39172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17DEFD-2AD7-4A26-9979-8B520A42357C}"/>
              </a:ext>
            </a:extLst>
          </p:cNvPr>
          <p:cNvGrpSpPr/>
          <p:nvPr/>
        </p:nvGrpSpPr>
        <p:grpSpPr>
          <a:xfrm>
            <a:off x="967154" y="5316136"/>
            <a:ext cx="2703948" cy="859789"/>
            <a:chOff x="1586278" y="1610533"/>
            <a:chExt cx="1992330" cy="85978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21AECB-B9C8-4562-87FD-1A1802904134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DACB3E-022E-4EA0-AAF9-DD3C0B63D37F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98436F-78DF-4307-9F61-1049C505D8BE}"/>
              </a:ext>
            </a:extLst>
          </p:cNvPr>
          <p:cNvGrpSpPr/>
          <p:nvPr/>
        </p:nvGrpSpPr>
        <p:grpSpPr>
          <a:xfrm>
            <a:off x="3847081" y="5415462"/>
            <a:ext cx="684000" cy="684000"/>
            <a:chOff x="3754587" y="1709861"/>
            <a:chExt cx="684000" cy="684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76D12E9-5FD4-4659-8AC8-2BC4F5AA877F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402DAC4-2C6A-4017-989F-BFB6E2CB8D6C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Text Placeholder 14">
              <a:extLst>
                <a:ext uri="{FF2B5EF4-FFF2-40B4-BE49-F238E27FC236}">
                  <a16:creationId xmlns:a16="http://schemas.microsoft.com/office/drawing/2014/main" id="{AF173089-4D0B-41E7-8FCA-8B4CDBF05999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712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0" name="Rounded Rectangle 2">
            <a:extLst>
              <a:ext uri="{FF2B5EF4-FFF2-40B4-BE49-F238E27FC236}">
                <a16:creationId xmlns:a16="http://schemas.microsoft.com/office/drawing/2014/main" id="{FE3368F2-89D3-4D43-834D-D432194622BC}"/>
              </a:ext>
            </a:extLst>
          </p:cNvPr>
          <p:cNvSpPr/>
          <p:nvPr/>
        </p:nvSpPr>
        <p:spPr>
          <a:xfrm>
            <a:off x="2136618" y="5213124"/>
            <a:ext cx="2226743" cy="54000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1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EF621310-A15B-4DBA-AB5A-A8096586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32" y="4838684"/>
            <a:ext cx="1288883" cy="128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Rounded Rectangle 4">
            <a:extLst>
              <a:ext uri="{FF2B5EF4-FFF2-40B4-BE49-F238E27FC236}">
                <a16:creationId xmlns:a16="http://schemas.microsoft.com/office/drawing/2014/main" id="{49B6D397-BC13-4809-9F43-7A956D7AC760}"/>
              </a:ext>
            </a:extLst>
          </p:cNvPr>
          <p:cNvSpPr/>
          <p:nvPr/>
        </p:nvSpPr>
        <p:spPr>
          <a:xfrm>
            <a:off x="3820452" y="4166866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Rounded Rectangle 5">
            <a:extLst>
              <a:ext uri="{FF2B5EF4-FFF2-40B4-BE49-F238E27FC236}">
                <a16:creationId xmlns:a16="http://schemas.microsoft.com/office/drawing/2014/main" id="{70640E4E-D80E-498D-8ACA-F9A183724A38}"/>
              </a:ext>
            </a:extLst>
          </p:cNvPr>
          <p:cNvSpPr/>
          <p:nvPr/>
        </p:nvSpPr>
        <p:spPr>
          <a:xfrm>
            <a:off x="3820452" y="4166866"/>
            <a:ext cx="1879525" cy="540000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Rounded Rectangle 6">
            <a:extLst>
              <a:ext uri="{FF2B5EF4-FFF2-40B4-BE49-F238E27FC236}">
                <a16:creationId xmlns:a16="http://schemas.microsoft.com/office/drawing/2014/main" id="{757252D5-8FFC-4F39-B37B-6FC7AED1E677}"/>
              </a:ext>
            </a:extLst>
          </p:cNvPr>
          <p:cNvSpPr/>
          <p:nvPr/>
        </p:nvSpPr>
        <p:spPr>
          <a:xfrm>
            <a:off x="5158523" y="3120607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Rounded Rectangle 7">
            <a:extLst>
              <a:ext uri="{FF2B5EF4-FFF2-40B4-BE49-F238E27FC236}">
                <a16:creationId xmlns:a16="http://schemas.microsoft.com/office/drawing/2014/main" id="{8BFE5822-65DD-4995-9E6E-56091C4C97BE}"/>
              </a:ext>
            </a:extLst>
          </p:cNvPr>
          <p:cNvSpPr/>
          <p:nvPr/>
        </p:nvSpPr>
        <p:spPr>
          <a:xfrm>
            <a:off x="5157069" y="3120607"/>
            <a:ext cx="1879523" cy="54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Rounded Rectangle 8">
            <a:extLst>
              <a:ext uri="{FF2B5EF4-FFF2-40B4-BE49-F238E27FC236}">
                <a16:creationId xmlns:a16="http://schemas.microsoft.com/office/drawing/2014/main" id="{6FBF36A7-EB31-44B7-99C0-908EBB7B6968}"/>
              </a:ext>
            </a:extLst>
          </p:cNvPr>
          <p:cNvSpPr/>
          <p:nvPr/>
        </p:nvSpPr>
        <p:spPr>
          <a:xfrm>
            <a:off x="6496593" y="2074348"/>
            <a:ext cx="540000" cy="1586259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Rounded Rectangle 9">
            <a:extLst>
              <a:ext uri="{FF2B5EF4-FFF2-40B4-BE49-F238E27FC236}">
                <a16:creationId xmlns:a16="http://schemas.microsoft.com/office/drawing/2014/main" id="{E2759A52-EE6C-414D-BD66-1596FD17A365}"/>
              </a:ext>
            </a:extLst>
          </p:cNvPr>
          <p:cNvSpPr/>
          <p:nvPr/>
        </p:nvSpPr>
        <p:spPr>
          <a:xfrm>
            <a:off x="6496593" y="2074348"/>
            <a:ext cx="1876617" cy="540000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Group 12">
            <a:extLst>
              <a:ext uri="{FF2B5EF4-FFF2-40B4-BE49-F238E27FC236}">
                <a16:creationId xmlns:a16="http://schemas.microsoft.com/office/drawing/2014/main" id="{7AAE7F1D-813E-4094-A904-6A99E0723436}"/>
              </a:ext>
            </a:extLst>
          </p:cNvPr>
          <p:cNvGrpSpPr/>
          <p:nvPr/>
        </p:nvGrpSpPr>
        <p:grpSpPr>
          <a:xfrm>
            <a:off x="4457348" y="4782417"/>
            <a:ext cx="2847409" cy="943888"/>
            <a:chOff x="-475010" y="1042169"/>
            <a:chExt cx="3859356" cy="943888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A18F79-7A78-4410-B157-D4194FDEF8C6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85F0AB57-B647-4EA5-88C5-3FE92D051C9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21" name="Group 18">
            <a:extLst>
              <a:ext uri="{FF2B5EF4-FFF2-40B4-BE49-F238E27FC236}">
                <a16:creationId xmlns:a16="http://schemas.microsoft.com/office/drawing/2014/main" id="{F1400505-9A0E-419D-BD8E-D3BF7F3D312B}"/>
              </a:ext>
            </a:extLst>
          </p:cNvPr>
          <p:cNvGrpSpPr/>
          <p:nvPr/>
        </p:nvGrpSpPr>
        <p:grpSpPr>
          <a:xfrm>
            <a:off x="8478473" y="1872404"/>
            <a:ext cx="2847409" cy="943888"/>
            <a:chOff x="-475010" y="1042169"/>
            <a:chExt cx="3859356" cy="943888"/>
          </a:xfrm>
        </p:grpSpPr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456A3F8-1A07-418A-81D3-9328C17BEB44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CEE7B01-51B6-40DC-BA94-4CAEF5017F30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24" name="Group 21">
            <a:extLst>
              <a:ext uri="{FF2B5EF4-FFF2-40B4-BE49-F238E27FC236}">
                <a16:creationId xmlns:a16="http://schemas.microsoft.com/office/drawing/2014/main" id="{6A573435-5A2A-45CE-9C31-689D4C14E1B0}"/>
              </a:ext>
            </a:extLst>
          </p:cNvPr>
          <p:cNvGrpSpPr/>
          <p:nvPr/>
        </p:nvGrpSpPr>
        <p:grpSpPr>
          <a:xfrm>
            <a:off x="7118139" y="2696991"/>
            <a:ext cx="2847409" cy="943888"/>
            <a:chOff x="-475010" y="1042169"/>
            <a:chExt cx="3859356" cy="943888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6D782D17-F974-43FB-8321-6DF50959AE10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2C8C0024-F572-4C4E-90C6-2C2DD720F8D2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27" name="Group 24">
            <a:extLst>
              <a:ext uri="{FF2B5EF4-FFF2-40B4-BE49-F238E27FC236}">
                <a16:creationId xmlns:a16="http://schemas.microsoft.com/office/drawing/2014/main" id="{6C1E5012-251D-4A83-960B-7C4B64A68E60}"/>
              </a:ext>
            </a:extLst>
          </p:cNvPr>
          <p:cNvGrpSpPr/>
          <p:nvPr/>
        </p:nvGrpSpPr>
        <p:grpSpPr>
          <a:xfrm>
            <a:off x="5787744" y="3739704"/>
            <a:ext cx="2847409" cy="943888"/>
            <a:chOff x="-475010" y="1042169"/>
            <a:chExt cx="3859356" cy="943888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524B9DC-941D-4B20-92FE-08D43FB0DF2E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012AEEF-0D96-4998-977F-30F2854A1EFF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30751D90-B18F-4FE8-B57C-94AFBBF474E4}"/>
              </a:ext>
            </a:extLst>
          </p:cNvPr>
          <p:cNvSpPr txBox="1"/>
          <p:nvPr/>
        </p:nvSpPr>
        <p:spPr>
          <a:xfrm>
            <a:off x="909993" y="1864220"/>
            <a:ext cx="3589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1" name="Oval 27">
            <a:extLst>
              <a:ext uri="{FF2B5EF4-FFF2-40B4-BE49-F238E27FC236}">
                <a16:creationId xmlns:a16="http://schemas.microsoft.com/office/drawing/2014/main" id="{0CC881A4-C344-411C-80F3-5328EACD669D}"/>
              </a:ext>
            </a:extLst>
          </p:cNvPr>
          <p:cNvSpPr/>
          <p:nvPr/>
        </p:nvSpPr>
        <p:spPr>
          <a:xfrm>
            <a:off x="7838578" y="2074348"/>
            <a:ext cx="540000" cy="54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Isosceles Triangle 8">
            <a:extLst>
              <a:ext uri="{FF2B5EF4-FFF2-40B4-BE49-F238E27FC236}">
                <a16:creationId xmlns:a16="http://schemas.microsoft.com/office/drawing/2014/main" id="{419E9703-DA0B-4833-844A-5136B195196C}"/>
              </a:ext>
            </a:extLst>
          </p:cNvPr>
          <p:cNvSpPr/>
          <p:nvPr/>
        </p:nvSpPr>
        <p:spPr>
          <a:xfrm rot="16200000">
            <a:off x="5307794" y="4270527"/>
            <a:ext cx="243575" cy="29040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3" name="Oval 7">
            <a:extLst>
              <a:ext uri="{FF2B5EF4-FFF2-40B4-BE49-F238E27FC236}">
                <a16:creationId xmlns:a16="http://schemas.microsoft.com/office/drawing/2014/main" id="{67DD84BE-9092-4616-BAE0-92738404477C}"/>
              </a:ext>
            </a:extLst>
          </p:cNvPr>
          <p:cNvSpPr/>
          <p:nvPr/>
        </p:nvSpPr>
        <p:spPr>
          <a:xfrm>
            <a:off x="6637351" y="3271987"/>
            <a:ext cx="258326" cy="25832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4" name="Rectangle 16">
            <a:extLst>
              <a:ext uri="{FF2B5EF4-FFF2-40B4-BE49-F238E27FC236}">
                <a16:creationId xmlns:a16="http://schemas.microsoft.com/office/drawing/2014/main" id="{D16BC303-3176-4468-820A-F605EE710160}"/>
              </a:ext>
            </a:extLst>
          </p:cNvPr>
          <p:cNvSpPr/>
          <p:nvPr/>
        </p:nvSpPr>
        <p:spPr>
          <a:xfrm>
            <a:off x="3949547" y="5403139"/>
            <a:ext cx="281809" cy="18520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5" name="Donut 24">
            <a:extLst>
              <a:ext uri="{FF2B5EF4-FFF2-40B4-BE49-F238E27FC236}">
                <a16:creationId xmlns:a16="http://schemas.microsoft.com/office/drawing/2014/main" id="{2062EBF5-C863-4C79-9B15-B959BA7AE93D}"/>
              </a:ext>
            </a:extLst>
          </p:cNvPr>
          <p:cNvSpPr/>
          <p:nvPr/>
        </p:nvSpPr>
        <p:spPr>
          <a:xfrm>
            <a:off x="7973801" y="2204528"/>
            <a:ext cx="282595" cy="28489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4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81" name="그룹 2">
            <a:extLst>
              <a:ext uri="{FF2B5EF4-FFF2-40B4-BE49-F238E27FC236}">
                <a16:creationId xmlns:a16="http://schemas.microsoft.com/office/drawing/2014/main" id="{633CA9C3-CA48-4287-9DEE-980420DDBC8B}"/>
              </a:ext>
            </a:extLst>
          </p:cNvPr>
          <p:cNvGrpSpPr/>
          <p:nvPr/>
        </p:nvGrpSpPr>
        <p:grpSpPr>
          <a:xfrm>
            <a:off x="1757125" y="4051970"/>
            <a:ext cx="1087162" cy="935928"/>
            <a:chOff x="7521194" y="5284915"/>
            <a:chExt cx="1137987" cy="979683"/>
          </a:xfrm>
        </p:grpSpPr>
        <p:grpSp>
          <p:nvGrpSpPr>
            <p:cNvPr id="82" name="Group 7">
              <a:extLst>
                <a:ext uri="{FF2B5EF4-FFF2-40B4-BE49-F238E27FC236}">
                  <a16:creationId xmlns:a16="http://schemas.microsoft.com/office/drawing/2014/main" id="{ADE4FFCB-FB97-4530-A8CF-722BE9CBDDBB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84" name="Trapezoid 1">
                <a:extLst>
                  <a:ext uri="{FF2B5EF4-FFF2-40B4-BE49-F238E27FC236}">
                    <a16:creationId xmlns:a16="http://schemas.microsoft.com/office/drawing/2014/main" id="{57243695-044B-409E-B946-9428BA357D5A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Trapezoid 6">
                <a:extLst>
                  <a:ext uri="{FF2B5EF4-FFF2-40B4-BE49-F238E27FC236}">
                    <a16:creationId xmlns:a16="http://schemas.microsoft.com/office/drawing/2014/main" id="{3A230F0F-E72B-4CDB-BAE4-1A6A931951BA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Oval 5">
                <a:extLst>
                  <a:ext uri="{FF2B5EF4-FFF2-40B4-BE49-F238E27FC236}">
                    <a16:creationId xmlns:a16="http://schemas.microsoft.com/office/drawing/2014/main" id="{170E9E92-9456-4EBE-A9C7-7783A32AB9B4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Chord 23">
              <a:extLst>
                <a:ext uri="{FF2B5EF4-FFF2-40B4-BE49-F238E27FC236}">
                  <a16:creationId xmlns:a16="http://schemas.microsoft.com/office/drawing/2014/main" id="{71CF31C3-7129-49CA-99C3-C1CB4FDBFD2E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Group 71">
            <a:extLst>
              <a:ext uri="{FF2B5EF4-FFF2-40B4-BE49-F238E27FC236}">
                <a16:creationId xmlns:a16="http://schemas.microsoft.com/office/drawing/2014/main" id="{449A6FA8-5917-4C23-8244-535D3CE4E3E2}"/>
              </a:ext>
            </a:extLst>
          </p:cNvPr>
          <p:cNvGrpSpPr/>
          <p:nvPr/>
        </p:nvGrpSpPr>
        <p:grpSpPr>
          <a:xfrm>
            <a:off x="1183577" y="5258588"/>
            <a:ext cx="2230129" cy="911409"/>
            <a:chOff x="4965552" y="1736224"/>
            <a:chExt cx="3484978" cy="91140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DAAF99B-5C4E-4C66-BC27-0423AF7B1B3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81B385-9DC8-4424-BCAA-3B749EDE4C75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그룹 48">
            <a:extLst>
              <a:ext uri="{FF2B5EF4-FFF2-40B4-BE49-F238E27FC236}">
                <a16:creationId xmlns:a16="http://schemas.microsoft.com/office/drawing/2014/main" id="{77AE9759-A6AB-4E38-84CA-37322D7533B6}"/>
              </a:ext>
            </a:extLst>
          </p:cNvPr>
          <p:cNvGrpSpPr/>
          <p:nvPr/>
        </p:nvGrpSpPr>
        <p:grpSpPr>
          <a:xfrm>
            <a:off x="9115164" y="1884596"/>
            <a:ext cx="2009905" cy="3507870"/>
            <a:chOff x="6900650" y="1819712"/>
            <a:chExt cx="1858036" cy="3242814"/>
          </a:xfrm>
        </p:grpSpPr>
        <p:grpSp>
          <p:nvGrpSpPr>
            <p:cNvPr id="91" name="그룹 22">
              <a:extLst>
                <a:ext uri="{FF2B5EF4-FFF2-40B4-BE49-F238E27FC236}">
                  <a16:creationId xmlns:a16="http://schemas.microsoft.com/office/drawing/2014/main" id="{229B6BA3-455F-4D4B-9B4C-DE847EFE55EA}"/>
                </a:ext>
              </a:extLst>
            </p:cNvPr>
            <p:cNvGrpSpPr/>
            <p:nvPr/>
          </p:nvGrpSpPr>
          <p:grpSpPr>
            <a:xfrm>
              <a:off x="7215127" y="3101758"/>
              <a:ext cx="1271173" cy="1960768"/>
              <a:chOff x="7311137" y="4298740"/>
              <a:chExt cx="1360941" cy="1965858"/>
            </a:xfrm>
          </p:grpSpPr>
          <p:grpSp>
            <p:nvGrpSpPr>
              <p:cNvPr id="100" name="그룹 23">
                <a:extLst>
                  <a:ext uri="{FF2B5EF4-FFF2-40B4-BE49-F238E27FC236}">
                    <a16:creationId xmlns:a16="http://schemas.microsoft.com/office/drawing/2014/main" id="{B6C40E9F-BDF1-4D0D-9A56-9FB06E52DEBA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106" name="Group 7">
                  <a:extLst>
                    <a:ext uri="{FF2B5EF4-FFF2-40B4-BE49-F238E27FC236}">
                      <a16:creationId xmlns:a16="http://schemas.microsoft.com/office/drawing/2014/main" id="{B0E85DEF-D322-439B-A4B2-D1030C1D0268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108" name="Trapezoid 1">
                    <a:extLst>
                      <a:ext uri="{FF2B5EF4-FFF2-40B4-BE49-F238E27FC236}">
                        <a16:creationId xmlns:a16="http://schemas.microsoft.com/office/drawing/2014/main" id="{680520A3-2B6B-47E2-829F-705F929F96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>
                      <a:gd name="connsiteX0" fmla="*/ 0 w 1584176"/>
                      <a:gd name="connsiteY0" fmla="*/ 1216152 h 1216152"/>
                      <a:gd name="connsiteX1" fmla="*/ 304038 w 1584176"/>
                      <a:gd name="connsiteY1" fmla="*/ 0 h 1216152"/>
                      <a:gd name="connsiteX2" fmla="*/ 1280138 w 1584176"/>
                      <a:gd name="connsiteY2" fmla="*/ 0 h 1216152"/>
                      <a:gd name="connsiteX3" fmla="*/ 1584176 w 1584176"/>
                      <a:gd name="connsiteY3" fmla="*/ 1216152 h 1216152"/>
                      <a:gd name="connsiteX4" fmla="*/ 0 w 1584176"/>
                      <a:gd name="connsiteY4" fmla="*/ 1216152 h 1216152"/>
                      <a:gd name="connsiteX0" fmla="*/ 0 w 1584176"/>
                      <a:gd name="connsiteY0" fmla="*/ 1235792 h 1235792"/>
                      <a:gd name="connsiteX1" fmla="*/ 304038 w 1584176"/>
                      <a:gd name="connsiteY1" fmla="*/ 19640 h 1235792"/>
                      <a:gd name="connsiteX2" fmla="*/ 1280138 w 1584176"/>
                      <a:gd name="connsiteY2" fmla="*/ 19640 h 1235792"/>
                      <a:gd name="connsiteX3" fmla="*/ 1584176 w 1584176"/>
                      <a:gd name="connsiteY3" fmla="*/ 1235792 h 1235792"/>
                      <a:gd name="connsiteX4" fmla="*/ 0 w 1584176"/>
                      <a:gd name="connsiteY4" fmla="*/ 1235792 h 1235792"/>
                      <a:gd name="connsiteX0" fmla="*/ 0 w 1584176"/>
                      <a:gd name="connsiteY0" fmla="*/ 1243290 h 1243290"/>
                      <a:gd name="connsiteX1" fmla="*/ 304038 w 1584176"/>
                      <a:gd name="connsiteY1" fmla="*/ 27138 h 1243290"/>
                      <a:gd name="connsiteX2" fmla="*/ 1280138 w 1584176"/>
                      <a:gd name="connsiteY2" fmla="*/ 27138 h 1243290"/>
                      <a:gd name="connsiteX3" fmla="*/ 1584176 w 1584176"/>
                      <a:gd name="connsiteY3" fmla="*/ 1243290 h 1243290"/>
                      <a:gd name="connsiteX4" fmla="*/ 0 w 1584176"/>
                      <a:gd name="connsiteY4" fmla="*/ 1243290 h 1243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4176" h="124329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Trapezoid 6">
                    <a:extLst>
                      <a:ext uri="{FF2B5EF4-FFF2-40B4-BE49-F238E27FC236}">
                        <a16:creationId xmlns:a16="http://schemas.microsoft.com/office/drawing/2014/main" id="{5FB88C82-19F7-4E51-9018-EE2C1E4A7D8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>
                      <a:gd name="connsiteX0" fmla="*/ 0 w 2016224"/>
                      <a:gd name="connsiteY0" fmla="*/ 360040 h 360040"/>
                      <a:gd name="connsiteX1" fmla="*/ 128109 w 2016224"/>
                      <a:gd name="connsiteY1" fmla="*/ 0 h 360040"/>
                      <a:gd name="connsiteX2" fmla="*/ 1888115 w 2016224"/>
                      <a:gd name="connsiteY2" fmla="*/ 0 h 360040"/>
                      <a:gd name="connsiteX3" fmla="*/ 2016224 w 2016224"/>
                      <a:gd name="connsiteY3" fmla="*/ 360040 h 360040"/>
                      <a:gd name="connsiteX4" fmla="*/ 0 w 2016224"/>
                      <a:gd name="connsiteY4" fmla="*/ 360040 h 360040"/>
                      <a:gd name="connsiteX0" fmla="*/ 0 w 2016224"/>
                      <a:gd name="connsiteY0" fmla="*/ 431046 h 431046"/>
                      <a:gd name="connsiteX1" fmla="*/ 128109 w 2016224"/>
                      <a:gd name="connsiteY1" fmla="*/ 71006 h 431046"/>
                      <a:gd name="connsiteX2" fmla="*/ 1888115 w 2016224"/>
                      <a:gd name="connsiteY2" fmla="*/ 71006 h 431046"/>
                      <a:gd name="connsiteX3" fmla="*/ 2016224 w 2016224"/>
                      <a:gd name="connsiteY3" fmla="*/ 431046 h 431046"/>
                      <a:gd name="connsiteX4" fmla="*/ 0 w 2016224"/>
                      <a:gd name="connsiteY4" fmla="*/ 431046 h 431046"/>
                      <a:gd name="connsiteX0" fmla="*/ 0 w 2016224"/>
                      <a:gd name="connsiteY0" fmla="*/ 458241 h 458241"/>
                      <a:gd name="connsiteX1" fmla="*/ 128109 w 2016224"/>
                      <a:gd name="connsiteY1" fmla="*/ 98201 h 458241"/>
                      <a:gd name="connsiteX2" fmla="*/ 1888115 w 2016224"/>
                      <a:gd name="connsiteY2" fmla="*/ 98201 h 458241"/>
                      <a:gd name="connsiteX3" fmla="*/ 2016224 w 2016224"/>
                      <a:gd name="connsiteY3" fmla="*/ 458241 h 458241"/>
                      <a:gd name="connsiteX4" fmla="*/ 0 w 2016224"/>
                      <a:gd name="connsiteY4" fmla="*/ 458241 h 458241"/>
                      <a:gd name="connsiteX0" fmla="*/ 0 w 2016224"/>
                      <a:gd name="connsiteY0" fmla="*/ 465296 h 465296"/>
                      <a:gd name="connsiteX1" fmla="*/ 128109 w 2016224"/>
                      <a:gd name="connsiteY1" fmla="*/ 105256 h 465296"/>
                      <a:gd name="connsiteX2" fmla="*/ 1888115 w 2016224"/>
                      <a:gd name="connsiteY2" fmla="*/ 105256 h 465296"/>
                      <a:gd name="connsiteX3" fmla="*/ 2016224 w 2016224"/>
                      <a:gd name="connsiteY3" fmla="*/ 465296 h 465296"/>
                      <a:gd name="connsiteX4" fmla="*/ 0 w 2016224"/>
                      <a:gd name="connsiteY4" fmla="*/ 465296 h 465296"/>
                      <a:gd name="connsiteX0" fmla="*/ 0 w 2016224"/>
                      <a:gd name="connsiteY0" fmla="*/ 471979 h 471979"/>
                      <a:gd name="connsiteX1" fmla="*/ 128109 w 2016224"/>
                      <a:gd name="connsiteY1" fmla="*/ 111939 h 471979"/>
                      <a:gd name="connsiteX2" fmla="*/ 1888115 w 2016224"/>
                      <a:gd name="connsiteY2" fmla="*/ 111939 h 471979"/>
                      <a:gd name="connsiteX3" fmla="*/ 2016224 w 2016224"/>
                      <a:gd name="connsiteY3" fmla="*/ 471979 h 471979"/>
                      <a:gd name="connsiteX4" fmla="*/ 0 w 2016224"/>
                      <a:gd name="connsiteY4" fmla="*/ 471979 h 471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6224" h="471979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Oval 5">
                    <a:extLst>
                      <a:ext uri="{FF2B5EF4-FFF2-40B4-BE49-F238E27FC236}">
                        <a16:creationId xmlns:a16="http://schemas.microsoft.com/office/drawing/2014/main" id="{C742A701-AA33-48CA-9B0C-CBCAB417251D}"/>
                      </a:ext>
                    </a:extLst>
                  </p:cNvPr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7" name="Chord 23">
                  <a:extLst>
                    <a:ext uri="{FF2B5EF4-FFF2-40B4-BE49-F238E27FC236}">
                      <a16:creationId xmlns:a16="http://schemas.microsoft.com/office/drawing/2014/main" id="{0BF46457-B21D-4EF0-B45D-A3365EC29D86}"/>
                    </a:ext>
                  </a:extLst>
                </p:cNvPr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>
                    <a:gd name="connsiteX0" fmla="*/ 115433 w 914400"/>
                    <a:gd name="connsiteY0" fmla="*/ 153510 h 914400"/>
                    <a:gd name="connsiteX1" fmla="*/ 462323 w 914400"/>
                    <a:gd name="connsiteY1" fmla="*/ 28 h 914400"/>
                    <a:gd name="connsiteX2" fmla="*/ 805686 w 914400"/>
                    <a:gd name="connsiteY2" fmla="*/ 161244 h 914400"/>
                    <a:gd name="connsiteX3" fmla="*/ 115433 w 914400"/>
                    <a:gd name="connsiteY3" fmla="*/ 153510 h 914400"/>
                    <a:gd name="connsiteX0" fmla="*/ 0 w 723591"/>
                    <a:gd name="connsiteY0" fmla="*/ 177315 h 177532"/>
                    <a:gd name="connsiteX1" fmla="*/ 380228 w 723591"/>
                    <a:gd name="connsiteY1" fmla="*/ 21 h 177532"/>
                    <a:gd name="connsiteX2" fmla="*/ 723591 w 723591"/>
                    <a:gd name="connsiteY2" fmla="*/ 161237 h 177532"/>
                    <a:gd name="connsiteX3" fmla="*/ 0 w 723591"/>
                    <a:gd name="connsiteY3" fmla="*/ 177315 h 177532"/>
                    <a:gd name="connsiteX0" fmla="*/ 0 w 759310"/>
                    <a:gd name="connsiteY0" fmla="*/ 177315 h 185049"/>
                    <a:gd name="connsiteX1" fmla="*/ 380228 w 759310"/>
                    <a:gd name="connsiteY1" fmla="*/ 21 h 185049"/>
                    <a:gd name="connsiteX2" fmla="*/ 759310 w 759310"/>
                    <a:gd name="connsiteY2" fmla="*/ 185049 h 185049"/>
                    <a:gd name="connsiteX3" fmla="*/ 0 w 759310"/>
                    <a:gd name="connsiteY3" fmla="*/ 177315 h 185049"/>
                    <a:gd name="connsiteX0" fmla="*/ 0 w 759310"/>
                    <a:gd name="connsiteY0" fmla="*/ 177315 h 188144"/>
                    <a:gd name="connsiteX1" fmla="*/ 380228 w 759310"/>
                    <a:gd name="connsiteY1" fmla="*/ 21 h 188144"/>
                    <a:gd name="connsiteX2" fmla="*/ 759310 w 759310"/>
                    <a:gd name="connsiteY2" fmla="*/ 185049 h 188144"/>
                    <a:gd name="connsiteX3" fmla="*/ 0 w 759310"/>
                    <a:gd name="connsiteY3" fmla="*/ 177315 h 188144"/>
                    <a:gd name="connsiteX0" fmla="*/ 0 w 759310"/>
                    <a:gd name="connsiteY0" fmla="*/ 177315 h 191233"/>
                    <a:gd name="connsiteX1" fmla="*/ 380228 w 759310"/>
                    <a:gd name="connsiteY1" fmla="*/ 21 h 191233"/>
                    <a:gd name="connsiteX2" fmla="*/ 759310 w 759310"/>
                    <a:gd name="connsiteY2" fmla="*/ 185049 h 191233"/>
                    <a:gd name="connsiteX3" fmla="*/ 0 w 759310"/>
                    <a:gd name="connsiteY3" fmla="*/ 177315 h 191233"/>
                    <a:gd name="connsiteX0" fmla="*/ 0 w 759310"/>
                    <a:gd name="connsiteY0" fmla="*/ 177315 h 187572"/>
                    <a:gd name="connsiteX1" fmla="*/ 380228 w 759310"/>
                    <a:gd name="connsiteY1" fmla="*/ 21 h 187572"/>
                    <a:gd name="connsiteX2" fmla="*/ 759310 w 759310"/>
                    <a:gd name="connsiteY2" fmla="*/ 177905 h 187572"/>
                    <a:gd name="connsiteX3" fmla="*/ 0 w 759310"/>
                    <a:gd name="connsiteY3" fmla="*/ 177315 h 187572"/>
                    <a:gd name="connsiteX0" fmla="*/ 0 w 768835"/>
                    <a:gd name="connsiteY0" fmla="*/ 177315 h 188632"/>
                    <a:gd name="connsiteX1" fmla="*/ 380228 w 768835"/>
                    <a:gd name="connsiteY1" fmla="*/ 21 h 188632"/>
                    <a:gd name="connsiteX2" fmla="*/ 768835 w 768835"/>
                    <a:gd name="connsiteY2" fmla="*/ 180287 h 188632"/>
                    <a:gd name="connsiteX3" fmla="*/ 0 w 768835"/>
                    <a:gd name="connsiteY3" fmla="*/ 177315 h 18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835" h="188632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24">
                <a:extLst>
                  <a:ext uri="{FF2B5EF4-FFF2-40B4-BE49-F238E27FC236}">
                    <a16:creationId xmlns:a16="http://schemas.microsoft.com/office/drawing/2014/main" id="{2E2935B4-3045-4E55-A60E-19FA3EF01E61}"/>
                  </a:ext>
                </a:extLst>
              </p:cNvPr>
              <p:cNvGrpSpPr/>
              <p:nvPr/>
            </p:nvGrpSpPr>
            <p:grpSpPr>
              <a:xfrm>
                <a:off x="7311137" y="4298740"/>
                <a:ext cx="1360941" cy="1039848"/>
                <a:chOff x="7311137" y="4298740"/>
                <a:chExt cx="1360941" cy="1039848"/>
              </a:xfrm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5E9AFECA-A429-4706-847C-978E0535A987}"/>
                    </a:ext>
                  </a:extLst>
                </p:cNvPr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>
                    <a:gd name="connsiteX0" fmla="*/ 171450 w 323850"/>
                    <a:gd name="connsiteY0" fmla="*/ 28575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71450 w 323850"/>
                    <a:gd name="connsiteY9" fmla="*/ 28575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76225 w 323850"/>
                    <a:gd name="connsiteY7" fmla="*/ 0 h 2152650"/>
                    <a:gd name="connsiteX8" fmla="*/ 167117 w 323850"/>
                    <a:gd name="connsiteY8" fmla="*/ 2573 h 2152650"/>
                    <a:gd name="connsiteX0" fmla="*/ 167117 w 327783"/>
                    <a:gd name="connsiteY0" fmla="*/ 2573 h 2152650"/>
                    <a:gd name="connsiteX1" fmla="*/ 152400 w 327783"/>
                    <a:gd name="connsiteY1" fmla="*/ 647700 h 2152650"/>
                    <a:gd name="connsiteX2" fmla="*/ 0 w 327783"/>
                    <a:gd name="connsiteY2" fmla="*/ 1457325 h 2152650"/>
                    <a:gd name="connsiteX3" fmla="*/ 180975 w 327783"/>
                    <a:gd name="connsiteY3" fmla="*/ 2152650 h 2152650"/>
                    <a:gd name="connsiteX4" fmla="*/ 323850 w 327783"/>
                    <a:gd name="connsiteY4" fmla="*/ 2066925 h 2152650"/>
                    <a:gd name="connsiteX5" fmla="*/ 161925 w 327783"/>
                    <a:gd name="connsiteY5" fmla="*/ 1419225 h 2152650"/>
                    <a:gd name="connsiteX6" fmla="*/ 295275 w 327783"/>
                    <a:gd name="connsiteY6" fmla="*/ 628650 h 2152650"/>
                    <a:gd name="connsiteX7" fmla="*/ 276225 w 327783"/>
                    <a:gd name="connsiteY7" fmla="*/ 0 h 2152650"/>
                    <a:gd name="connsiteX8" fmla="*/ 167117 w 327783"/>
                    <a:gd name="connsiteY8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78793 w 361458"/>
                    <a:gd name="connsiteY0" fmla="*/ 2573 h 2152650"/>
                    <a:gd name="connsiteX1" fmla="*/ 164076 w 361458"/>
                    <a:gd name="connsiteY1" fmla="*/ 647700 h 2152650"/>
                    <a:gd name="connsiteX2" fmla="*/ 11676 w 361458"/>
                    <a:gd name="connsiteY2" fmla="*/ 1457325 h 2152650"/>
                    <a:gd name="connsiteX3" fmla="*/ 192651 w 361458"/>
                    <a:gd name="connsiteY3" fmla="*/ 2152650 h 2152650"/>
                    <a:gd name="connsiteX4" fmla="*/ 335526 w 361458"/>
                    <a:gd name="connsiteY4" fmla="*/ 2066925 h 2152650"/>
                    <a:gd name="connsiteX5" fmla="*/ 173601 w 361458"/>
                    <a:gd name="connsiteY5" fmla="*/ 1419225 h 2152650"/>
                    <a:gd name="connsiteX6" fmla="*/ 306951 w 361458"/>
                    <a:gd name="connsiteY6" fmla="*/ 628650 h 2152650"/>
                    <a:gd name="connsiteX7" fmla="*/ 360986 w 361458"/>
                    <a:gd name="connsiteY7" fmla="*/ 216050 h 2152650"/>
                    <a:gd name="connsiteX8" fmla="*/ 287901 w 361458"/>
                    <a:gd name="connsiteY8" fmla="*/ 0 h 2152650"/>
                    <a:gd name="connsiteX9" fmla="*/ 178793 w 361458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35526 w 361849"/>
                    <a:gd name="connsiteY4" fmla="*/ 2066925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61528 w 361849"/>
                    <a:gd name="connsiteY4" fmla="*/ 2131929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528"/>
                    <a:gd name="connsiteY0" fmla="*/ 2573 h 2152650"/>
                    <a:gd name="connsiteX1" fmla="*/ 164076 w 361528"/>
                    <a:gd name="connsiteY1" fmla="*/ 647700 h 2152650"/>
                    <a:gd name="connsiteX2" fmla="*/ 11676 w 361528"/>
                    <a:gd name="connsiteY2" fmla="*/ 1457325 h 2152650"/>
                    <a:gd name="connsiteX3" fmla="*/ 192651 w 361528"/>
                    <a:gd name="connsiteY3" fmla="*/ 2152650 h 2152650"/>
                    <a:gd name="connsiteX4" fmla="*/ 361528 w 361528"/>
                    <a:gd name="connsiteY4" fmla="*/ 2131929 h 2152650"/>
                    <a:gd name="connsiteX5" fmla="*/ 173601 w 361528"/>
                    <a:gd name="connsiteY5" fmla="*/ 1419225 h 2152650"/>
                    <a:gd name="connsiteX6" fmla="*/ 315618 w 361528"/>
                    <a:gd name="connsiteY6" fmla="*/ 654652 h 2152650"/>
                    <a:gd name="connsiteX7" fmla="*/ 287901 w 361528"/>
                    <a:gd name="connsiteY7" fmla="*/ 0 h 2152650"/>
                    <a:gd name="connsiteX8" fmla="*/ 178793 w 361528"/>
                    <a:gd name="connsiteY8" fmla="*/ 2573 h 2152650"/>
                    <a:gd name="connsiteX0" fmla="*/ 178793 w 374776"/>
                    <a:gd name="connsiteY0" fmla="*/ 2573 h 2152650"/>
                    <a:gd name="connsiteX1" fmla="*/ 164076 w 374776"/>
                    <a:gd name="connsiteY1" fmla="*/ 647700 h 2152650"/>
                    <a:gd name="connsiteX2" fmla="*/ 11676 w 374776"/>
                    <a:gd name="connsiteY2" fmla="*/ 1457325 h 2152650"/>
                    <a:gd name="connsiteX3" fmla="*/ 192651 w 374776"/>
                    <a:gd name="connsiteY3" fmla="*/ 2152650 h 2152650"/>
                    <a:gd name="connsiteX4" fmla="*/ 361528 w 374776"/>
                    <a:gd name="connsiteY4" fmla="*/ 2131929 h 2152650"/>
                    <a:gd name="connsiteX5" fmla="*/ 173601 w 374776"/>
                    <a:gd name="connsiteY5" fmla="*/ 1419225 h 2152650"/>
                    <a:gd name="connsiteX6" fmla="*/ 315618 w 374776"/>
                    <a:gd name="connsiteY6" fmla="*/ 654652 h 2152650"/>
                    <a:gd name="connsiteX7" fmla="*/ 287901 w 374776"/>
                    <a:gd name="connsiteY7" fmla="*/ 0 h 2152650"/>
                    <a:gd name="connsiteX8" fmla="*/ 178793 w 374776"/>
                    <a:gd name="connsiteY8" fmla="*/ 2573 h 2152650"/>
                    <a:gd name="connsiteX0" fmla="*/ 178793 w 391181"/>
                    <a:gd name="connsiteY0" fmla="*/ 2573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78793 w 391181"/>
                    <a:gd name="connsiteY8" fmla="*/ 2573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50132 w 392855"/>
                    <a:gd name="connsiteY0" fmla="*/ 15574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50132 w 392855"/>
                    <a:gd name="connsiteY8" fmla="*/ 15574 h 2152650"/>
                    <a:gd name="connsiteX0" fmla="*/ 132798 w 392855"/>
                    <a:gd name="connsiteY0" fmla="*/ 11240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32798 w 392855"/>
                    <a:gd name="connsiteY8" fmla="*/ 11240 h 2152650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46589 w 418794"/>
                    <a:gd name="connsiteY0" fmla="*/ 0 h 2158745"/>
                    <a:gd name="connsiteX1" fmla="*/ 179541 w 418794"/>
                    <a:gd name="connsiteY1" fmla="*/ 653795 h 2158745"/>
                    <a:gd name="connsiteX2" fmla="*/ 22807 w 418794"/>
                    <a:gd name="connsiteY2" fmla="*/ 1463420 h 2158745"/>
                    <a:gd name="connsiteX3" fmla="*/ 225450 w 418794"/>
                    <a:gd name="connsiteY3" fmla="*/ 2158745 h 2158745"/>
                    <a:gd name="connsiteX4" fmla="*/ 394327 w 418794"/>
                    <a:gd name="connsiteY4" fmla="*/ 2138024 h 2158745"/>
                    <a:gd name="connsiteX5" fmla="*/ 206400 w 418794"/>
                    <a:gd name="connsiteY5" fmla="*/ 1425320 h 2158745"/>
                    <a:gd name="connsiteX6" fmla="*/ 348417 w 418794"/>
                    <a:gd name="connsiteY6" fmla="*/ 660747 h 2158745"/>
                    <a:gd name="connsiteX7" fmla="*/ 320700 w 418794"/>
                    <a:gd name="connsiteY7" fmla="*/ 6095 h 2158745"/>
                    <a:gd name="connsiteX8" fmla="*/ 146589 w 418794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2139 w 408867"/>
                    <a:gd name="connsiteY5" fmla="*/ 1442655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388246"/>
                    <a:gd name="connsiteY0" fmla="*/ 0 h 2158745"/>
                    <a:gd name="connsiteX1" fmla="*/ 169614 w 388246"/>
                    <a:gd name="connsiteY1" fmla="*/ 653795 h 2158745"/>
                    <a:gd name="connsiteX2" fmla="*/ 12880 w 388246"/>
                    <a:gd name="connsiteY2" fmla="*/ 1463420 h 2158745"/>
                    <a:gd name="connsiteX3" fmla="*/ 215523 w 388246"/>
                    <a:gd name="connsiteY3" fmla="*/ 2158745 h 2158745"/>
                    <a:gd name="connsiteX4" fmla="*/ 384400 w 388246"/>
                    <a:gd name="connsiteY4" fmla="*/ 2138024 h 2158745"/>
                    <a:gd name="connsiteX5" fmla="*/ 183472 w 388246"/>
                    <a:gd name="connsiteY5" fmla="*/ 1464323 h 2158745"/>
                    <a:gd name="connsiteX6" fmla="*/ 338490 w 388246"/>
                    <a:gd name="connsiteY6" fmla="*/ 660747 h 2158745"/>
                    <a:gd name="connsiteX7" fmla="*/ 266867 w 388246"/>
                    <a:gd name="connsiteY7" fmla="*/ 6095 h 2158745"/>
                    <a:gd name="connsiteX8" fmla="*/ 136662 w 388246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83472 w 384400"/>
                    <a:gd name="connsiteY5" fmla="*/ 1464323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39567 w 384400"/>
                    <a:gd name="connsiteY5" fmla="*/ 1464322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56941 w 384400"/>
                    <a:gd name="connsiteY0" fmla="*/ 0 h 2407594"/>
                    <a:gd name="connsiteX1" fmla="*/ 169614 w 384400"/>
                    <a:gd name="connsiteY1" fmla="*/ 902644 h 2407594"/>
                    <a:gd name="connsiteX2" fmla="*/ 12880 w 384400"/>
                    <a:gd name="connsiteY2" fmla="*/ 1712269 h 2407594"/>
                    <a:gd name="connsiteX3" fmla="*/ 215523 w 384400"/>
                    <a:gd name="connsiteY3" fmla="*/ 2407594 h 2407594"/>
                    <a:gd name="connsiteX4" fmla="*/ 384400 w 384400"/>
                    <a:gd name="connsiteY4" fmla="*/ 2386873 h 2407594"/>
                    <a:gd name="connsiteX5" fmla="*/ 139567 w 384400"/>
                    <a:gd name="connsiteY5" fmla="*/ 1713171 h 2407594"/>
                    <a:gd name="connsiteX6" fmla="*/ 309219 w 384400"/>
                    <a:gd name="connsiteY6" fmla="*/ 880326 h 2407594"/>
                    <a:gd name="connsiteX7" fmla="*/ 266867 w 384400"/>
                    <a:gd name="connsiteY7" fmla="*/ 254944 h 2407594"/>
                    <a:gd name="connsiteX8" fmla="*/ 56941 w 384400"/>
                    <a:gd name="connsiteY8" fmla="*/ 0 h 2407594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400" h="2420336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Freeform 13">
                  <a:extLst>
                    <a:ext uri="{FF2B5EF4-FFF2-40B4-BE49-F238E27FC236}">
                      <a16:creationId xmlns:a16="http://schemas.microsoft.com/office/drawing/2014/main" id="{1D8B6F9A-91E0-4F5D-AC8B-4AED41D66D81}"/>
                    </a:ext>
                  </a:extLst>
                </p:cNvPr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Freeform 19">
                  <a:extLst>
                    <a:ext uri="{FF2B5EF4-FFF2-40B4-BE49-F238E27FC236}">
                      <a16:creationId xmlns:a16="http://schemas.microsoft.com/office/drawing/2014/main" id="{F1E47730-1C44-4AC9-84D3-F9DB4D8190B3}"/>
                    </a:ext>
                  </a:extLst>
                </p:cNvPr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5" name="Freeform 20">
                  <a:extLst>
                    <a:ext uri="{FF2B5EF4-FFF2-40B4-BE49-F238E27FC236}">
                      <a16:creationId xmlns:a16="http://schemas.microsoft.com/office/drawing/2014/main" id="{E4A676F3-B7E9-4FF3-981D-5BE4C1F3BAF6}"/>
                    </a:ext>
                  </a:extLst>
                </p:cNvPr>
                <p:cNvSpPr/>
                <p:nvPr/>
              </p:nvSpPr>
              <p:spPr>
                <a:xfrm rot="6040617" flipV="1">
                  <a:off x="7530207" y="4416473"/>
                  <a:ext cx="241225" cy="67936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2" name="그룹 19">
              <a:extLst>
                <a:ext uri="{FF2B5EF4-FFF2-40B4-BE49-F238E27FC236}">
                  <a16:creationId xmlns:a16="http://schemas.microsoft.com/office/drawing/2014/main" id="{A0642A89-F9C0-46C3-9192-9C0628B450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57781" y="2499960"/>
              <a:ext cx="617392" cy="617392"/>
              <a:chOff x="331023" y="414040"/>
              <a:chExt cx="5704886" cy="5704886"/>
            </a:xfrm>
            <a:solidFill>
              <a:srgbClr val="F7931A"/>
            </a:solidFill>
          </p:grpSpPr>
          <p:sp>
            <p:nvSpPr>
              <p:cNvPr id="98" name="타원 4">
                <a:extLst>
                  <a:ext uri="{FF2B5EF4-FFF2-40B4-BE49-F238E27FC236}">
                    <a16:creationId xmlns:a16="http://schemas.microsoft.com/office/drawing/2014/main" id="{F0848034-AA67-4D5B-B8B1-6F1F60B06321}"/>
                  </a:ext>
                </a:extLst>
              </p:cNvPr>
              <p:cNvSpPr/>
              <p:nvPr/>
            </p:nvSpPr>
            <p:spPr>
              <a:xfrm>
                <a:off x="331023" y="414040"/>
                <a:ext cx="5704886" cy="5704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자유형 18">
                <a:extLst>
                  <a:ext uri="{FF2B5EF4-FFF2-40B4-BE49-F238E27FC236}">
                    <a16:creationId xmlns:a16="http://schemas.microsoft.com/office/drawing/2014/main" id="{D03A2051-BB90-4B33-9645-B24B84494D53}"/>
                  </a:ext>
                </a:extLst>
              </p:cNvPr>
              <p:cNvSpPr/>
              <p:nvPr/>
            </p:nvSpPr>
            <p:spPr>
              <a:xfrm>
                <a:off x="1732297" y="1404675"/>
                <a:ext cx="2723060" cy="3624123"/>
              </a:xfrm>
              <a:custGeom>
                <a:avLst/>
                <a:gdLst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451461 w 2723060"/>
                  <a:gd name="connsiteY5" fmla="*/ 966969 h 3624123"/>
                  <a:gd name="connsiteX6" fmla="*/ 1297825 w 2723060"/>
                  <a:gd name="connsiteY6" fmla="*/ 1585462 h 3624123"/>
                  <a:gd name="connsiteX7" fmla="*/ 1327295 w 2723060"/>
                  <a:gd name="connsiteY7" fmla="*/ 1593882 h 3624123"/>
                  <a:gd name="connsiteX8" fmla="*/ 2101069 w 2723060"/>
                  <a:gd name="connsiteY8" fmla="*/ 1442099 h 3624123"/>
                  <a:gd name="connsiteX9" fmla="*/ 1476944 w 2723060"/>
                  <a:gd name="connsiteY9" fmla="*/ 971501 h 3624123"/>
                  <a:gd name="connsiteX10" fmla="*/ 1344584 w 2723060"/>
                  <a:gd name="connsiteY10" fmla="*/ 0 h 3624123"/>
                  <a:gd name="connsiteX11" fmla="*/ 1671487 w 2723060"/>
                  <a:gd name="connsiteY11" fmla="*/ 81203 h 3624123"/>
                  <a:gd name="connsiteX12" fmla="*/ 1542443 w 2723060"/>
                  <a:gd name="connsiteY12" fmla="*/ 600696 h 3624123"/>
                  <a:gd name="connsiteX13" fmla="*/ 1773570 w 2723060"/>
                  <a:gd name="connsiteY13" fmla="*/ 661967 h 3624123"/>
                  <a:gd name="connsiteX14" fmla="*/ 1902732 w 2723060"/>
                  <a:gd name="connsiteY14" fmla="*/ 141995 h 3624123"/>
                  <a:gd name="connsiteX15" fmla="*/ 2229635 w 2723060"/>
                  <a:gd name="connsiteY15" fmla="*/ 223199 h 3624123"/>
                  <a:gd name="connsiteX16" fmla="*/ 2097157 w 2723060"/>
                  <a:gd name="connsiteY16" fmla="*/ 756519 h 3624123"/>
                  <a:gd name="connsiteX17" fmla="*/ 2123708 w 2723060"/>
                  <a:gd name="connsiteY17" fmla="*/ 764788 h 3624123"/>
                  <a:gd name="connsiteX18" fmla="*/ 2335072 w 2723060"/>
                  <a:gd name="connsiteY18" fmla="*/ 840224 h 3624123"/>
                  <a:gd name="connsiteX19" fmla="*/ 2324552 w 2723060"/>
                  <a:gd name="connsiteY19" fmla="*/ 1922314 h 3624123"/>
                  <a:gd name="connsiteX20" fmla="*/ 1696129 w 2723060"/>
                  <a:gd name="connsiteY20" fmla="*/ 3139458 h 3624123"/>
                  <a:gd name="connsiteX21" fmla="*/ 1517188 w 2723060"/>
                  <a:gd name="connsiteY21" fmla="*/ 3096262 h 3624123"/>
                  <a:gd name="connsiteX22" fmla="*/ 1386066 w 2723060"/>
                  <a:gd name="connsiteY22" fmla="*/ 3624123 h 3624123"/>
                  <a:gd name="connsiteX23" fmla="*/ 1059163 w 2723060"/>
                  <a:gd name="connsiteY23" fmla="*/ 3542919 h 3624123"/>
                  <a:gd name="connsiteX24" fmla="*/ 1189748 w 2723060"/>
                  <a:gd name="connsiteY24" fmla="*/ 3017219 h 3624123"/>
                  <a:gd name="connsiteX25" fmla="*/ 956179 w 2723060"/>
                  <a:gd name="connsiteY25" fmla="*/ 2960836 h 3624123"/>
                  <a:gd name="connsiteX26" fmla="*/ 824545 w 2723060"/>
                  <a:gd name="connsiteY26" fmla="*/ 3490760 h 3624123"/>
                  <a:gd name="connsiteX27" fmla="*/ 497641 w 2723060"/>
                  <a:gd name="connsiteY27" fmla="*/ 3409556 h 3624123"/>
                  <a:gd name="connsiteX28" fmla="*/ 628739 w 2723060"/>
                  <a:gd name="connsiteY28" fmla="*/ 2881793 h 3624123"/>
                  <a:gd name="connsiteX29" fmla="*/ 0 w 2723060"/>
                  <a:gd name="connsiteY29" fmla="*/ 2730017 h 3624123"/>
                  <a:gd name="connsiteX30" fmla="*/ 156593 w 2723060"/>
                  <a:gd name="connsiteY30" fmla="*/ 2363814 h 3624123"/>
                  <a:gd name="connsiteX31" fmla="*/ 371795 w 2723060"/>
                  <a:gd name="connsiteY31" fmla="*/ 2423080 h 3624123"/>
                  <a:gd name="connsiteX32" fmla="*/ 531510 w 2723060"/>
                  <a:gd name="connsiteY32" fmla="*/ 2341701 h 3624123"/>
                  <a:gd name="connsiteX33" fmla="*/ 874781 w 2723060"/>
                  <a:gd name="connsiteY33" fmla="*/ 939029 h 3624123"/>
                  <a:gd name="connsiteX34" fmla="*/ 772687 w 2723060"/>
                  <a:gd name="connsiteY34" fmla="*/ 774709 h 3624123"/>
                  <a:gd name="connsiteX35" fmla="*/ 502494 w 2723060"/>
                  <a:gd name="connsiteY35" fmla="*/ 705662 h 3624123"/>
                  <a:gd name="connsiteX36" fmla="*/ 579104 w 2723060"/>
                  <a:gd name="connsiteY36" fmla="*/ 367817 h 3624123"/>
                  <a:gd name="connsiteX37" fmla="*/ 1021286 w 2723060"/>
                  <a:gd name="connsiteY37" fmla="*/ 475515 h 3624123"/>
                  <a:gd name="connsiteX38" fmla="*/ 1215103 w 2723060"/>
                  <a:gd name="connsiteY38" fmla="*/ 521254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23060" h="3624123">
                    <a:moveTo>
                      <a:pt x="1218382" y="1905279"/>
                    </a:moveTo>
                    <a:lnTo>
                      <a:pt x="1051614" y="2576639"/>
                    </a:lnTo>
                    <a:lnTo>
                      <a:pt x="1081311" y="2585169"/>
                    </a:lnTo>
                    <a:cubicBezTo>
                      <a:pt x="1298969" y="2649950"/>
                      <a:pt x="1914361" y="2852449"/>
                      <a:pt x="2005664" y="2455670"/>
                    </a:cubicBezTo>
                    <a:cubicBezTo>
                      <a:pt x="2108358" y="2083382"/>
                      <a:pt x="1458666" y="1949007"/>
                      <a:pt x="1243900" y="1909857"/>
                    </a:cubicBezTo>
                    <a:lnTo>
                      <a:pt x="1218382" y="1905279"/>
                    </a:lnTo>
                    <a:close/>
                    <a:moveTo>
                      <a:pt x="1451461" y="966969"/>
                    </a:moveTo>
                    <a:lnTo>
                      <a:pt x="1297825" y="1585462"/>
                    </a:lnTo>
                    <a:lnTo>
                      <a:pt x="1327295" y="1593882"/>
                    </a:lnTo>
                    <a:cubicBezTo>
                      <a:pt x="1519222" y="1650575"/>
                      <a:pt x="2016915" y="1812926"/>
                      <a:pt x="2101069" y="1442099"/>
                    </a:cubicBezTo>
                    <a:cubicBezTo>
                      <a:pt x="2177824" y="1109186"/>
                      <a:pt x="1664178" y="1005150"/>
                      <a:pt x="1476944" y="971501"/>
                    </a:cubicBezTo>
                    <a:lnTo>
                      <a:pt x="1451461" y="966969"/>
                    </a:lnTo>
                    <a:close/>
                    <a:moveTo>
                      <a:pt x="1344584" y="0"/>
                    </a:moveTo>
                    <a:lnTo>
                      <a:pt x="1671487" y="81203"/>
                    </a:lnTo>
                    <a:lnTo>
                      <a:pt x="1542443" y="600696"/>
                    </a:lnTo>
                    <a:lnTo>
                      <a:pt x="1773570" y="661967"/>
                    </a:lnTo>
                    <a:lnTo>
                      <a:pt x="1902732" y="141995"/>
                    </a:lnTo>
                    <a:lnTo>
                      <a:pt x="2229635" y="223199"/>
                    </a:lnTo>
                    <a:lnTo>
                      <a:pt x="2097157" y="756519"/>
                    </a:lnTo>
                    <a:cubicBezTo>
                      <a:pt x="2174081" y="779658"/>
                      <a:pt x="2255767" y="812322"/>
                      <a:pt x="2335072" y="840224"/>
                    </a:cubicBezTo>
                    <a:cubicBezTo>
                      <a:pt x="2999363" y="1160478"/>
                      <a:pt x="2684151" y="1877269"/>
                      <a:pt x="2324552" y="1922314"/>
                    </a:cubicBezTo>
                    <a:cubicBezTo>
                      <a:pt x="3020600" y="2255035"/>
                      <a:pt x="2529999" y="3321640"/>
                      <a:pt x="1696129" y="3139458"/>
                    </a:cubicBezTo>
                    <a:lnTo>
                      <a:pt x="1517188" y="3096262"/>
                    </a:lnTo>
                    <a:lnTo>
                      <a:pt x="1386066" y="3624123"/>
                    </a:lnTo>
                    <a:lnTo>
                      <a:pt x="1059163" y="3542919"/>
                    </a:lnTo>
                    <a:lnTo>
                      <a:pt x="1189748" y="3017219"/>
                    </a:lnTo>
                    <a:lnTo>
                      <a:pt x="956179" y="2960836"/>
                    </a:lnTo>
                    <a:lnTo>
                      <a:pt x="824545" y="3490760"/>
                    </a:lnTo>
                    <a:lnTo>
                      <a:pt x="497641" y="3409556"/>
                    </a:lnTo>
                    <a:lnTo>
                      <a:pt x="628739" y="2881793"/>
                    </a:lnTo>
                    <a:lnTo>
                      <a:pt x="0" y="2730017"/>
                    </a:lnTo>
                    <a:lnTo>
                      <a:pt x="156593" y="2363814"/>
                    </a:lnTo>
                    <a:cubicBezTo>
                      <a:pt x="275674" y="2398365"/>
                      <a:pt x="261590" y="2400365"/>
                      <a:pt x="371795" y="2423080"/>
                    </a:cubicBezTo>
                    <a:cubicBezTo>
                      <a:pt x="457460" y="2444548"/>
                      <a:pt x="500452" y="2427767"/>
                      <a:pt x="531510" y="2341701"/>
                    </a:cubicBezTo>
                    <a:cubicBezTo>
                      <a:pt x="598079" y="2089920"/>
                      <a:pt x="822255" y="1188850"/>
                      <a:pt x="874781" y="939029"/>
                    </a:cubicBezTo>
                    <a:cubicBezTo>
                      <a:pt x="885877" y="854924"/>
                      <a:pt x="836708" y="809166"/>
                      <a:pt x="772687" y="774709"/>
                    </a:cubicBezTo>
                    <a:cubicBezTo>
                      <a:pt x="651057" y="727032"/>
                      <a:pt x="597490" y="720787"/>
                      <a:pt x="502494" y="705662"/>
                    </a:cubicBezTo>
                    <a:lnTo>
                      <a:pt x="579104" y="367817"/>
                    </a:lnTo>
                    <a:cubicBezTo>
                      <a:pt x="724942" y="405705"/>
                      <a:pt x="872814" y="440818"/>
                      <a:pt x="1021286" y="475515"/>
                    </a:cubicBezTo>
                    <a:lnTo>
                      <a:pt x="1215103" y="521254"/>
                    </a:lnTo>
                    <a:lnTo>
                      <a:pt x="13445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43893EC0-AA83-4407-A0E2-8A7D3165C507}"/>
                </a:ext>
              </a:extLst>
            </p:cNvPr>
            <p:cNvSpPr/>
            <p:nvPr/>
          </p:nvSpPr>
          <p:spPr>
            <a:xfrm rot="15759340">
              <a:off x="7438742" y="195543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202DD300-C257-4E72-B921-8A421A165471}"/>
                </a:ext>
              </a:extLst>
            </p:cNvPr>
            <p:cNvSpPr/>
            <p:nvPr/>
          </p:nvSpPr>
          <p:spPr>
            <a:xfrm rot="11980498">
              <a:off x="6900650" y="240254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914369A2-322C-49D2-96F9-7CD95A8696C5}"/>
                </a:ext>
              </a:extLst>
            </p:cNvPr>
            <p:cNvSpPr/>
            <p:nvPr/>
          </p:nvSpPr>
          <p:spPr>
            <a:xfrm rot="19265083">
              <a:off x="7027522" y="3061057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F0FDE89E-BA49-4984-AE06-608EE5A2B193}"/>
                </a:ext>
              </a:extLst>
            </p:cNvPr>
            <p:cNvSpPr/>
            <p:nvPr/>
          </p:nvSpPr>
          <p:spPr>
            <a:xfrm rot="9071228" flipH="1">
              <a:off x="8136495" y="2287450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4916C728-8EA7-4EDD-A6E5-DD0AD90E97AC}"/>
                </a:ext>
              </a:extLst>
            </p:cNvPr>
            <p:cNvSpPr/>
            <p:nvPr/>
          </p:nvSpPr>
          <p:spPr>
            <a:xfrm rot="2334917" flipH="1">
              <a:off x="8141497" y="298876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1" name="그룹 49">
            <a:extLst>
              <a:ext uri="{FF2B5EF4-FFF2-40B4-BE49-F238E27FC236}">
                <a16:creationId xmlns:a16="http://schemas.microsoft.com/office/drawing/2014/main" id="{293A40CA-546C-42D9-8B0B-8ED42FEDFB96}"/>
              </a:ext>
            </a:extLst>
          </p:cNvPr>
          <p:cNvGrpSpPr/>
          <p:nvPr/>
        </p:nvGrpSpPr>
        <p:grpSpPr>
          <a:xfrm rot="10800000" flipV="1">
            <a:off x="9287017" y="5013906"/>
            <a:ext cx="2254059" cy="951493"/>
            <a:chOff x="1682410" y="2217893"/>
            <a:chExt cx="2019261" cy="852379"/>
          </a:xfrm>
        </p:grpSpPr>
        <p:grpSp>
          <p:nvGrpSpPr>
            <p:cNvPr id="112" name="그룹 50">
              <a:extLst>
                <a:ext uri="{FF2B5EF4-FFF2-40B4-BE49-F238E27FC236}">
                  <a16:creationId xmlns:a16="http://schemas.microsoft.com/office/drawing/2014/main" id="{98CA07AC-49A8-48FD-AB5B-D9E95FBDA306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913F2329-12CC-4CEF-99FD-FDB960C5DF4B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Freeform 19">
                <a:extLst>
                  <a:ext uri="{FF2B5EF4-FFF2-40B4-BE49-F238E27FC236}">
                    <a16:creationId xmlns:a16="http://schemas.microsoft.com/office/drawing/2014/main" id="{31C7F7B8-EC56-4BB8-999E-0ABEC407577C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3" name="직사각형 51">
              <a:extLst>
                <a:ext uri="{FF2B5EF4-FFF2-40B4-BE49-F238E27FC236}">
                  <a16:creationId xmlns:a16="http://schemas.microsoft.com/office/drawing/2014/main" id="{402CDED6-C828-452A-BE77-8C6EFB3D6B94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6" name="Rounded Rectangle 13">
            <a:extLst>
              <a:ext uri="{FF2B5EF4-FFF2-40B4-BE49-F238E27FC236}">
                <a16:creationId xmlns:a16="http://schemas.microsoft.com/office/drawing/2014/main" id="{1370E5FE-5FEB-40A8-8E57-6606C8A5F45B}"/>
              </a:ext>
            </a:extLst>
          </p:cNvPr>
          <p:cNvSpPr/>
          <p:nvPr/>
        </p:nvSpPr>
        <p:spPr>
          <a:xfrm>
            <a:off x="3797834" y="3673835"/>
            <a:ext cx="4592249" cy="1196520"/>
          </a:xfrm>
          <a:prstGeom prst="roundRect">
            <a:avLst>
              <a:gd name="adj" fmla="val 12448"/>
            </a:avLst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14">
            <a:extLst>
              <a:ext uri="{FF2B5EF4-FFF2-40B4-BE49-F238E27FC236}">
                <a16:creationId xmlns:a16="http://schemas.microsoft.com/office/drawing/2014/main" id="{C16D9C74-17DF-42EA-B9E5-4D649A929641}"/>
              </a:ext>
            </a:extLst>
          </p:cNvPr>
          <p:cNvSpPr/>
          <p:nvPr/>
        </p:nvSpPr>
        <p:spPr>
          <a:xfrm>
            <a:off x="3797834" y="5051455"/>
            <a:ext cx="4592249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6486179-5798-4362-B61C-53A04747BE46}"/>
              </a:ext>
            </a:extLst>
          </p:cNvPr>
          <p:cNvSpPr txBox="1"/>
          <p:nvPr/>
        </p:nvSpPr>
        <p:spPr>
          <a:xfrm>
            <a:off x="5893569" y="37479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3C3CD1-0E82-4757-93E6-F19C33951972}"/>
              </a:ext>
            </a:extLst>
          </p:cNvPr>
          <p:cNvSpPr txBox="1"/>
          <p:nvPr/>
        </p:nvSpPr>
        <p:spPr>
          <a:xfrm>
            <a:off x="5893569" y="51596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EC1140E-047B-406A-BAA0-A930237301FC}"/>
              </a:ext>
            </a:extLst>
          </p:cNvPr>
          <p:cNvSpPr txBox="1"/>
          <p:nvPr/>
        </p:nvSpPr>
        <p:spPr>
          <a:xfrm>
            <a:off x="3965538" y="4288892"/>
            <a:ext cx="42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8C5418A-7210-45B9-A45F-41D9D706C5AB}"/>
              </a:ext>
            </a:extLst>
          </p:cNvPr>
          <p:cNvSpPr txBox="1"/>
          <p:nvPr/>
        </p:nvSpPr>
        <p:spPr>
          <a:xfrm>
            <a:off x="3965538" y="5711176"/>
            <a:ext cx="42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grpSp>
        <p:nvGrpSpPr>
          <p:cNvPr id="122" name="그룹 19">
            <a:extLst>
              <a:ext uri="{FF2B5EF4-FFF2-40B4-BE49-F238E27FC236}">
                <a16:creationId xmlns:a16="http://schemas.microsoft.com/office/drawing/2014/main" id="{090103C1-6BF7-466F-9FB6-063C86922938}"/>
              </a:ext>
            </a:extLst>
          </p:cNvPr>
          <p:cNvGrpSpPr>
            <a:grpSpLocks noChangeAspect="1"/>
          </p:cNvGrpSpPr>
          <p:nvPr/>
        </p:nvGrpSpPr>
        <p:grpSpPr>
          <a:xfrm>
            <a:off x="4912719" y="3819609"/>
            <a:ext cx="503107" cy="503107"/>
            <a:chOff x="331023" y="414040"/>
            <a:chExt cx="5704886" cy="5704886"/>
          </a:xfrm>
        </p:grpSpPr>
        <p:sp>
          <p:nvSpPr>
            <p:cNvPr id="123" name="타원 4">
              <a:extLst>
                <a:ext uri="{FF2B5EF4-FFF2-40B4-BE49-F238E27FC236}">
                  <a16:creationId xmlns:a16="http://schemas.microsoft.com/office/drawing/2014/main" id="{909B44EA-1771-4CAE-BDBF-40DA529894BA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자유형 18">
              <a:extLst>
                <a:ext uri="{FF2B5EF4-FFF2-40B4-BE49-F238E27FC236}">
                  <a16:creationId xmlns:a16="http://schemas.microsoft.com/office/drawing/2014/main" id="{7D88CA03-6357-4F59-B864-6DA4EAEC336D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28">
            <a:extLst>
              <a:ext uri="{FF2B5EF4-FFF2-40B4-BE49-F238E27FC236}">
                <a16:creationId xmlns:a16="http://schemas.microsoft.com/office/drawing/2014/main" id="{7C66A3C2-3BC4-460F-BAAD-AF699B78AA00}"/>
              </a:ext>
            </a:extLst>
          </p:cNvPr>
          <p:cNvGrpSpPr/>
          <p:nvPr/>
        </p:nvGrpSpPr>
        <p:grpSpPr>
          <a:xfrm>
            <a:off x="4953182" y="5232058"/>
            <a:ext cx="422181" cy="501538"/>
            <a:chOff x="666028" y="4606413"/>
            <a:chExt cx="1359418" cy="1614948"/>
          </a:xfrm>
          <a:solidFill>
            <a:schemeClr val="accent3"/>
          </a:solidFill>
        </p:grpSpPr>
        <p:sp>
          <p:nvSpPr>
            <p:cNvPr id="126" name="자유형: 도형 29">
              <a:extLst>
                <a:ext uri="{FF2B5EF4-FFF2-40B4-BE49-F238E27FC236}">
                  <a16:creationId xmlns:a16="http://schemas.microsoft.com/office/drawing/2014/main" id="{86AF3A2E-63FC-495F-9FDE-E2424ABEC179}"/>
                </a:ext>
              </a:extLst>
            </p:cNvPr>
            <p:cNvSpPr/>
            <p:nvPr/>
          </p:nvSpPr>
          <p:spPr>
            <a:xfrm>
              <a:off x="693174" y="4606413"/>
              <a:ext cx="1312606" cy="533400"/>
            </a:xfrm>
            <a:custGeom>
              <a:avLst/>
              <a:gdLst>
                <a:gd name="connsiteX0" fmla="*/ 793955 w 1322439"/>
                <a:gd name="connsiteY0" fmla="*/ 0 h 545690"/>
                <a:gd name="connsiteX1" fmla="*/ 0 w 1322439"/>
                <a:gd name="connsiteY1" fmla="*/ 287593 h 545690"/>
                <a:gd name="connsiteX2" fmla="*/ 543232 w 1322439"/>
                <a:gd name="connsiteY2" fmla="*/ 545690 h 545690"/>
                <a:gd name="connsiteX3" fmla="*/ 1322439 w 1322439"/>
                <a:gd name="connsiteY3" fmla="*/ 265471 h 545690"/>
                <a:gd name="connsiteX4" fmla="*/ 793955 w 1322439"/>
                <a:gd name="connsiteY4" fmla="*/ 0 h 545690"/>
                <a:gd name="connsiteX0" fmla="*/ 811161 w 1322439"/>
                <a:gd name="connsiteY0" fmla="*/ 0 h 518652"/>
                <a:gd name="connsiteX1" fmla="*/ 0 w 1322439"/>
                <a:gd name="connsiteY1" fmla="*/ 260555 h 518652"/>
                <a:gd name="connsiteX2" fmla="*/ 543232 w 1322439"/>
                <a:gd name="connsiteY2" fmla="*/ 518652 h 518652"/>
                <a:gd name="connsiteX3" fmla="*/ 1322439 w 1322439"/>
                <a:gd name="connsiteY3" fmla="*/ 238433 h 518652"/>
                <a:gd name="connsiteX4" fmla="*/ 811161 w 1322439"/>
                <a:gd name="connsiteY4" fmla="*/ 0 h 518652"/>
                <a:gd name="connsiteX0" fmla="*/ 796413 w 1322439"/>
                <a:gd name="connsiteY0" fmla="*/ 0 h 535858"/>
                <a:gd name="connsiteX1" fmla="*/ 0 w 1322439"/>
                <a:gd name="connsiteY1" fmla="*/ 277761 h 535858"/>
                <a:gd name="connsiteX2" fmla="*/ 543232 w 1322439"/>
                <a:gd name="connsiteY2" fmla="*/ 535858 h 535858"/>
                <a:gd name="connsiteX3" fmla="*/ 1322439 w 1322439"/>
                <a:gd name="connsiteY3" fmla="*/ 255639 h 535858"/>
                <a:gd name="connsiteX4" fmla="*/ 796413 w 1322439"/>
                <a:gd name="connsiteY4" fmla="*/ 0 h 535858"/>
                <a:gd name="connsiteX0" fmla="*/ 796413 w 1307690"/>
                <a:gd name="connsiteY0" fmla="*/ 0 h 535858"/>
                <a:gd name="connsiteX1" fmla="*/ 0 w 1307690"/>
                <a:gd name="connsiteY1" fmla="*/ 277761 h 535858"/>
                <a:gd name="connsiteX2" fmla="*/ 543232 w 1307690"/>
                <a:gd name="connsiteY2" fmla="*/ 535858 h 535858"/>
                <a:gd name="connsiteX3" fmla="*/ 1307690 w 1307690"/>
                <a:gd name="connsiteY3" fmla="*/ 253181 h 535858"/>
                <a:gd name="connsiteX4" fmla="*/ 796413 w 1307690"/>
                <a:gd name="connsiteY4" fmla="*/ 0 h 535858"/>
                <a:gd name="connsiteX0" fmla="*/ 796413 w 1315064"/>
                <a:gd name="connsiteY0" fmla="*/ 0 h 535858"/>
                <a:gd name="connsiteX1" fmla="*/ 0 w 1315064"/>
                <a:gd name="connsiteY1" fmla="*/ 277761 h 535858"/>
                <a:gd name="connsiteX2" fmla="*/ 543232 w 1315064"/>
                <a:gd name="connsiteY2" fmla="*/ 535858 h 535858"/>
                <a:gd name="connsiteX3" fmla="*/ 1315064 w 1315064"/>
                <a:gd name="connsiteY3" fmla="*/ 253181 h 535858"/>
                <a:gd name="connsiteX4" fmla="*/ 796413 w 1315064"/>
                <a:gd name="connsiteY4" fmla="*/ 0 h 535858"/>
                <a:gd name="connsiteX0" fmla="*/ 796413 w 1315064"/>
                <a:gd name="connsiteY0" fmla="*/ 0 h 533400"/>
                <a:gd name="connsiteX1" fmla="*/ 0 w 1315064"/>
                <a:gd name="connsiteY1" fmla="*/ 277761 h 533400"/>
                <a:gd name="connsiteX2" fmla="*/ 535858 w 1315064"/>
                <a:gd name="connsiteY2" fmla="*/ 533400 h 533400"/>
                <a:gd name="connsiteX3" fmla="*/ 1315064 w 1315064"/>
                <a:gd name="connsiteY3" fmla="*/ 253181 h 533400"/>
                <a:gd name="connsiteX4" fmla="*/ 796413 w 1315064"/>
                <a:gd name="connsiteY4" fmla="*/ 0 h 533400"/>
                <a:gd name="connsiteX0" fmla="*/ 796413 w 1315064"/>
                <a:gd name="connsiteY0" fmla="*/ 0 h 533400"/>
                <a:gd name="connsiteX1" fmla="*/ 0 w 1315064"/>
                <a:gd name="connsiteY1" fmla="*/ 277761 h 533400"/>
                <a:gd name="connsiteX2" fmla="*/ 540774 w 1315064"/>
                <a:gd name="connsiteY2" fmla="*/ 533400 h 533400"/>
                <a:gd name="connsiteX3" fmla="*/ 1315064 w 1315064"/>
                <a:gd name="connsiteY3" fmla="*/ 253181 h 533400"/>
                <a:gd name="connsiteX4" fmla="*/ 796413 w 1315064"/>
                <a:gd name="connsiteY4" fmla="*/ 0 h 533400"/>
                <a:gd name="connsiteX0" fmla="*/ 771832 w 1290483"/>
                <a:gd name="connsiteY0" fmla="*/ 0 h 533400"/>
                <a:gd name="connsiteX1" fmla="*/ 0 w 1290483"/>
                <a:gd name="connsiteY1" fmla="*/ 277761 h 533400"/>
                <a:gd name="connsiteX2" fmla="*/ 516193 w 1290483"/>
                <a:gd name="connsiteY2" fmla="*/ 533400 h 533400"/>
                <a:gd name="connsiteX3" fmla="*/ 1290483 w 1290483"/>
                <a:gd name="connsiteY3" fmla="*/ 253181 h 533400"/>
                <a:gd name="connsiteX4" fmla="*/ 771832 w 1290483"/>
                <a:gd name="connsiteY4" fmla="*/ 0 h 533400"/>
                <a:gd name="connsiteX0" fmla="*/ 789039 w 1307690"/>
                <a:gd name="connsiteY0" fmla="*/ 0 h 533400"/>
                <a:gd name="connsiteX1" fmla="*/ 0 w 1307690"/>
                <a:gd name="connsiteY1" fmla="*/ 280219 h 533400"/>
                <a:gd name="connsiteX2" fmla="*/ 533400 w 1307690"/>
                <a:gd name="connsiteY2" fmla="*/ 533400 h 533400"/>
                <a:gd name="connsiteX3" fmla="*/ 1307690 w 1307690"/>
                <a:gd name="connsiteY3" fmla="*/ 253181 h 533400"/>
                <a:gd name="connsiteX4" fmla="*/ 789039 w 1307690"/>
                <a:gd name="connsiteY4" fmla="*/ 0 h 533400"/>
                <a:gd name="connsiteX0" fmla="*/ 789039 w 1312606"/>
                <a:gd name="connsiteY0" fmla="*/ 0 h 533400"/>
                <a:gd name="connsiteX1" fmla="*/ 0 w 1312606"/>
                <a:gd name="connsiteY1" fmla="*/ 280219 h 533400"/>
                <a:gd name="connsiteX2" fmla="*/ 533400 w 1312606"/>
                <a:gd name="connsiteY2" fmla="*/ 533400 h 533400"/>
                <a:gd name="connsiteX3" fmla="*/ 1312606 w 1312606"/>
                <a:gd name="connsiteY3" fmla="*/ 253181 h 533400"/>
                <a:gd name="connsiteX4" fmla="*/ 789039 w 1312606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606" h="533400">
                  <a:moveTo>
                    <a:pt x="789039" y="0"/>
                  </a:moveTo>
                  <a:lnTo>
                    <a:pt x="0" y="280219"/>
                  </a:lnTo>
                  <a:lnTo>
                    <a:pt x="533400" y="533400"/>
                  </a:lnTo>
                  <a:lnTo>
                    <a:pt x="1312606" y="253181"/>
                  </a:lnTo>
                  <a:lnTo>
                    <a:pt x="7890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30">
              <a:extLst>
                <a:ext uri="{FF2B5EF4-FFF2-40B4-BE49-F238E27FC236}">
                  <a16:creationId xmlns:a16="http://schemas.microsoft.com/office/drawing/2014/main" id="{51A4591A-675F-450A-A08E-30B66AD6C973}"/>
                </a:ext>
              </a:extLst>
            </p:cNvPr>
            <p:cNvSpPr/>
            <p:nvPr/>
          </p:nvSpPr>
          <p:spPr>
            <a:xfrm>
              <a:off x="1465007" y="4884174"/>
              <a:ext cx="560439" cy="1064342"/>
            </a:xfrm>
            <a:custGeom>
              <a:avLst/>
              <a:gdLst>
                <a:gd name="connsiteX0" fmla="*/ 0 w 557981"/>
                <a:gd name="connsiteY0" fmla="*/ 196645 h 1059426"/>
                <a:gd name="connsiteX1" fmla="*/ 0 w 557981"/>
                <a:gd name="connsiteY1" fmla="*/ 840658 h 1059426"/>
                <a:gd name="connsiteX2" fmla="*/ 557981 w 557981"/>
                <a:gd name="connsiteY2" fmla="*/ 1059426 h 1059426"/>
                <a:gd name="connsiteX3" fmla="*/ 553065 w 557981"/>
                <a:gd name="connsiteY3" fmla="*/ 0 h 1059426"/>
                <a:gd name="connsiteX4" fmla="*/ 0 w 557981"/>
                <a:gd name="connsiteY4" fmla="*/ 196645 h 1059426"/>
                <a:gd name="connsiteX0" fmla="*/ 0 w 558454"/>
                <a:gd name="connsiteY0" fmla="*/ 199103 h 1061884"/>
                <a:gd name="connsiteX1" fmla="*/ 0 w 558454"/>
                <a:gd name="connsiteY1" fmla="*/ 843116 h 1061884"/>
                <a:gd name="connsiteX2" fmla="*/ 557981 w 558454"/>
                <a:gd name="connsiteY2" fmla="*/ 1061884 h 1061884"/>
                <a:gd name="connsiteX3" fmla="*/ 557981 w 558454"/>
                <a:gd name="connsiteY3" fmla="*/ 0 h 1061884"/>
                <a:gd name="connsiteX4" fmla="*/ 0 w 558454"/>
                <a:gd name="connsiteY4" fmla="*/ 199103 h 1061884"/>
                <a:gd name="connsiteX0" fmla="*/ 0 w 560439"/>
                <a:gd name="connsiteY0" fmla="*/ 199103 h 1064342"/>
                <a:gd name="connsiteX1" fmla="*/ 0 w 560439"/>
                <a:gd name="connsiteY1" fmla="*/ 843116 h 1064342"/>
                <a:gd name="connsiteX2" fmla="*/ 560439 w 560439"/>
                <a:gd name="connsiteY2" fmla="*/ 1064342 h 1064342"/>
                <a:gd name="connsiteX3" fmla="*/ 557981 w 560439"/>
                <a:gd name="connsiteY3" fmla="*/ 0 h 1064342"/>
                <a:gd name="connsiteX4" fmla="*/ 0 w 560439"/>
                <a:gd name="connsiteY4" fmla="*/ 199103 h 106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439" h="1064342">
                  <a:moveTo>
                    <a:pt x="0" y="199103"/>
                  </a:moveTo>
                  <a:lnTo>
                    <a:pt x="0" y="843116"/>
                  </a:lnTo>
                  <a:lnTo>
                    <a:pt x="560439" y="1064342"/>
                  </a:lnTo>
                  <a:cubicBezTo>
                    <a:pt x="558800" y="711200"/>
                    <a:pt x="559620" y="353142"/>
                    <a:pt x="557981" y="0"/>
                  </a:cubicBezTo>
                  <a:lnTo>
                    <a:pt x="0" y="1991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자유형: 도형 31">
              <a:extLst>
                <a:ext uri="{FF2B5EF4-FFF2-40B4-BE49-F238E27FC236}">
                  <a16:creationId xmlns:a16="http://schemas.microsoft.com/office/drawing/2014/main" id="{0EFAEE6E-E58D-4EA1-B43A-745419DBF2C5}"/>
                </a:ext>
              </a:extLst>
            </p:cNvPr>
            <p:cNvSpPr/>
            <p:nvPr/>
          </p:nvSpPr>
          <p:spPr>
            <a:xfrm>
              <a:off x="666028" y="4913671"/>
              <a:ext cx="539370" cy="1307690"/>
            </a:xfrm>
            <a:custGeom>
              <a:avLst/>
              <a:gdLst>
                <a:gd name="connsiteX0" fmla="*/ 0 w 540775"/>
                <a:gd name="connsiteY0" fmla="*/ 0 h 1315064"/>
                <a:gd name="connsiteX1" fmla="*/ 4917 w 540775"/>
                <a:gd name="connsiteY1" fmla="*/ 1044677 h 1315064"/>
                <a:gd name="connsiteX2" fmla="*/ 540775 w 540775"/>
                <a:gd name="connsiteY2" fmla="*/ 1315064 h 1315064"/>
                <a:gd name="connsiteX3" fmla="*/ 530942 w 540775"/>
                <a:gd name="connsiteY3" fmla="*/ 258097 h 1315064"/>
                <a:gd name="connsiteX4" fmla="*/ 0 w 540775"/>
                <a:gd name="connsiteY4" fmla="*/ 0 h 1315064"/>
                <a:gd name="connsiteX0" fmla="*/ 0 w 541720"/>
                <a:gd name="connsiteY0" fmla="*/ 0 h 1315064"/>
                <a:gd name="connsiteX1" fmla="*/ 4917 w 541720"/>
                <a:gd name="connsiteY1" fmla="*/ 1044677 h 1315064"/>
                <a:gd name="connsiteX2" fmla="*/ 540775 w 541720"/>
                <a:gd name="connsiteY2" fmla="*/ 1315064 h 1315064"/>
                <a:gd name="connsiteX3" fmla="*/ 540774 w 541720"/>
                <a:gd name="connsiteY3" fmla="*/ 258097 h 1315064"/>
                <a:gd name="connsiteX4" fmla="*/ 0 w 541720"/>
                <a:gd name="connsiteY4" fmla="*/ 0 h 1315064"/>
                <a:gd name="connsiteX0" fmla="*/ 0 w 541720"/>
                <a:gd name="connsiteY0" fmla="*/ 0 h 1315064"/>
                <a:gd name="connsiteX1" fmla="*/ 4917 w 541720"/>
                <a:gd name="connsiteY1" fmla="*/ 1044677 h 1315064"/>
                <a:gd name="connsiteX2" fmla="*/ 540775 w 541720"/>
                <a:gd name="connsiteY2" fmla="*/ 1315064 h 1315064"/>
                <a:gd name="connsiteX3" fmla="*/ 540774 w 541720"/>
                <a:gd name="connsiteY3" fmla="*/ 263013 h 1315064"/>
                <a:gd name="connsiteX4" fmla="*/ 0 w 541720"/>
                <a:gd name="connsiteY4" fmla="*/ 0 h 1315064"/>
                <a:gd name="connsiteX0" fmla="*/ 0 w 548652"/>
                <a:gd name="connsiteY0" fmla="*/ 0 h 1315064"/>
                <a:gd name="connsiteX1" fmla="*/ 4917 w 548652"/>
                <a:gd name="connsiteY1" fmla="*/ 1044677 h 1315064"/>
                <a:gd name="connsiteX2" fmla="*/ 540775 w 548652"/>
                <a:gd name="connsiteY2" fmla="*/ 1315064 h 1315064"/>
                <a:gd name="connsiteX3" fmla="*/ 548149 w 548652"/>
                <a:gd name="connsiteY3" fmla="*/ 282678 h 1315064"/>
                <a:gd name="connsiteX4" fmla="*/ 0 w 548652"/>
                <a:gd name="connsiteY4" fmla="*/ 0 h 1315064"/>
                <a:gd name="connsiteX0" fmla="*/ 0 w 540775"/>
                <a:gd name="connsiteY0" fmla="*/ 0 h 1315064"/>
                <a:gd name="connsiteX1" fmla="*/ 4917 w 540775"/>
                <a:gd name="connsiteY1" fmla="*/ 1044677 h 1315064"/>
                <a:gd name="connsiteX2" fmla="*/ 540775 w 540775"/>
                <a:gd name="connsiteY2" fmla="*/ 1315064 h 1315064"/>
                <a:gd name="connsiteX3" fmla="*/ 535858 w 540775"/>
                <a:gd name="connsiteY3" fmla="*/ 258098 h 1315064"/>
                <a:gd name="connsiteX4" fmla="*/ 0 w 540775"/>
                <a:gd name="connsiteY4" fmla="*/ 0 h 1315064"/>
                <a:gd name="connsiteX0" fmla="*/ 0 w 540775"/>
                <a:gd name="connsiteY0" fmla="*/ 0 h 1315064"/>
                <a:gd name="connsiteX1" fmla="*/ 4917 w 540775"/>
                <a:gd name="connsiteY1" fmla="*/ 1044677 h 1315064"/>
                <a:gd name="connsiteX2" fmla="*/ 540775 w 540775"/>
                <a:gd name="connsiteY2" fmla="*/ 1315064 h 1315064"/>
                <a:gd name="connsiteX3" fmla="*/ 538316 w 540775"/>
                <a:gd name="connsiteY3" fmla="*/ 258098 h 1315064"/>
                <a:gd name="connsiteX4" fmla="*/ 0 w 540775"/>
                <a:gd name="connsiteY4" fmla="*/ 0 h 1315064"/>
                <a:gd name="connsiteX0" fmla="*/ 14748 w 535858"/>
                <a:gd name="connsiteY0" fmla="*/ 0 h 1297858"/>
                <a:gd name="connsiteX1" fmla="*/ 0 w 535858"/>
                <a:gd name="connsiteY1" fmla="*/ 1027471 h 1297858"/>
                <a:gd name="connsiteX2" fmla="*/ 535858 w 535858"/>
                <a:gd name="connsiteY2" fmla="*/ 1297858 h 1297858"/>
                <a:gd name="connsiteX3" fmla="*/ 533399 w 535858"/>
                <a:gd name="connsiteY3" fmla="*/ 240892 h 1297858"/>
                <a:gd name="connsiteX4" fmla="*/ 14748 w 535858"/>
                <a:gd name="connsiteY4" fmla="*/ 0 h 1297858"/>
                <a:gd name="connsiteX0" fmla="*/ 0 w 538317"/>
                <a:gd name="connsiteY0" fmla="*/ 0 h 1307690"/>
                <a:gd name="connsiteX1" fmla="*/ 2459 w 538317"/>
                <a:gd name="connsiteY1" fmla="*/ 1037303 h 1307690"/>
                <a:gd name="connsiteX2" fmla="*/ 538317 w 538317"/>
                <a:gd name="connsiteY2" fmla="*/ 1307690 h 1307690"/>
                <a:gd name="connsiteX3" fmla="*/ 535858 w 538317"/>
                <a:gd name="connsiteY3" fmla="*/ 250724 h 1307690"/>
                <a:gd name="connsiteX4" fmla="*/ 0 w 538317"/>
                <a:gd name="connsiteY4" fmla="*/ 0 h 1307690"/>
                <a:gd name="connsiteX0" fmla="*/ 0 w 538317"/>
                <a:gd name="connsiteY0" fmla="*/ 0 h 1307690"/>
                <a:gd name="connsiteX1" fmla="*/ 24582 w 538317"/>
                <a:gd name="connsiteY1" fmla="*/ 1042219 h 1307690"/>
                <a:gd name="connsiteX2" fmla="*/ 538317 w 538317"/>
                <a:gd name="connsiteY2" fmla="*/ 1307690 h 1307690"/>
                <a:gd name="connsiteX3" fmla="*/ 535858 w 538317"/>
                <a:gd name="connsiteY3" fmla="*/ 250724 h 1307690"/>
                <a:gd name="connsiteX4" fmla="*/ 0 w 538317"/>
                <a:gd name="connsiteY4" fmla="*/ 0 h 1307690"/>
                <a:gd name="connsiteX0" fmla="*/ 2566 w 540883"/>
                <a:gd name="connsiteY0" fmla="*/ 0 h 1307690"/>
                <a:gd name="connsiteX1" fmla="*/ 109 w 540883"/>
                <a:gd name="connsiteY1" fmla="*/ 1042219 h 1307690"/>
                <a:gd name="connsiteX2" fmla="*/ 540883 w 540883"/>
                <a:gd name="connsiteY2" fmla="*/ 1307690 h 1307690"/>
                <a:gd name="connsiteX3" fmla="*/ 538424 w 540883"/>
                <a:gd name="connsiteY3" fmla="*/ 250724 h 1307690"/>
                <a:gd name="connsiteX4" fmla="*/ 2566 w 540883"/>
                <a:gd name="connsiteY4" fmla="*/ 0 h 1307690"/>
                <a:gd name="connsiteX0" fmla="*/ 2566 w 538583"/>
                <a:gd name="connsiteY0" fmla="*/ 0 h 1307690"/>
                <a:gd name="connsiteX1" fmla="*/ 109 w 538583"/>
                <a:gd name="connsiteY1" fmla="*/ 1042219 h 1307690"/>
                <a:gd name="connsiteX2" fmla="*/ 496638 w 538583"/>
                <a:gd name="connsiteY2" fmla="*/ 1307690 h 1307690"/>
                <a:gd name="connsiteX3" fmla="*/ 538424 w 538583"/>
                <a:gd name="connsiteY3" fmla="*/ 250724 h 1307690"/>
                <a:gd name="connsiteX4" fmla="*/ 2566 w 538583"/>
                <a:gd name="connsiteY4" fmla="*/ 0 h 1307690"/>
                <a:gd name="connsiteX0" fmla="*/ 2566 w 539370"/>
                <a:gd name="connsiteY0" fmla="*/ 0 h 1307690"/>
                <a:gd name="connsiteX1" fmla="*/ 109 w 539370"/>
                <a:gd name="connsiteY1" fmla="*/ 1042219 h 1307690"/>
                <a:gd name="connsiteX2" fmla="*/ 538425 w 539370"/>
                <a:gd name="connsiteY2" fmla="*/ 1307690 h 1307690"/>
                <a:gd name="connsiteX3" fmla="*/ 538424 w 539370"/>
                <a:gd name="connsiteY3" fmla="*/ 250724 h 1307690"/>
                <a:gd name="connsiteX4" fmla="*/ 2566 w 539370"/>
                <a:gd name="connsiteY4" fmla="*/ 0 h 130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370" h="1307690">
                  <a:moveTo>
                    <a:pt x="2566" y="0"/>
                  </a:moveTo>
                  <a:cubicBezTo>
                    <a:pt x="3386" y="345768"/>
                    <a:pt x="-711" y="696451"/>
                    <a:pt x="109" y="1042219"/>
                  </a:cubicBezTo>
                  <a:lnTo>
                    <a:pt x="538425" y="1307690"/>
                  </a:lnTo>
                  <a:cubicBezTo>
                    <a:pt x="535147" y="955368"/>
                    <a:pt x="541702" y="603046"/>
                    <a:pt x="538424" y="250724"/>
                  </a:cubicBezTo>
                  <a:lnTo>
                    <a:pt x="256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Rectangle 1">
            <a:extLst>
              <a:ext uri="{FF2B5EF4-FFF2-40B4-BE49-F238E27FC236}">
                <a16:creationId xmlns:a16="http://schemas.microsoft.com/office/drawing/2014/main" id="{2A1C5589-2679-4404-B589-9D981063F240}"/>
              </a:ext>
            </a:extLst>
          </p:cNvPr>
          <p:cNvSpPr/>
          <p:nvPr/>
        </p:nvSpPr>
        <p:spPr>
          <a:xfrm>
            <a:off x="3738491" y="1674842"/>
            <a:ext cx="4726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64F57A-B4C1-4416-9670-BAEE1C9DED52}"/>
              </a:ext>
            </a:extLst>
          </p:cNvPr>
          <p:cNvSpPr txBox="1"/>
          <p:nvPr/>
        </p:nvSpPr>
        <p:spPr>
          <a:xfrm>
            <a:off x="3738491" y="2012229"/>
            <a:ext cx="472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</a:p>
        </p:txBody>
      </p:sp>
      <p:grpSp>
        <p:nvGrpSpPr>
          <p:cNvPr id="131" name="그룹 12">
            <a:extLst>
              <a:ext uri="{FF2B5EF4-FFF2-40B4-BE49-F238E27FC236}">
                <a16:creationId xmlns:a16="http://schemas.microsoft.com/office/drawing/2014/main" id="{07D507E4-EEED-48BF-8FCF-FFE830098D67}"/>
              </a:ext>
            </a:extLst>
          </p:cNvPr>
          <p:cNvGrpSpPr/>
          <p:nvPr/>
        </p:nvGrpSpPr>
        <p:grpSpPr>
          <a:xfrm rot="914251">
            <a:off x="-245714" y="2409674"/>
            <a:ext cx="2906952" cy="1692815"/>
            <a:chOff x="4094747" y="2381166"/>
            <a:chExt cx="4510139" cy="2626405"/>
          </a:xfrm>
        </p:grpSpPr>
        <p:grpSp>
          <p:nvGrpSpPr>
            <p:cNvPr id="132" name="그룹 13">
              <a:extLst>
                <a:ext uri="{FF2B5EF4-FFF2-40B4-BE49-F238E27FC236}">
                  <a16:creationId xmlns:a16="http://schemas.microsoft.com/office/drawing/2014/main" id="{26CF4014-1354-4A73-ABE7-3966EE908ACE}"/>
                </a:ext>
              </a:extLst>
            </p:cNvPr>
            <p:cNvGrpSpPr/>
            <p:nvPr/>
          </p:nvGrpSpPr>
          <p:grpSpPr>
            <a:xfrm rot="712870">
              <a:off x="4094747" y="2381166"/>
              <a:ext cx="3101505" cy="1698788"/>
              <a:chOff x="2380909" y="2446766"/>
              <a:chExt cx="2745256" cy="1503659"/>
            </a:xfrm>
          </p:grpSpPr>
          <p:sp>
            <p:nvSpPr>
              <p:cNvPr id="138" name="자유형: 도형 19">
                <a:extLst>
                  <a:ext uri="{FF2B5EF4-FFF2-40B4-BE49-F238E27FC236}">
                    <a16:creationId xmlns:a16="http://schemas.microsoft.com/office/drawing/2014/main" id="{9BEE6828-24B8-448E-AC80-282B60A457BF}"/>
                  </a:ext>
                </a:extLst>
              </p:cNvPr>
              <p:cNvSpPr/>
              <p:nvPr/>
            </p:nvSpPr>
            <p:spPr>
              <a:xfrm rot="1231697">
                <a:off x="3121386" y="2561927"/>
                <a:ext cx="2004779" cy="1388498"/>
              </a:xfrm>
              <a:custGeom>
                <a:avLst/>
                <a:gdLst>
                  <a:gd name="connsiteX0" fmla="*/ 679840 w 2951501"/>
                  <a:gd name="connsiteY0" fmla="*/ 1516490 h 1616735"/>
                  <a:gd name="connsiteX1" fmla="*/ 1817700 w 2951501"/>
                  <a:gd name="connsiteY1" fmla="*/ 1516490 h 1616735"/>
                  <a:gd name="connsiteX2" fmla="*/ 1817700 w 2951501"/>
                  <a:gd name="connsiteY2" fmla="*/ 1567623 h 1616735"/>
                  <a:gd name="connsiteX3" fmla="*/ 1774636 w 2951501"/>
                  <a:gd name="connsiteY3" fmla="*/ 1616735 h 1616735"/>
                  <a:gd name="connsiteX4" fmla="*/ 722905 w 2951501"/>
                  <a:gd name="connsiteY4" fmla="*/ 1616735 h 1616735"/>
                  <a:gd name="connsiteX5" fmla="*/ 679840 w 2951501"/>
                  <a:gd name="connsiteY5" fmla="*/ 1567623 h 1616735"/>
                  <a:gd name="connsiteX6" fmla="*/ 679840 w 2951501"/>
                  <a:gd name="connsiteY6" fmla="*/ 1407500 h 1616735"/>
                  <a:gd name="connsiteX7" fmla="*/ 1817700 w 2951501"/>
                  <a:gd name="connsiteY7" fmla="*/ 1407500 h 1616735"/>
                  <a:gd name="connsiteX8" fmla="*/ 1817700 w 2951501"/>
                  <a:gd name="connsiteY8" fmla="*/ 1472848 h 1616735"/>
                  <a:gd name="connsiteX9" fmla="*/ 679840 w 2951501"/>
                  <a:gd name="connsiteY9" fmla="*/ 1472848 h 1616735"/>
                  <a:gd name="connsiteX10" fmla="*/ 1817700 w 2951501"/>
                  <a:gd name="connsiteY10" fmla="*/ 611112 h 1616735"/>
                  <a:gd name="connsiteX11" fmla="*/ 1817700 w 2951501"/>
                  <a:gd name="connsiteY11" fmla="*/ 973623 h 1616735"/>
                  <a:gd name="connsiteX12" fmla="*/ 2224001 w 2951501"/>
                  <a:gd name="connsiteY12" fmla="*/ 611112 h 1616735"/>
                  <a:gd name="connsiteX13" fmla="*/ 449189 w 2951501"/>
                  <a:gd name="connsiteY13" fmla="*/ 386587 h 1616735"/>
                  <a:gd name="connsiteX14" fmla="*/ 239392 w 2951501"/>
                  <a:gd name="connsiteY14" fmla="*/ 437793 h 1616735"/>
                  <a:gd name="connsiteX15" fmla="*/ 127717 w 2951501"/>
                  <a:gd name="connsiteY15" fmla="*/ 563345 h 1616735"/>
                  <a:gd name="connsiteX16" fmla="*/ 119224 w 2951501"/>
                  <a:gd name="connsiteY16" fmla="*/ 813828 h 1616735"/>
                  <a:gd name="connsiteX17" fmla="*/ 118041 w 2951501"/>
                  <a:gd name="connsiteY17" fmla="*/ 814226 h 1616735"/>
                  <a:gd name="connsiteX18" fmla="*/ 156579 w 2951501"/>
                  <a:gd name="connsiteY18" fmla="*/ 873845 h 1616735"/>
                  <a:gd name="connsiteX19" fmla="*/ 319223 w 2951501"/>
                  <a:gd name="connsiteY19" fmla="*/ 1023753 h 1616735"/>
                  <a:gd name="connsiteX20" fmla="*/ 318718 w 2951501"/>
                  <a:gd name="connsiteY20" fmla="*/ 1024809 h 1616735"/>
                  <a:gd name="connsiteX21" fmla="*/ 679840 w 2951501"/>
                  <a:gd name="connsiteY21" fmla="*/ 1198510 h 1616735"/>
                  <a:gd name="connsiteX22" fmla="*/ 679840 w 2951501"/>
                  <a:gd name="connsiteY22" fmla="*/ 494818 h 1616735"/>
                  <a:gd name="connsiteX23" fmla="*/ 613050 w 2951501"/>
                  <a:gd name="connsiteY23" fmla="*/ 439426 h 1616735"/>
                  <a:gd name="connsiteX24" fmla="*/ 522606 w 2951501"/>
                  <a:gd name="connsiteY24" fmla="*/ 399416 h 1616735"/>
                  <a:gd name="connsiteX25" fmla="*/ 449189 w 2951501"/>
                  <a:gd name="connsiteY25" fmla="*/ 386587 h 1616735"/>
                  <a:gd name="connsiteX26" fmla="*/ 2556092 w 2951501"/>
                  <a:gd name="connsiteY26" fmla="*/ 0 h 1616735"/>
                  <a:gd name="connsiteX27" fmla="*/ 2951501 w 2951501"/>
                  <a:gd name="connsiteY27" fmla="*/ 404658 h 1616735"/>
                  <a:gd name="connsiteX28" fmla="*/ 2608538 w 2951501"/>
                  <a:gd name="connsiteY28" fmla="*/ 418986 h 1616735"/>
                  <a:gd name="connsiteX29" fmla="*/ 2606605 w 2951501"/>
                  <a:gd name="connsiteY29" fmla="*/ 417008 h 1616735"/>
                  <a:gd name="connsiteX30" fmla="*/ 1820087 w 2951501"/>
                  <a:gd name="connsiteY30" fmla="*/ 1344294 h 1616735"/>
                  <a:gd name="connsiteX31" fmla="*/ 1817700 w 2951501"/>
                  <a:gd name="connsiteY31" fmla="*/ 1341966 h 1616735"/>
                  <a:gd name="connsiteX32" fmla="*/ 1817700 w 2951501"/>
                  <a:gd name="connsiteY32" fmla="*/ 1363858 h 1616735"/>
                  <a:gd name="connsiteX33" fmla="*/ 679840 w 2951501"/>
                  <a:gd name="connsiteY33" fmla="*/ 1363858 h 1616735"/>
                  <a:gd name="connsiteX34" fmla="*/ 679840 w 2951501"/>
                  <a:gd name="connsiteY34" fmla="*/ 1307744 h 1616735"/>
                  <a:gd name="connsiteX35" fmla="*/ 268830 w 2951501"/>
                  <a:gd name="connsiteY35" fmla="*/ 1110047 h 1616735"/>
                  <a:gd name="connsiteX36" fmla="*/ 270209 w 2951501"/>
                  <a:gd name="connsiteY36" fmla="*/ 1107180 h 1616735"/>
                  <a:gd name="connsiteX37" fmla="*/ 198248 w 2951501"/>
                  <a:gd name="connsiteY37" fmla="*/ 1056644 h 1616735"/>
                  <a:gd name="connsiteX38" fmla="*/ 55623 w 2951501"/>
                  <a:gd name="connsiteY38" fmla="*/ 898485 h 1616735"/>
                  <a:gd name="connsiteX39" fmla="*/ 1591 w 2951501"/>
                  <a:gd name="connsiteY39" fmla="*/ 738051 h 1616735"/>
                  <a:gd name="connsiteX40" fmla="*/ 88988 w 2951501"/>
                  <a:gd name="connsiteY40" fmla="*/ 428893 h 1616735"/>
                  <a:gd name="connsiteX41" fmla="*/ 91156 w 2951501"/>
                  <a:gd name="connsiteY41" fmla="*/ 430488 h 1616735"/>
                  <a:gd name="connsiteX42" fmla="*/ 424588 w 2951501"/>
                  <a:gd name="connsiteY42" fmla="*/ 285218 h 1616735"/>
                  <a:gd name="connsiteX43" fmla="*/ 550151 w 2951501"/>
                  <a:gd name="connsiteY43" fmla="*/ 302724 h 1616735"/>
                  <a:gd name="connsiteX44" fmla="*/ 666090 w 2951501"/>
                  <a:gd name="connsiteY44" fmla="*/ 354013 h 1616735"/>
                  <a:gd name="connsiteX45" fmla="*/ 690060 w 2951501"/>
                  <a:gd name="connsiteY45" fmla="*/ 373892 h 1616735"/>
                  <a:gd name="connsiteX46" fmla="*/ 692454 w 2951501"/>
                  <a:gd name="connsiteY46" fmla="*/ 367302 h 1616735"/>
                  <a:gd name="connsiteX47" fmla="*/ 722905 w 2951501"/>
                  <a:gd name="connsiteY47" fmla="*/ 352917 h 1616735"/>
                  <a:gd name="connsiteX48" fmla="*/ 1774636 w 2951501"/>
                  <a:gd name="connsiteY48" fmla="*/ 352917 h 1616735"/>
                  <a:gd name="connsiteX49" fmla="*/ 1817700 w 2951501"/>
                  <a:gd name="connsiteY49" fmla="*/ 402029 h 1616735"/>
                  <a:gd name="connsiteX50" fmla="*/ 1817700 w 2951501"/>
                  <a:gd name="connsiteY50" fmla="*/ 525619 h 1616735"/>
                  <a:gd name="connsiteX51" fmla="*/ 2319822 w 2951501"/>
                  <a:gd name="connsiteY51" fmla="*/ 525619 h 1616735"/>
                  <a:gd name="connsiteX52" fmla="*/ 2530110 w 2951501"/>
                  <a:gd name="connsiteY52" fmla="*/ 337995 h 1616735"/>
                  <a:gd name="connsiteX53" fmla="*/ 2533895 w 2951501"/>
                  <a:gd name="connsiteY53" fmla="*/ 341686 h 161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951501" h="1616735">
                    <a:moveTo>
                      <a:pt x="679840" y="1516490"/>
                    </a:moveTo>
                    <a:lnTo>
                      <a:pt x="1817700" y="1516490"/>
                    </a:lnTo>
                    <a:lnTo>
                      <a:pt x="1817700" y="1567623"/>
                    </a:lnTo>
                    <a:cubicBezTo>
                      <a:pt x="1817700" y="1594747"/>
                      <a:pt x="1798420" y="1616735"/>
                      <a:pt x="1774636" y="1616735"/>
                    </a:cubicBezTo>
                    <a:lnTo>
                      <a:pt x="722905" y="1616735"/>
                    </a:lnTo>
                    <a:cubicBezTo>
                      <a:pt x="699121" y="1616735"/>
                      <a:pt x="679840" y="1594747"/>
                      <a:pt x="679840" y="1567623"/>
                    </a:cubicBezTo>
                    <a:close/>
                    <a:moveTo>
                      <a:pt x="679840" y="1407500"/>
                    </a:moveTo>
                    <a:lnTo>
                      <a:pt x="1817700" y="1407500"/>
                    </a:lnTo>
                    <a:lnTo>
                      <a:pt x="1817700" y="1472848"/>
                    </a:lnTo>
                    <a:lnTo>
                      <a:pt x="679840" y="1472848"/>
                    </a:lnTo>
                    <a:close/>
                    <a:moveTo>
                      <a:pt x="1817700" y="611112"/>
                    </a:moveTo>
                    <a:lnTo>
                      <a:pt x="1817700" y="973623"/>
                    </a:lnTo>
                    <a:lnTo>
                      <a:pt x="2224001" y="611112"/>
                    </a:lnTo>
                    <a:close/>
                    <a:moveTo>
                      <a:pt x="449189" y="386587"/>
                    </a:moveTo>
                    <a:cubicBezTo>
                      <a:pt x="375505" y="381552"/>
                      <a:pt x="302157" y="399580"/>
                      <a:pt x="239392" y="437793"/>
                    </a:cubicBezTo>
                    <a:cubicBezTo>
                      <a:pt x="191686" y="474403"/>
                      <a:pt x="154461" y="503154"/>
                      <a:pt x="127717" y="563345"/>
                    </a:cubicBezTo>
                    <a:cubicBezTo>
                      <a:pt x="95043" y="642185"/>
                      <a:pt x="91358" y="731154"/>
                      <a:pt x="119224" y="813828"/>
                    </a:cubicBezTo>
                    <a:lnTo>
                      <a:pt x="118041" y="814226"/>
                    </a:lnTo>
                    <a:lnTo>
                      <a:pt x="156579" y="873845"/>
                    </a:lnTo>
                    <a:cubicBezTo>
                      <a:pt x="200043" y="932336"/>
                      <a:pt x="255879" y="983997"/>
                      <a:pt x="319223" y="1023753"/>
                    </a:cubicBezTo>
                    <a:lnTo>
                      <a:pt x="318718" y="1024809"/>
                    </a:lnTo>
                    <a:lnTo>
                      <a:pt x="679840" y="1198510"/>
                    </a:lnTo>
                    <a:lnTo>
                      <a:pt x="679840" y="494818"/>
                    </a:lnTo>
                    <a:lnTo>
                      <a:pt x="613050" y="439426"/>
                    </a:lnTo>
                    <a:cubicBezTo>
                      <a:pt x="585307" y="422195"/>
                      <a:pt x="554948" y="408629"/>
                      <a:pt x="522606" y="399416"/>
                    </a:cubicBezTo>
                    <a:cubicBezTo>
                      <a:pt x="498349" y="392506"/>
                      <a:pt x="473751" y="388265"/>
                      <a:pt x="449189" y="386587"/>
                    </a:cubicBezTo>
                    <a:close/>
                    <a:moveTo>
                      <a:pt x="2556092" y="0"/>
                    </a:moveTo>
                    <a:lnTo>
                      <a:pt x="2951501" y="404658"/>
                    </a:lnTo>
                    <a:lnTo>
                      <a:pt x="2608538" y="418986"/>
                    </a:lnTo>
                    <a:lnTo>
                      <a:pt x="2606605" y="417008"/>
                    </a:lnTo>
                    <a:lnTo>
                      <a:pt x="1820087" y="1344294"/>
                    </a:lnTo>
                    <a:lnTo>
                      <a:pt x="1817700" y="1341966"/>
                    </a:lnTo>
                    <a:lnTo>
                      <a:pt x="1817700" y="1363858"/>
                    </a:lnTo>
                    <a:lnTo>
                      <a:pt x="679840" y="1363858"/>
                    </a:lnTo>
                    <a:lnTo>
                      <a:pt x="679840" y="1307744"/>
                    </a:lnTo>
                    <a:lnTo>
                      <a:pt x="268830" y="1110047"/>
                    </a:lnTo>
                    <a:lnTo>
                      <a:pt x="270209" y="1107180"/>
                    </a:lnTo>
                    <a:lnTo>
                      <a:pt x="198248" y="1056644"/>
                    </a:lnTo>
                    <a:cubicBezTo>
                      <a:pt x="142291" y="1011239"/>
                      <a:pt x="93777" y="957478"/>
                      <a:pt x="55623" y="898485"/>
                    </a:cubicBezTo>
                    <a:cubicBezTo>
                      <a:pt x="27132" y="847625"/>
                      <a:pt x="9121" y="802009"/>
                      <a:pt x="1591" y="738051"/>
                    </a:cubicBezTo>
                    <a:cubicBezTo>
                      <a:pt x="-7531" y="629033"/>
                      <a:pt x="22695" y="518961"/>
                      <a:pt x="88988" y="428893"/>
                    </a:cubicBezTo>
                    <a:lnTo>
                      <a:pt x="91156" y="430488"/>
                    </a:lnTo>
                    <a:cubicBezTo>
                      <a:pt x="162999" y="345385"/>
                      <a:pt x="305583" y="286481"/>
                      <a:pt x="424588" y="285218"/>
                    </a:cubicBezTo>
                    <a:cubicBezTo>
                      <a:pt x="466453" y="285186"/>
                      <a:pt x="508692" y="290914"/>
                      <a:pt x="550151" y="302724"/>
                    </a:cubicBezTo>
                    <a:cubicBezTo>
                      <a:pt x="591610" y="314534"/>
                      <a:pt x="630526" y="331925"/>
                      <a:pt x="666090" y="354013"/>
                    </a:cubicBezTo>
                    <a:lnTo>
                      <a:pt x="690060" y="373892"/>
                    </a:lnTo>
                    <a:lnTo>
                      <a:pt x="692454" y="367302"/>
                    </a:lnTo>
                    <a:cubicBezTo>
                      <a:pt x="700247" y="358414"/>
                      <a:pt x="711013" y="352917"/>
                      <a:pt x="722905" y="352917"/>
                    </a:cubicBezTo>
                    <a:lnTo>
                      <a:pt x="1774636" y="352917"/>
                    </a:lnTo>
                    <a:cubicBezTo>
                      <a:pt x="1798420" y="352917"/>
                      <a:pt x="1817700" y="374905"/>
                      <a:pt x="1817700" y="402029"/>
                    </a:cubicBezTo>
                    <a:lnTo>
                      <a:pt x="1817700" y="525619"/>
                    </a:lnTo>
                    <a:lnTo>
                      <a:pt x="2319822" y="525619"/>
                    </a:lnTo>
                    <a:lnTo>
                      <a:pt x="2530110" y="337995"/>
                    </a:lnTo>
                    <a:lnTo>
                      <a:pt x="2533895" y="3416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자유형: 도형 20">
                <a:extLst>
                  <a:ext uri="{FF2B5EF4-FFF2-40B4-BE49-F238E27FC236}">
                    <a16:creationId xmlns:a16="http://schemas.microsoft.com/office/drawing/2014/main" id="{5EA51432-9BC7-4DE4-A2EE-4F5DCCCCFA2D}"/>
                  </a:ext>
                </a:extLst>
              </p:cNvPr>
              <p:cNvSpPr/>
              <p:nvPr/>
            </p:nvSpPr>
            <p:spPr>
              <a:xfrm rot="6382074">
                <a:off x="2673354" y="2332594"/>
                <a:ext cx="683006" cy="911350"/>
              </a:xfrm>
              <a:custGeom>
                <a:avLst/>
                <a:gdLst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45990 w 852117"/>
                  <a:gd name="connsiteY6" fmla="*/ 68978 h 913021"/>
                  <a:gd name="connsiteX7" fmla="*/ 454992 w 852117"/>
                  <a:gd name="connsiteY7" fmla="*/ 231624 h 913021"/>
                  <a:gd name="connsiteX8" fmla="*/ 452843 w 852117"/>
                  <a:gd name="connsiteY8" fmla="*/ 13725 h 913021"/>
                  <a:gd name="connsiteX9" fmla="*/ 562280 w 852117"/>
                  <a:gd name="connsiteY9" fmla="*/ 38587 h 913021"/>
                  <a:gd name="connsiteX10" fmla="*/ 591089 w 852117"/>
                  <a:gd name="connsiteY10" fmla="*/ 223958 h 913021"/>
                  <a:gd name="connsiteX11" fmla="*/ 574101 w 852117"/>
                  <a:gd name="connsiteY11" fmla="*/ 39172 h 913021"/>
                  <a:gd name="connsiteX12" fmla="*/ 703090 w 852117"/>
                  <a:gd name="connsiteY12" fmla="*/ 62958 h 913021"/>
                  <a:gd name="connsiteX13" fmla="*/ 709880 w 852117"/>
                  <a:gd name="connsiteY13" fmla="*/ 237369 h 913021"/>
                  <a:gd name="connsiteX14" fmla="*/ 714239 w 852117"/>
                  <a:gd name="connsiteY14" fmla="*/ 69553 h 913021"/>
                  <a:gd name="connsiteX15" fmla="*/ 822235 w 852117"/>
                  <a:gd name="connsiteY15" fmla="*/ 87329 h 913021"/>
                  <a:gd name="connsiteX16" fmla="*/ 851404 w 852117"/>
                  <a:gd name="connsiteY16" fmla="*/ 326326 h 913021"/>
                  <a:gd name="connsiteX17" fmla="*/ 762365 w 852117"/>
                  <a:gd name="connsiteY17" fmla="*/ 809335 h 913021"/>
                  <a:gd name="connsiteX18" fmla="*/ 751654 w 852117"/>
                  <a:gd name="connsiteY18" fmla="*/ 912259 h 913021"/>
                  <a:gd name="connsiteX19" fmla="*/ 380634 w 852117"/>
                  <a:gd name="connsiteY19" fmla="*/ 913021 h 913021"/>
                  <a:gd name="connsiteX20" fmla="*/ 361777 w 852117"/>
                  <a:gd name="connsiteY20" fmla="*/ 780857 h 913021"/>
                  <a:gd name="connsiteX21" fmla="*/ 259790 w 852117"/>
                  <a:gd name="connsiteY21" fmla="*/ 654805 h 913021"/>
                  <a:gd name="connsiteX22" fmla="*/ 127442 w 852117"/>
                  <a:gd name="connsiteY22" fmla="*/ 467151 h 913021"/>
                  <a:gd name="connsiteX23" fmla="*/ 0 w 852117"/>
                  <a:gd name="connsiteY23" fmla="*/ 226050 h 913021"/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54992 w 852117"/>
                  <a:gd name="connsiteY6" fmla="*/ 231624 h 913021"/>
                  <a:gd name="connsiteX7" fmla="*/ 452843 w 852117"/>
                  <a:gd name="connsiteY7" fmla="*/ 13725 h 913021"/>
                  <a:gd name="connsiteX8" fmla="*/ 562280 w 852117"/>
                  <a:gd name="connsiteY8" fmla="*/ 38587 h 913021"/>
                  <a:gd name="connsiteX9" fmla="*/ 591089 w 852117"/>
                  <a:gd name="connsiteY9" fmla="*/ 223958 h 913021"/>
                  <a:gd name="connsiteX10" fmla="*/ 574101 w 852117"/>
                  <a:gd name="connsiteY10" fmla="*/ 39172 h 913021"/>
                  <a:gd name="connsiteX11" fmla="*/ 703090 w 852117"/>
                  <a:gd name="connsiteY11" fmla="*/ 62958 h 913021"/>
                  <a:gd name="connsiteX12" fmla="*/ 709880 w 852117"/>
                  <a:gd name="connsiteY12" fmla="*/ 237369 h 913021"/>
                  <a:gd name="connsiteX13" fmla="*/ 714239 w 852117"/>
                  <a:gd name="connsiteY13" fmla="*/ 69553 h 913021"/>
                  <a:gd name="connsiteX14" fmla="*/ 822235 w 852117"/>
                  <a:gd name="connsiteY14" fmla="*/ 87329 h 913021"/>
                  <a:gd name="connsiteX15" fmla="*/ 851404 w 852117"/>
                  <a:gd name="connsiteY15" fmla="*/ 326326 h 913021"/>
                  <a:gd name="connsiteX16" fmla="*/ 762365 w 852117"/>
                  <a:gd name="connsiteY16" fmla="*/ 809335 h 913021"/>
                  <a:gd name="connsiteX17" fmla="*/ 751654 w 852117"/>
                  <a:gd name="connsiteY17" fmla="*/ 912259 h 913021"/>
                  <a:gd name="connsiteX18" fmla="*/ 380634 w 852117"/>
                  <a:gd name="connsiteY18" fmla="*/ 913021 h 913021"/>
                  <a:gd name="connsiteX19" fmla="*/ 361777 w 852117"/>
                  <a:gd name="connsiteY19" fmla="*/ 780857 h 913021"/>
                  <a:gd name="connsiteX20" fmla="*/ 259790 w 852117"/>
                  <a:gd name="connsiteY20" fmla="*/ 654805 h 913021"/>
                  <a:gd name="connsiteX21" fmla="*/ 127442 w 852117"/>
                  <a:gd name="connsiteY21" fmla="*/ 467151 h 913021"/>
                  <a:gd name="connsiteX22" fmla="*/ 0 w 852117"/>
                  <a:gd name="connsiteY22" fmla="*/ 226050 h 913021"/>
                  <a:gd name="connsiteX0" fmla="*/ 0 w 852117"/>
                  <a:gd name="connsiteY0" fmla="*/ 218504 h 905475"/>
                  <a:gd name="connsiteX1" fmla="*/ 235595 w 852117"/>
                  <a:gd name="connsiteY1" fmla="*/ 365610 h 905475"/>
                  <a:gd name="connsiteX2" fmla="*/ 311282 w 852117"/>
                  <a:gd name="connsiteY2" fmla="*/ 390450 h 905475"/>
                  <a:gd name="connsiteX3" fmla="*/ 331029 w 852117"/>
                  <a:gd name="connsiteY3" fmla="*/ 132121 h 905475"/>
                  <a:gd name="connsiteX4" fmla="*/ 328134 w 852117"/>
                  <a:gd name="connsiteY4" fmla="*/ 0 h 905475"/>
                  <a:gd name="connsiteX5" fmla="*/ 446516 w 852117"/>
                  <a:gd name="connsiteY5" fmla="*/ 3421 h 905475"/>
                  <a:gd name="connsiteX6" fmla="*/ 454992 w 852117"/>
                  <a:gd name="connsiteY6" fmla="*/ 224078 h 905475"/>
                  <a:gd name="connsiteX7" fmla="*/ 452843 w 852117"/>
                  <a:gd name="connsiteY7" fmla="*/ 6179 h 905475"/>
                  <a:gd name="connsiteX8" fmla="*/ 562280 w 852117"/>
                  <a:gd name="connsiteY8" fmla="*/ 31041 h 905475"/>
                  <a:gd name="connsiteX9" fmla="*/ 591089 w 852117"/>
                  <a:gd name="connsiteY9" fmla="*/ 216412 h 905475"/>
                  <a:gd name="connsiteX10" fmla="*/ 574101 w 852117"/>
                  <a:gd name="connsiteY10" fmla="*/ 31626 h 905475"/>
                  <a:gd name="connsiteX11" fmla="*/ 703090 w 852117"/>
                  <a:gd name="connsiteY11" fmla="*/ 55412 h 905475"/>
                  <a:gd name="connsiteX12" fmla="*/ 709880 w 852117"/>
                  <a:gd name="connsiteY12" fmla="*/ 229823 h 905475"/>
                  <a:gd name="connsiteX13" fmla="*/ 714239 w 852117"/>
                  <a:gd name="connsiteY13" fmla="*/ 62007 h 905475"/>
                  <a:gd name="connsiteX14" fmla="*/ 822235 w 852117"/>
                  <a:gd name="connsiteY14" fmla="*/ 79783 h 905475"/>
                  <a:gd name="connsiteX15" fmla="*/ 851404 w 852117"/>
                  <a:gd name="connsiteY15" fmla="*/ 318780 h 905475"/>
                  <a:gd name="connsiteX16" fmla="*/ 762365 w 852117"/>
                  <a:gd name="connsiteY16" fmla="*/ 801789 h 905475"/>
                  <a:gd name="connsiteX17" fmla="*/ 751654 w 852117"/>
                  <a:gd name="connsiteY17" fmla="*/ 904713 h 905475"/>
                  <a:gd name="connsiteX18" fmla="*/ 380634 w 852117"/>
                  <a:gd name="connsiteY18" fmla="*/ 905475 h 905475"/>
                  <a:gd name="connsiteX19" fmla="*/ 361777 w 852117"/>
                  <a:gd name="connsiteY19" fmla="*/ 773311 h 905475"/>
                  <a:gd name="connsiteX20" fmla="*/ 259790 w 852117"/>
                  <a:gd name="connsiteY20" fmla="*/ 647259 h 905475"/>
                  <a:gd name="connsiteX21" fmla="*/ 127442 w 852117"/>
                  <a:gd name="connsiteY21" fmla="*/ 459605 h 905475"/>
                  <a:gd name="connsiteX22" fmla="*/ 0 w 852117"/>
                  <a:gd name="connsiteY22" fmla="*/ 218504 h 905475"/>
                  <a:gd name="connsiteX0" fmla="*/ 0 w 852117"/>
                  <a:gd name="connsiteY0" fmla="*/ 222954 h 909925"/>
                  <a:gd name="connsiteX1" fmla="*/ 235595 w 852117"/>
                  <a:gd name="connsiteY1" fmla="*/ 370060 h 909925"/>
                  <a:gd name="connsiteX2" fmla="*/ 311282 w 852117"/>
                  <a:gd name="connsiteY2" fmla="*/ 394900 h 909925"/>
                  <a:gd name="connsiteX3" fmla="*/ 331029 w 852117"/>
                  <a:gd name="connsiteY3" fmla="*/ 136571 h 909925"/>
                  <a:gd name="connsiteX4" fmla="*/ 328134 w 852117"/>
                  <a:gd name="connsiteY4" fmla="*/ 4450 h 909925"/>
                  <a:gd name="connsiteX5" fmla="*/ 446516 w 852117"/>
                  <a:gd name="connsiteY5" fmla="*/ 7871 h 909925"/>
                  <a:gd name="connsiteX6" fmla="*/ 454992 w 852117"/>
                  <a:gd name="connsiteY6" fmla="*/ 228528 h 909925"/>
                  <a:gd name="connsiteX7" fmla="*/ 452843 w 852117"/>
                  <a:gd name="connsiteY7" fmla="*/ 10629 h 909925"/>
                  <a:gd name="connsiteX8" fmla="*/ 562280 w 852117"/>
                  <a:gd name="connsiteY8" fmla="*/ 35491 h 909925"/>
                  <a:gd name="connsiteX9" fmla="*/ 591089 w 852117"/>
                  <a:gd name="connsiteY9" fmla="*/ 220862 h 909925"/>
                  <a:gd name="connsiteX10" fmla="*/ 574101 w 852117"/>
                  <a:gd name="connsiteY10" fmla="*/ 36076 h 909925"/>
                  <a:gd name="connsiteX11" fmla="*/ 703090 w 852117"/>
                  <a:gd name="connsiteY11" fmla="*/ 59862 h 909925"/>
                  <a:gd name="connsiteX12" fmla="*/ 709880 w 852117"/>
                  <a:gd name="connsiteY12" fmla="*/ 234273 h 909925"/>
                  <a:gd name="connsiteX13" fmla="*/ 714239 w 852117"/>
                  <a:gd name="connsiteY13" fmla="*/ 66457 h 909925"/>
                  <a:gd name="connsiteX14" fmla="*/ 822235 w 852117"/>
                  <a:gd name="connsiteY14" fmla="*/ 84233 h 909925"/>
                  <a:gd name="connsiteX15" fmla="*/ 851404 w 852117"/>
                  <a:gd name="connsiteY15" fmla="*/ 323230 h 909925"/>
                  <a:gd name="connsiteX16" fmla="*/ 762365 w 852117"/>
                  <a:gd name="connsiteY16" fmla="*/ 806239 h 909925"/>
                  <a:gd name="connsiteX17" fmla="*/ 751654 w 852117"/>
                  <a:gd name="connsiteY17" fmla="*/ 909163 h 909925"/>
                  <a:gd name="connsiteX18" fmla="*/ 380634 w 852117"/>
                  <a:gd name="connsiteY18" fmla="*/ 909925 h 909925"/>
                  <a:gd name="connsiteX19" fmla="*/ 361777 w 852117"/>
                  <a:gd name="connsiteY19" fmla="*/ 777761 h 909925"/>
                  <a:gd name="connsiteX20" fmla="*/ 259790 w 852117"/>
                  <a:gd name="connsiteY20" fmla="*/ 651709 h 909925"/>
                  <a:gd name="connsiteX21" fmla="*/ 127442 w 852117"/>
                  <a:gd name="connsiteY21" fmla="*/ 464055 h 909925"/>
                  <a:gd name="connsiteX22" fmla="*/ 0 w 852117"/>
                  <a:gd name="connsiteY22" fmla="*/ 222954 h 909925"/>
                  <a:gd name="connsiteX0" fmla="*/ 0 w 852117"/>
                  <a:gd name="connsiteY0" fmla="*/ 220271 h 907242"/>
                  <a:gd name="connsiteX1" fmla="*/ 235595 w 852117"/>
                  <a:gd name="connsiteY1" fmla="*/ 367377 h 907242"/>
                  <a:gd name="connsiteX2" fmla="*/ 311282 w 852117"/>
                  <a:gd name="connsiteY2" fmla="*/ 392217 h 907242"/>
                  <a:gd name="connsiteX3" fmla="*/ 331029 w 852117"/>
                  <a:gd name="connsiteY3" fmla="*/ 133888 h 907242"/>
                  <a:gd name="connsiteX4" fmla="*/ 334903 w 852117"/>
                  <a:gd name="connsiteY4" fmla="*/ 14671 h 907242"/>
                  <a:gd name="connsiteX5" fmla="*/ 446516 w 852117"/>
                  <a:gd name="connsiteY5" fmla="*/ 5188 h 907242"/>
                  <a:gd name="connsiteX6" fmla="*/ 454992 w 852117"/>
                  <a:gd name="connsiteY6" fmla="*/ 225845 h 907242"/>
                  <a:gd name="connsiteX7" fmla="*/ 452843 w 852117"/>
                  <a:gd name="connsiteY7" fmla="*/ 7946 h 907242"/>
                  <a:gd name="connsiteX8" fmla="*/ 562280 w 852117"/>
                  <a:gd name="connsiteY8" fmla="*/ 32808 h 907242"/>
                  <a:gd name="connsiteX9" fmla="*/ 591089 w 852117"/>
                  <a:gd name="connsiteY9" fmla="*/ 218179 h 907242"/>
                  <a:gd name="connsiteX10" fmla="*/ 574101 w 852117"/>
                  <a:gd name="connsiteY10" fmla="*/ 33393 h 907242"/>
                  <a:gd name="connsiteX11" fmla="*/ 703090 w 852117"/>
                  <a:gd name="connsiteY11" fmla="*/ 57179 h 907242"/>
                  <a:gd name="connsiteX12" fmla="*/ 709880 w 852117"/>
                  <a:gd name="connsiteY12" fmla="*/ 231590 h 907242"/>
                  <a:gd name="connsiteX13" fmla="*/ 714239 w 852117"/>
                  <a:gd name="connsiteY13" fmla="*/ 63774 h 907242"/>
                  <a:gd name="connsiteX14" fmla="*/ 822235 w 852117"/>
                  <a:gd name="connsiteY14" fmla="*/ 81550 h 907242"/>
                  <a:gd name="connsiteX15" fmla="*/ 851404 w 852117"/>
                  <a:gd name="connsiteY15" fmla="*/ 320547 h 907242"/>
                  <a:gd name="connsiteX16" fmla="*/ 762365 w 852117"/>
                  <a:gd name="connsiteY16" fmla="*/ 803556 h 907242"/>
                  <a:gd name="connsiteX17" fmla="*/ 751654 w 852117"/>
                  <a:gd name="connsiteY17" fmla="*/ 906480 h 907242"/>
                  <a:gd name="connsiteX18" fmla="*/ 380634 w 852117"/>
                  <a:gd name="connsiteY18" fmla="*/ 907242 h 907242"/>
                  <a:gd name="connsiteX19" fmla="*/ 361777 w 852117"/>
                  <a:gd name="connsiteY19" fmla="*/ 775078 h 907242"/>
                  <a:gd name="connsiteX20" fmla="*/ 259790 w 852117"/>
                  <a:gd name="connsiteY20" fmla="*/ 649026 h 907242"/>
                  <a:gd name="connsiteX21" fmla="*/ 127442 w 852117"/>
                  <a:gd name="connsiteY21" fmla="*/ 461372 h 907242"/>
                  <a:gd name="connsiteX22" fmla="*/ 0 w 852117"/>
                  <a:gd name="connsiteY22" fmla="*/ 220271 h 907242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27442 w 852117"/>
                  <a:gd name="connsiteY21" fmla="*/ 465479 h 911349"/>
                  <a:gd name="connsiteX22" fmla="*/ 0 w 852117"/>
                  <a:gd name="connsiteY22" fmla="*/ 224378 h 911349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72766 w 852117"/>
                  <a:gd name="connsiteY21" fmla="*/ 437275 h 911349"/>
                  <a:gd name="connsiteX22" fmla="*/ 0 w 852117"/>
                  <a:gd name="connsiteY22" fmla="*/ 224378 h 911349"/>
                  <a:gd name="connsiteX0" fmla="*/ 22647 w 683324"/>
                  <a:gd name="connsiteY0" fmla="*/ 156238 h 911349"/>
                  <a:gd name="connsiteX1" fmla="*/ 66802 w 683324"/>
                  <a:gd name="connsiteY1" fmla="*/ 371484 h 911349"/>
                  <a:gd name="connsiteX2" fmla="*/ 142489 w 683324"/>
                  <a:gd name="connsiteY2" fmla="*/ 396324 h 911349"/>
                  <a:gd name="connsiteX3" fmla="*/ 162236 w 683324"/>
                  <a:gd name="connsiteY3" fmla="*/ 137995 h 911349"/>
                  <a:gd name="connsiteX4" fmla="*/ 166110 w 683324"/>
                  <a:gd name="connsiteY4" fmla="*/ 18778 h 911349"/>
                  <a:gd name="connsiteX5" fmla="*/ 277723 w 683324"/>
                  <a:gd name="connsiteY5" fmla="*/ 9295 h 911349"/>
                  <a:gd name="connsiteX6" fmla="*/ 286199 w 683324"/>
                  <a:gd name="connsiteY6" fmla="*/ 229952 h 911349"/>
                  <a:gd name="connsiteX7" fmla="*/ 284050 w 683324"/>
                  <a:gd name="connsiteY7" fmla="*/ 12053 h 911349"/>
                  <a:gd name="connsiteX8" fmla="*/ 393487 w 683324"/>
                  <a:gd name="connsiteY8" fmla="*/ 36915 h 911349"/>
                  <a:gd name="connsiteX9" fmla="*/ 422296 w 683324"/>
                  <a:gd name="connsiteY9" fmla="*/ 222286 h 911349"/>
                  <a:gd name="connsiteX10" fmla="*/ 405308 w 683324"/>
                  <a:gd name="connsiteY10" fmla="*/ 37500 h 911349"/>
                  <a:gd name="connsiteX11" fmla="*/ 534297 w 683324"/>
                  <a:gd name="connsiteY11" fmla="*/ 61286 h 911349"/>
                  <a:gd name="connsiteX12" fmla="*/ 541087 w 683324"/>
                  <a:gd name="connsiteY12" fmla="*/ 235697 h 911349"/>
                  <a:gd name="connsiteX13" fmla="*/ 545446 w 683324"/>
                  <a:gd name="connsiteY13" fmla="*/ 67881 h 911349"/>
                  <a:gd name="connsiteX14" fmla="*/ 653442 w 683324"/>
                  <a:gd name="connsiteY14" fmla="*/ 85657 h 911349"/>
                  <a:gd name="connsiteX15" fmla="*/ 682611 w 683324"/>
                  <a:gd name="connsiteY15" fmla="*/ 324654 h 911349"/>
                  <a:gd name="connsiteX16" fmla="*/ 593572 w 683324"/>
                  <a:gd name="connsiteY16" fmla="*/ 807663 h 911349"/>
                  <a:gd name="connsiteX17" fmla="*/ 582861 w 683324"/>
                  <a:gd name="connsiteY17" fmla="*/ 910587 h 911349"/>
                  <a:gd name="connsiteX18" fmla="*/ 211841 w 683324"/>
                  <a:gd name="connsiteY18" fmla="*/ 911349 h 911349"/>
                  <a:gd name="connsiteX19" fmla="*/ 192984 w 683324"/>
                  <a:gd name="connsiteY19" fmla="*/ 779185 h 911349"/>
                  <a:gd name="connsiteX20" fmla="*/ 90997 w 683324"/>
                  <a:gd name="connsiteY20" fmla="*/ 653133 h 911349"/>
                  <a:gd name="connsiteX21" fmla="*/ 3973 w 683324"/>
                  <a:gd name="connsiteY21" fmla="*/ 437275 h 911349"/>
                  <a:gd name="connsiteX22" fmla="*/ 22647 w 683324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56291 w 685678"/>
                  <a:gd name="connsiteY0" fmla="*/ 141091 h 911349"/>
                  <a:gd name="connsiteX1" fmla="*/ 69156 w 685678"/>
                  <a:gd name="connsiteY1" fmla="*/ 371484 h 911349"/>
                  <a:gd name="connsiteX2" fmla="*/ 144843 w 685678"/>
                  <a:gd name="connsiteY2" fmla="*/ 396324 h 911349"/>
                  <a:gd name="connsiteX3" fmla="*/ 164590 w 685678"/>
                  <a:gd name="connsiteY3" fmla="*/ 137995 h 911349"/>
                  <a:gd name="connsiteX4" fmla="*/ 168464 w 685678"/>
                  <a:gd name="connsiteY4" fmla="*/ 18778 h 911349"/>
                  <a:gd name="connsiteX5" fmla="*/ 280077 w 685678"/>
                  <a:gd name="connsiteY5" fmla="*/ 9295 h 911349"/>
                  <a:gd name="connsiteX6" fmla="*/ 288553 w 685678"/>
                  <a:gd name="connsiteY6" fmla="*/ 229952 h 911349"/>
                  <a:gd name="connsiteX7" fmla="*/ 286404 w 685678"/>
                  <a:gd name="connsiteY7" fmla="*/ 12053 h 911349"/>
                  <a:gd name="connsiteX8" fmla="*/ 395841 w 685678"/>
                  <a:gd name="connsiteY8" fmla="*/ 36915 h 911349"/>
                  <a:gd name="connsiteX9" fmla="*/ 424650 w 685678"/>
                  <a:gd name="connsiteY9" fmla="*/ 222286 h 911349"/>
                  <a:gd name="connsiteX10" fmla="*/ 407662 w 685678"/>
                  <a:gd name="connsiteY10" fmla="*/ 37500 h 911349"/>
                  <a:gd name="connsiteX11" fmla="*/ 536651 w 685678"/>
                  <a:gd name="connsiteY11" fmla="*/ 61286 h 911349"/>
                  <a:gd name="connsiteX12" fmla="*/ 543441 w 685678"/>
                  <a:gd name="connsiteY12" fmla="*/ 235697 h 911349"/>
                  <a:gd name="connsiteX13" fmla="*/ 547800 w 685678"/>
                  <a:gd name="connsiteY13" fmla="*/ 67881 h 911349"/>
                  <a:gd name="connsiteX14" fmla="*/ 655796 w 685678"/>
                  <a:gd name="connsiteY14" fmla="*/ 85657 h 911349"/>
                  <a:gd name="connsiteX15" fmla="*/ 684965 w 685678"/>
                  <a:gd name="connsiteY15" fmla="*/ 324654 h 911349"/>
                  <a:gd name="connsiteX16" fmla="*/ 595926 w 685678"/>
                  <a:gd name="connsiteY16" fmla="*/ 807663 h 911349"/>
                  <a:gd name="connsiteX17" fmla="*/ 585215 w 685678"/>
                  <a:gd name="connsiteY17" fmla="*/ 910587 h 911349"/>
                  <a:gd name="connsiteX18" fmla="*/ 214195 w 685678"/>
                  <a:gd name="connsiteY18" fmla="*/ 911349 h 911349"/>
                  <a:gd name="connsiteX19" fmla="*/ 195338 w 685678"/>
                  <a:gd name="connsiteY19" fmla="*/ 779185 h 911349"/>
                  <a:gd name="connsiteX20" fmla="*/ 93351 w 685678"/>
                  <a:gd name="connsiteY20" fmla="*/ 653133 h 911349"/>
                  <a:gd name="connsiteX21" fmla="*/ 6327 w 685678"/>
                  <a:gd name="connsiteY21" fmla="*/ 437275 h 911349"/>
                  <a:gd name="connsiteX22" fmla="*/ 56291 w 685678"/>
                  <a:gd name="connsiteY22" fmla="*/ 141091 h 911349"/>
                  <a:gd name="connsiteX0" fmla="*/ 58398 w 687785"/>
                  <a:gd name="connsiteY0" fmla="*/ 141091 h 911349"/>
                  <a:gd name="connsiteX1" fmla="*/ 71263 w 687785"/>
                  <a:gd name="connsiteY1" fmla="*/ 371484 h 911349"/>
                  <a:gd name="connsiteX2" fmla="*/ 146950 w 687785"/>
                  <a:gd name="connsiteY2" fmla="*/ 396324 h 911349"/>
                  <a:gd name="connsiteX3" fmla="*/ 166697 w 687785"/>
                  <a:gd name="connsiteY3" fmla="*/ 137995 h 911349"/>
                  <a:gd name="connsiteX4" fmla="*/ 170571 w 687785"/>
                  <a:gd name="connsiteY4" fmla="*/ 18778 h 911349"/>
                  <a:gd name="connsiteX5" fmla="*/ 282184 w 687785"/>
                  <a:gd name="connsiteY5" fmla="*/ 9295 h 911349"/>
                  <a:gd name="connsiteX6" fmla="*/ 290660 w 687785"/>
                  <a:gd name="connsiteY6" fmla="*/ 229952 h 911349"/>
                  <a:gd name="connsiteX7" fmla="*/ 288511 w 687785"/>
                  <a:gd name="connsiteY7" fmla="*/ 12053 h 911349"/>
                  <a:gd name="connsiteX8" fmla="*/ 397948 w 687785"/>
                  <a:gd name="connsiteY8" fmla="*/ 36915 h 911349"/>
                  <a:gd name="connsiteX9" fmla="*/ 426757 w 687785"/>
                  <a:gd name="connsiteY9" fmla="*/ 222286 h 911349"/>
                  <a:gd name="connsiteX10" fmla="*/ 409769 w 687785"/>
                  <a:gd name="connsiteY10" fmla="*/ 37500 h 911349"/>
                  <a:gd name="connsiteX11" fmla="*/ 538758 w 687785"/>
                  <a:gd name="connsiteY11" fmla="*/ 61286 h 911349"/>
                  <a:gd name="connsiteX12" fmla="*/ 545548 w 687785"/>
                  <a:gd name="connsiteY12" fmla="*/ 235697 h 911349"/>
                  <a:gd name="connsiteX13" fmla="*/ 549907 w 687785"/>
                  <a:gd name="connsiteY13" fmla="*/ 67881 h 911349"/>
                  <a:gd name="connsiteX14" fmla="*/ 657903 w 687785"/>
                  <a:gd name="connsiteY14" fmla="*/ 85657 h 911349"/>
                  <a:gd name="connsiteX15" fmla="*/ 687072 w 687785"/>
                  <a:gd name="connsiteY15" fmla="*/ 324654 h 911349"/>
                  <a:gd name="connsiteX16" fmla="*/ 598033 w 687785"/>
                  <a:gd name="connsiteY16" fmla="*/ 807663 h 911349"/>
                  <a:gd name="connsiteX17" fmla="*/ 587322 w 687785"/>
                  <a:gd name="connsiteY17" fmla="*/ 910587 h 911349"/>
                  <a:gd name="connsiteX18" fmla="*/ 216302 w 687785"/>
                  <a:gd name="connsiteY18" fmla="*/ 911349 h 911349"/>
                  <a:gd name="connsiteX19" fmla="*/ 197445 w 687785"/>
                  <a:gd name="connsiteY19" fmla="*/ 779185 h 911349"/>
                  <a:gd name="connsiteX20" fmla="*/ 95458 w 687785"/>
                  <a:gd name="connsiteY20" fmla="*/ 653133 h 911349"/>
                  <a:gd name="connsiteX21" fmla="*/ 8434 w 687785"/>
                  <a:gd name="connsiteY21" fmla="*/ 437275 h 911349"/>
                  <a:gd name="connsiteX22" fmla="*/ 58398 w 687785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60601 w 681763"/>
                  <a:gd name="connsiteY0" fmla="*/ 138676 h 911349"/>
                  <a:gd name="connsiteX1" fmla="*/ 65241 w 681763"/>
                  <a:gd name="connsiteY1" fmla="*/ 371484 h 911349"/>
                  <a:gd name="connsiteX2" fmla="*/ 140928 w 681763"/>
                  <a:gd name="connsiteY2" fmla="*/ 396324 h 911349"/>
                  <a:gd name="connsiteX3" fmla="*/ 160675 w 681763"/>
                  <a:gd name="connsiteY3" fmla="*/ 137995 h 911349"/>
                  <a:gd name="connsiteX4" fmla="*/ 164549 w 681763"/>
                  <a:gd name="connsiteY4" fmla="*/ 18778 h 911349"/>
                  <a:gd name="connsiteX5" fmla="*/ 276162 w 681763"/>
                  <a:gd name="connsiteY5" fmla="*/ 9295 h 911349"/>
                  <a:gd name="connsiteX6" fmla="*/ 284638 w 681763"/>
                  <a:gd name="connsiteY6" fmla="*/ 229952 h 911349"/>
                  <a:gd name="connsiteX7" fmla="*/ 282489 w 681763"/>
                  <a:gd name="connsiteY7" fmla="*/ 12053 h 911349"/>
                  <a:gd name="connsiteX8" fmla="*/ 391926 w 681763"/>
                  <a:gd name="connsiteY8" fmla="*/ 36915 h 911349"/>
                  <a:gd name="connsiteX9" fmla="*/ 420735 w 681763"/>
                  <a:gd name="connsiteY9" fmla="*/ 222286 h 911349"/>
                  <a:gd name="connsiteX10" fmla="*/ 403747 w 681763"/>
                  <a:gd name="connsiteY10" fmla="*/ 37500 h 911349"/>
                  <a:gd name="connsiteX11" fmla="*/ 532736 w 681763"/>
                  <a:gd name="connsiteY11" fmla="*/ 61286 h 911349"/>
                  <a:gd name="connsiteX12" fmla="*/ 539526 w 681763"/>
                  <a:gd name="connsiteY12" fmla="*/ 235697 h 911349"/>
                  <a:gd name="connsiteX13" fmla="*/ 543885 w 681763"/>
                  <a:gd name="connsiteY13" fmla="*/ 67881 h 911349"/>
                  <a:gd name="connsiteX14" fmla="*/ 651881 w 681763"/>
                  <a:gd name="connsiteY14" fmla="*/ 85657 h 911349"/>
                  <a:gd name="connsiteX15" fmla="*/ 681050 w 681763"/>
                  <a:gd name="connsiteY15" fmla="*/ 324654 h 911349"/>
                  <a:gd name="connsiteX16" fmla="*/ 592011 w 681763"/>
                  <a:gd name="connsiteY16" fmla="*/ 807663 h 911349"/>
                  <a:gd name="connsiteX17" fmla="*/ 581300 w 681763"/>
                  <a:gd name="connsiteY17" fmla="*/ 910587 h 911349"/>
                  <a:gd name="connsiteX18" fmla="*/ 210280 w 681763"/>
                  <a:gd name="connsiteY18" fmla="*/ 911349 h 911349"/>
                  <a:gd name="connsiteX19" fmla="*/ 191423 w 681763"/>
                  <a:gd name="connsiteY19" fmla="*/ 779185 h 911349"/>
                  <a:gd name="connsiteX20" fmla="*/ 89436 w 681763"/>
                  <a:gd name="connsiteY20" fmla="*/ 653133 h 911349"/>
                  <a:gd name="connsiteX21" fmla="*/ 2412 w 681763"/>
                  <a:gd name="connsiteY21" fmla="*/ 437275 h 911349"/>
                  <a:gd name="connsiteX22" fmla="*/ 60601 w 681763"/>
                  <a:gd name="connsiteY22" fmla="*/ 1386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3006" h="911349">
                    <a:moveTo>
                      <a:pt x="45719" y="134476"/>
                    </a:moveTo>
                    <a:cubicBezTo>
                      <a:pt x="186906" y="178031"/>
                      <a:pt x="77411" y="293724"/>
                      <a:pt x="104061" y="357469"/>
                    </a:cubicBezTo>
                    <a:cubicBezTo>
                      <a:pt x="111327" y="384451"/>
                      <a:pt x="134405" y="424827"/>
                      <a:pt x="142171" y="396324"/>
                    </a:cubicBezTo>
                    <a:cubicBezTo>
                      <a:pt x="161497" y="378147"/>
                      <a:pt x="163714" y="263470"/>
                      <a:pt x="161918" y="137995"/>
                    </a:cubicBezTo>
                    <a:lnTo>
                      <a:pt x="165792" y="18778"/>
                    </a:lnTo>
                    <a:cubicBezTo>
                      <a:pt x="205100" y="-883"/>
                      <a:pt x="248431" y="-6838"/>
                      <a:pt x="277405" y="9295"/>
                    </a:cubicBezTo>
                    <a:lnTo>
                      <a:pt x="285881" y="229952"/>
                    </a:lnTo>
                    <a:cubicBezTo>
                      <a:pt x="292743" y="135104"/>
                      <a:pt x="288936" y="90619"/>
                      <a:pt x="283732" y="12053"/>
                    </a:cubicBezTo>
                    <a:cubicBezTo>
                      <a:pt x="344488" y="7410"/>
                      <a:pt x="362005" y="7292"/>
                      <a:pt x="393169" y="36915"/>
                    </a:cubicBezTo>
                    <a:cubicBezTo>
                      <a:pt x="432458" y="90909"/>
                      <a:pt x="415495" y="219932"/>
                      <a:pt x="421978" y="222286"/>
                    </a:cubicBezTo>
                    <a:cubicBezTo>
                      <a:pt x="425215" y="169590"/>
                      <a:pt x="440910" y="99095"/>
                      <a:pt x="404990" y="37500"/>
                    </a:cubicBezTo>
                    <a:cubicBezTo>
                      <a:pt x="452541" y="9313"/>
                      <a:pt x="505933" y="28253"/>
                      <a:pt x="533979" y="61286"/>
                    </a:cubicBezTo>
                    <a:cubicBezTo>
                      <a:pt x="556608" y="94319"/>
                      <a:pt x="532593" y="233695"/>
                      <a:pt x="540769" y="235697"/>
                    </a:cubicBezTo>
                    <a:cubicBezTo>
                      <a:pt x="546608" y="189844"/>
                      <a:pt x="564054" y="120930"/>
                      <a:pt x="545128" y="67881"/>
                    </a:cubicBezTo>
                    <a:cubicBezTo>
                      <a:pt x="600410" y="49193"/>
                      <a:pt x="614468" y="45569"/>
                      <a:pt x="653124" y="85657"/>
                    </a:cubicBezTo>
                    <a:cubicBezTo>
                      <a:pt x="678241" y="128452"/>
                      <a:pt x="685502" y="205222"/>
                      <a:pt x="682293" y="324654"/>
                    </a:cubicBezTo>
                    <a:cubicBezTo>
                      <a:pt x="682293" y="386243"/>
                      <a:pt x="685168" y="641728"/>
                      <a:pt x="593254" y="807663"/>
                    </a:cubicBezTo>
                    <a:cubicBezTo>
                      <a:pt x="562434" y="865879"/>
                      <a:pt x="574223" y="873371"/>
                      <a:pt x="582543" y="910587"/>
                    </a:cubicBezTo>
                    <a:lnTo>
                      <a:pt x="211523" y="911349"/>
                    </a:lnTo>
                    <a:cubicBezTo>
                      <a:pt x="212499" y="851582"/>
                      <a:pt x="236044" y="827966"/>
                      <a:pt x="192666" y="779185"/>
                    </a:cubicBezTo>
                    <a:cubicBezTo>
                      <a:pt x="170208" y="755505"/>
                      <a:pt x="148074" y="710617"/>
                      <a:pt x="90679" y="653133"/>
                    </a:cubicBezTo>
                    <a:cubicBezTo>
                      <a:pt x="33254" y="569821"/>
                      <a:pt x="26583" y="515785"/>
                      <a:pt x="3655" y="437275"/>
                    </a:cubicBezTo>
                    <a:cubicBezTo>
                      <a:pt x="-8217" y="341138"/>
                      <a:pt x="9615" y="253260"/>
                      <a:pt x="45719" y="1344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">
                <a:extLst>
                  <a:ext uri="{FF2B5EF4-FFF2-40B4-BE49-F238E27FC236}">
                    <a16:creationId xmlns:a16="http://schemas.microsoft.com/office/drawing/2014/main" id="{73576E99-3FEB-448D-8ED7-A1E6E76710CA}"/>
                  </a:ext>
                </a:extLst>
              </p:cNvPr>
              <p:cNvSpPr/>
              <p:nvPr/>
            </p:nvSpPr>
            <p:spPr>
              <a:xfrm rot="982074">
                <a:off x="2380909" y="2452410"/>
                <a:ext cx="298755" cy="5010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그룹 14">
              <a:extLst>
                <a:ext uri="{FF2B5EF4-FFF2-40B4-BE49-F238E27FC236}">
                  <a16:creationId xmlns:a16="http://schemas.microsoft.com/office/drawing/2014/main" id="{43D6D698-F71E-441B-AD98-1794113F15DC}"/>
                </a:ext>
              </a:extLst>
            </p:cNvPr>
            <p:cNvGrpSpPr/>
            <p:nvPr/>
          </p:nvGrpSpPr>
          <p:grpSpPr>
            <a:xfrm>
              <a:off x="6636699" y="3039384"/>
              <a:ext cx="1968187" cy="1968187"/>
              <a:chOff x="6384003" y="3061995"/>
              <a:chExt cx="1968187" cy="1968187"/>
            </a:xfrm>
          </p:grpSpPr>
          <p:sp>
            <p:nvSpPr>
              <p:cNvPr id="134" name="원호 15">
                <a:extLst>
                  <a:ext uri="{FF2B5EF4-FFF2-40B4-BE49-F238E27FC236}">
                    <a16:creationId xmlns:a16="http://schemas.microsoft.com/office/drawing/2014/main" id="{03EE3447-2A1B-4260-9004-FF111538A7A9}"/>
                  </a:ext>
                </a:extLst>
              </p:cNvPr>
              <p:cNvSpPr/>
              <p:nvPr/>
            </p:nvSpPr>
            <p:spPr>
              <a:xfrm>
                <a:off x="6384003" y="3061995"/>
                <a:ext cx="1968187" cy="1968187"/>
              </a:xfrm>
              <a:prstGeom prst="arc">
                <a:avLst>
                  <a:gd name="adj1" fmla="val 14786098"/>
                  <a:gd name="adj2" fmla="val 471423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원호 16">
                <a:extLst>
                  <a:ext uri="{FF2B5EF4-FFF2-40B4-BE49-F238E27FC236}">
                    <a16:creationId xmlns:a16="http://schemas.microsoft.com/office/drawing/2014/main" id="{A7BA20FF-4754-4957-9B66-2E187E9DC60C}"/>
                  </a:ext>
                </a:extLst>
              </p:cNvPr>
              <p:cNvSpPr/>
              <p:nvPr/>
            </p:nvSpPr>
            <p:spPr>
              <a:xfrm>
                <a:off x="6503401" y="3202080"/>
                <a:ext cx="1612841" cy="1612841"/>
              </a:xfrm>
              <a:prstGeom prst="arc">
                <a:avLst>
                  <a:gd name="adj1" fmla="val 14786098"/>
                  <a:gd name="adj2" fmla="val 350082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원호 17">
                <a:extLst>
                  <a:ext uri="{FF2B5EF4-FFF2-40B4-BE49-F238E27FC236}">
                    <a16:creationId xmlns:a16="http://schemas.microsoft.com/office/drawing/2014/main" id="{92B0A4A8-7BA5-4F9D-91C2-FF2034D0B136}"/>
                  </a:ext>
                </a:extLst>
              </p:cNvPr>
              <p:cNvSpPr/>
              <p:nvPr/>
            </p:nvSpPr>
            <p:spPr>
              <a:xfrm>
                <a:off x="6679890" y="3375378"/>
                <a:ext cx="1111135" cy="1111135"/>
              </a:xfrm>
              <a:prstGeom prst="arc">
                <a:avLst>
                  <a:gd name="adj1" fmla="val 14786098"/>
                  <a:gd name="adj2" fmla="val 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원호 18">
                <a:extLst>
                  <a:ext uri="{FF2B5EF4-FFF2-40B4-BE49-F238E27FC236}">
                    <a16:creationId xmlns:a16="http://schemas.microsoft.com/office/drawing/2014/main" id="{6846111E-5EE7-4585-B4CD-1EFED3C329AB}"/>
                  </a:ext>
                </a:extLst>
              </p:cNvPr>
              <p:cNvSpPr/>
              <p:nvPr/>
            </p:nvSpPr>
            <p:spPr>
              <a:xfrm>
                <a:off x="6804540" y="3545256"/>
                <a:ext cx="819951" cy="819951"/>
              </a:xfrm>
              <a:prstGeom prst="arc">
                <a:avLst>
                  <a:gd name="adj1" fmla="val 14786098"/>
                  <a:gd name="adj2" fmla="val 2078080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943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3480817" y="1662946"/>
            <a:ext cx="864243" cy="3093325"/>
            <a:chOff x="1956816" y="1662945"/>
            <a:chExt cx="864243" cy="3093325"/>
          </a:xfrm>
        </p:grpSpPr>
        <p:sp>
          <p:nvSpPr>
            <p:cNvPr id="118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934713" y="1662946"/>
            <a:ext cx="864243" cy="3093325"/>
            <a:chOff x="1956816" y="1662945"/>
            <a:chExt cx="864243" cy="3093325"/>
          </a:xfrm>
        </p:grpSpPr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388609" y="1662946"/>
            <a:ext cx="864243" cy="3093325"/>
            <a:chOff x="1956816" y="1662945"/>
            <a:chExt cx="864243" cy="3093325"/>
          </a:xfrm>
        </p:grpSpPr>
        <p:sp>
          <p:nvSpPr>
            <p:cNvPr id="136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842505" y="1662946"/>
            <a:ext cx="864243" cy="3093325"/>
            <a:chOff x="1956816" y="1662945"/>
            <a:chExt cx="864243" cy="3093325"/>
          </a:xfrm>
        </p:grpSpPr>
        <p:sp>
          <p:nvSpPr>
            <p:cNvPr id="145" name="Freeform 5"/>
            <p:cNvSpPr>
              <a:spLocks noEditPoints="1"/>
            </p:cNvSpPr>
            <p:nvPr/>
          </p:nvSpPr>
          <p:spPr bwMode="auto">
            <a:xfrm>
              <a:off x="1956816" y="1865376"/>
              <a:ext cx="864243" cy="2890894"/>
            </a:xfrm>
            <a:custGeom>
              <a:avLst/>
              <a:gdLst>
                <a:gd name="T0" fmla="*/ 0 w 353"/>
                <a:gd name="T1" fmla="*/ 0 h 1182"/>
                <a:gd name="T2" fmla="*/ 0 w 353"/>
                <a:gd name="T3" fmla="*/ 87 h 1182"/>
                <a:gd name="T4" fmla="*/ 42 w 353"/>
                <a:gd name="T5" fmla="*/ 87 h 1182"/>
                <a:gd name="T6" fmla="*/ 42 w 353"/>
                <a:gd name="T7" fmla="*/ 1047 h 1182"/>
                <a:gd name="T8" fmla="*/ 177 w 353"/>
                <a:gd name="T9" fmla="*/ 1182 h 1182"/>
                <a:gd name="T10" fmla="*/ 311 w 353"/>
                <a:gd name="T11" fmla="*/ 1047 h 1182"/>
                <a:gd name="T12" fmla="*/ 311 w 353"/>
                <a:gd name="T13" fmla="*/ 87 h 1182"/>
                <a:gd name="T14" fmla="*/ 353 w 353"/>
                <a:gd name="T15" fmla="*/ 87 h 1182"/>
                <a:gd name="T16" fmla="*/ 353 w 353"/>
                <a:gd name="T17" fmla="*/ 0 h 1182"/>
                <a:gd name="T18" fmla="*/ 0 w 353"/>
                <a:gd name="T19" fmla="*/ 0 h 1182"/>
                <a:gd name="T20" fmla="*/ 327 w 353"/>
                <a:gd name="T21" fmla="*/ 62 h 1182"/>
                <a:gd name="T22" fmla="*/ 285 w 353"/>
                <a:gd name="T23" fmla="*/ 62 h 1182"/>
                <a:gd name="T24" fmla="*/ 285 w 353"/>
                <a:gd name="T25" fmla="*/ 545 h 1182"/>
                <a:gd name="T26" fmla="*/ 67 w 353"/>
                <a:gd name="T27" fmla="*/ 545 h 1182"/>
                <a:gd name="T28" fmla="*/ 67 w 353"/>
                <a:gd name="T29" fmla="*/ 62 h 1182"/>
                <a:gd name="T30" fmla="*/ 25 w 353"/>
                <a:gd name="T31" fmla="*/ 62 h 1182"/>
                <a:gd name="T32" fmla="*/ 25 w 353"/>
                <a:gd name="T33" fmla="*/ 26 h 1182"/>
                <a:gd name="T34" fmla="*/ 327 w 353"/>
                <a:gd name="T35" fmla="*/ 26 h 1182"/>
                <a:gd name="T36" fmla="*/ 327 w 353"/>
                <a:gd name="T37" fmla="*/ 6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182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1047"/>
                    <a:pt x="42" y="1047"/>
                    <a:pt x="42" y="1047"/>
                  </a:cubicBezTo>
                  <a:cubicBezTo>
                    <a:pt x="42" y="1121"/>
                    <a:pt x="102" y="1182"/>
                    <a:pt x="177" y="1182"/>
                  </a:cubicBezTo>
                  <a:cubicBezTo>
                    <a:pt x="251" y="1182"/>
                    <a:pt x="311" y="1121"/>
                    <a:pt x="311" y="1047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53" y="87"/>
                    <a:pt x="353" y="87"/>
                    <a:pt x="353" y="87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0" y="0"/>
                  </a:lnTo>
                  <a:close/>
                  <a:moveTo>
                    <a:pt x="327" y="62"/>
                  </a:moveTo>
                  <a:cubicBezTo>
                    <a:pt x="285" y="62"/>
                    <a:pt x="285" y="62"/>
                    <a:pt x="285" y="62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67" y="545"/>
                    <a:pt x="67" y="545"/>
                    <a:pt x="67" y="54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62"/>
                    <a:pt x="327" y="62"/>
                    <a:pt x="327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 noChangeArrowheads="1"/>
            </p:cNvSpPr>
            <p:nvPr/>
          </p:nvSpPr>
          <p:spPr bwMode="auto">
            <a:xfrm>
              <a:off x="2012554" y="1927627"/>
              <a:ext cx="752766" cy="2408045"/>
            </a:xfrm>
            <a:custGeom>
              <a:avLst/>
              <a:gdLst>
                <a:gd name="connsiteX0" fmla="*/ 0 w 752766"/>
                <a:gd name="connsiteY0" fmla="*/ 0 h 2408045"/>
                <a:gd name="connsiteX1" fmla="*/ 752766 w 752766"/>
                <a:gd name="connsiteY1" fmla="*/ 0 h 2408045"/>
                <a:gd name="connsiteX2" fmla="*/ 752766 w 752766"/>
                <a:gd name="connsiteY2" fmla="*/ 93727 h 2408045"/>
                <a:gd name="connsiteX3" fmla="*/ 646131 w 752766"/>
                <a:gd name="connsiteY3" fmla="*/ 93727 h 2408045"/>
                <a:gd name="connsiteX4" fmla="*/ 646131 w 752766"/>
                <a:gd name="connsiteY4" fmla="*/ 2408045 h 2408045"/>
                <a:gd name="connsiteX5" fmla="*/ 106635 w 752766"/>
                <a:gd name="connsiteY5" fmla="*/ 2408045 h 2408045"/>
                <a:gd name="connsiteX6" fmla="*/ 106635 w 752766"/>
                <a:gd name="connsiteY6" fmla="*/ 93727 h 2408045"/>
                <a:gd name="connsiteX7" fmla="*/ 0 w 752766"/>
                <a:gd name="connsiteY7" fmla="*/ 93727 h 24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766" h="2408045">
                  <a:moveTo>
                    <a:pt x="0" y="0"/>
                  </a:moveTo>
                  <a:lnTo>
                    <a:pt x="752766" y="0"/>
                  </a:lnTo>
                  <a:lnTo>
                    <a:pt x="752766" y="93727"/>
                  </a:lnTo>
                  <a:lnTo>
                    <a:pt x="646131" y="93727"/>
                  </a:lnTo>
                  <a:lnTo>
                    <a:pt x="646131" y="2408045"/>
                  </a:lnTo>
                  <a:lnTo>
                    <a:pt x="106635" y="2408045"/>
                  </a:lnTo>
                  <a:lnTo>
                    <a:pt x="106635" y="93727"/>
                  </a:lnTo>
                  <a:lnTo>
                    <a:pt x="0" y="93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2119189" y="4321873"/>
              <a:ext cx="539496" cy="356616"/>
            </a:xfrm>
            <a:custGeom>
              <a:avLst/>
              <a:gdLst>
                <a:gd name="T0" fmla="*/ 0 w 218"/>
                <a:gd name="T1" fmla="*/ 36 h 140"/>
                <a:gd name="T2" fmla="*/ 105 w 218"/>
                <a:gd name="T3" fmla="*/ 140 h 140"/>
                <a:gd name="T4" fmla="*/ 113 w 218"/>
                <a:gd name="T5" fmla="*/ 140 h 140"/>
                <a:gd name="T6" fmla="*/ 218 w 218"/>
                <a:gd name="T7" fmla="*/ 36 h 140"/>
                <a:gd name="T8" fmla="*/ 218 w 218"/>
                <a:gd name="T9" fmla="*/ 0 h 140"/>
                <a:gd name="T10" fmla="*/ 0 w 218"/>
                <a:gd name="T11" fmla="*/ 0 h 140"/>
                <a:gd name="T12" fmla="*/ 0 w 218"/>
                <a:gd name="T13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40">
                  <a:moveTo>
                    <a:pt x="0" y="36"/>
                  </a:moveTo>
                  <a:cubicBezTo>
                    <a:pt x="0" y="93"/>
                    <a:pt x="47" y="140"/>
                    <a:pt x="105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71" y="140"/>
                    <a:pt x="218" y="93"/>
                    <a:pt x="218" y="3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21"/>
            <p:cNvSpPr>
              <a:spLocks noChangeArrowheads="1"/>
            </p:cNvSpPr>
            <p:nvPr/>
          </p:nvSpPr>
          <p:spPr bwMode="auto">
            <a:xfrm>
              <a:off x="2280351" y="2005408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28"/>
            <p:cNvSpPr>
              <a:spLocks noChangeArrowheads="1"/>
            </p:cNvSpPr>
            <p:nvPr/>
          </p:nvSpPr>
          <p:spPr bwMode="auto">
            <a:xfrm>
              <a:off x="2146549" y="2295649"/>
              <a:ext cx="151243" cy="151243"/>
            </a:xfrm>
            <a:prstGeom prst="ellipse">
              <a:avLst/>
            </a:prstGeom>
            <a:noFill/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28"/>
            <p:cNvSpPr>
              <a:spLocks noChangeArrowheads="1"/>
            </p:cNvSpPr>
            <p:nvPr/>
          </p:nvSpPr>
          <p:spPr bwMode="auto">
            <a:xfrm>
              <a:off x="2333892" y="2248007"/>
              <a:ext cx="123264" cy="123264"/>
            </a:xfrm>
            <a:prstGeom prst="ellipse">
              <a:avLst/>
            </a:prstGeom>
            <a:solidFill>
              <a:schemeClr val="bg1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21"/>
            <p:cNvSpPr>
              <a:spLocks noChangeArrowheads="1"/>
            </p:cNvSpPr>
            <p:nvPr/>
          </p:nvSpPr>
          <p:spPr bwMode="auto">
            <a:xfrm>
              <a:off x="2161376" y="1766301"/>
              <a:ext cx="331293" cy="326972"/>
            </a:xfrm>
            <a:prstGeom prst="ellipse">
              <a:avLst/>
            </a:prstGeom>
            <a:solidFill>
              <a:srgbClr val="FFFFFF"/>
            </a:solidFill>
            <a:ln w="33338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28"/>
            <p:cNvSpPr>
              <a:spLocks noChangeArrowheads="1"/>
            </p:cNvSpPr>
            <p:nvPr/>
          </p:nvSpPr>
          <p:spPr bwMode="auto">
            <a:xfrm>
              <a:off x="2492669" y="1662945"/>
              <a:ext cx="151243" cy="151243"/>
            </a:xfrm>
            <a:prstGeom prst="ellipse">
              <a:avLst/>
            </a:prstGeom>
            <a:solidFill>
              <a:srgbClr val="FFFFFF"/>
            </a:solidFill>
            <a:ln w="174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06331"/>
            <a:ext cx="8383702" cy="739056"/>
          </a:xfrm>
        </p:spPr>
        <p:txBody>
          <a:bodyPr>
            <a:normAutofit/>
          </a:bodyPr>
          <a:lstStyle/>
          <a:p>
            <a:r>
              <a:rPr lang="en-US" dirty="0" smtClean="0"/>
              <a:t>Data-Driven Column Chemistry Chart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3048000" y="998220"/>
          <a:ext cx="6096000" cy="446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622992" y="1378629"/>
            <a:ext cx="1605398" cy="1610365"/>
            <a:chOff x="745177" y="1518982"/>
            <a:chExt cx="1605398" cy="1610365"/>
          </a:xfrm>
        </p:grpSpPr>
        <p:sp>
          <p:nvSpPr>
            <p:cNvPr id="41" name="TextBox 40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B0050"/>
                  </a:solidFill>
                </a:rPr>
                <a:t>Lorem Ipsum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622992" y="3429001"/>
            <a:ext cx="1605398" cy="1610365"/>
            <a:chOff x="745177" y="1518982"/>
            <a:chExt cx="1605398" cy="1610365"/>
          </a:xfrm>
        </p:grpSpPr>
        <p:sp>
          <p:nvSpPr>
            <p:cNvPr id="44" name="TextBox 43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CAC56"/>
                  </a:solidFill>
                </a:rPr>
                <a:t>Lorem Ipsum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930954" y="1378629"/>
            <a:ext cx="1605398" cy="1610365"/>
            <a:chOff x="745177" y="1518982"/>
            <a:chExt cx="1605398" cy="1610365"/>
          </a:xfrm>
        </p:grpSpPr>
        <p:sp>
          <p:nvSpPr>
            <p:cNvPr id="154" name="TextBox 153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A87"/>
                  </a:solidFill>
                </a:rPr>
                <a:t>Lorem Ipsum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8930954" y="3429001"/>
            <a:ext cx="1605398" cy="1610365"/>
            <a:chOff x="745177" y="1518982"/>
            <a:chExt cx="1605398" cy="1610365"/>
          </a:xfrm>
        </p:grpSpPr>
        <p:sp>
          <p:nvSpPr>
            <p:cNvPr id="157" name="TextBox 156"/>
            <p:cNvSpPr txBox="1"/>
            <p:nvPr/>
          </p:nvSpPr>
          <p:spPr>
            <a:xfrm>
              <a:off x="745177" y="1518982"/>
              <a:ext cx="157030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5762"/>
                  </a:solidFill>
                </a:rPr>
                <a:t>Lorem Ipsum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45177" y="1959796"/>
              <a:ext cx="160539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5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2" name="평행 사변형 281">
            <a:extLst>
              <a:ext uri="{FF2B5EF4-FFF2-40B4-BE49-F238E27FC236}">
                <a16:creationId xmlns:a16="http://schemas.microsoft.com/office/drawing/2014/main" id="{09C67ED2-D352-42FC-A327-3C284EC169EB}"/>
              </a:ext>
            </a:extLst>
          </p:cNvPr>
          <p:cNvSpPr/>
          <p:nvPr/>
        </p:nvSpPr>
        <p:spPr>
          <a:xfrm>
            <a:off x="3922028" y="2204503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평행 사변형 282">
            <a:extLst>
              <a:ext uri="{FF2B5EF4-FFF2-40B4-BE49-F238E27FC236}">
                <a16:creationId xmlns:a16="http://schemas.microsoft.com/office/drawing/2014/main" id="{354D893A-8310-4DEF-B1CE-9B1459FCCCD7}"/>
              </a:ext>
            </a:extLst>
          </p:cNvPr>
          <p:cNvSpPr/>
          <p:nvPr/>
        </p:nvSpPr>
        <p:spPr>
          <a:xfrm>
            <a:off x="6503139" y="1818785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자유형: 도형 283">
            <a:extLst>
              <a:ext uri="{FF2B5EF4-FFF2-40B4-BE49-F238E27FC236}">
                <a16:creationId xmlns:a16="http://schemas.microsoft.com/office/drawing/2014/main" id="{FF845D4E-92DB-4316-9EEC-E4A211B28D6A}"/>
              </a:ext>
            </a:extLst>
          </p:cNvPr>
          <p:cNvSpPr/>
          <p:nvPr/>
        </p:nvSpPr>
        <p:spPr>
          <a:xfrm>
            <a:off x="9070336" y="703525"/>
            <a:ext cx="3124806" cy="4156378"/>
          </a:xfrm>
          <a:custGeom>
            <a:avLst/>
            <a:gdLst>
              <a:gd name="connsiteX0" fmla="*/ 3124806 w 3124806"/>
              <a:gd name="connsiteY0" fmla="*/ 0 h 4156378"/>
              <a:gd name="connsiteX1" fmla="*/ 3124806 w 3124806"/>
              <a:gd name="connsiteY1" fmla="*/ 2392806 h 4156378"/>
              <a:gd name="connsiteX2" fmla="*/ 1797538 w 3124806"/>
              <a:gd name="connsiteY2" fmla="*/ 4156378 h 4156378"/>
              <a:gd name="connsiteX3" fmla="*/ 0 w 3124806"/>
              <a:gd name="connsiteY3" fmla="*/ 4156378 h 415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806" h="4156378">
                <a:moveTo>
                  <a:pt x="3124806" y="0"/>
                </a:moveTo>
                <a:lnTo>
                  <a:pt x="3124806" y="2392806"/>
                </a:lnTo>
                <a:lnTo>
                  <a:pt x="1797538" y="4156378"/>
                </a:lnTo>
                <a:lnTo>
                  <a:pt x="0" y="41563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평행 사변형 42">
            <a:extLst>
              <a:ext uri="{FF2B5EF4-FFF2-40B4-BE49-F238E27FC236}">
                <a16:creationId xmlns:a16="http://schemas.microsoft.com/office/drawing/2014/main" id="{DA3BE921-570D-4261-8F39-C637B270BBF0}"/>
              </a:ext>
            </a:extLst>
          </p:cNvPr>
          <p:cNvSpPr/>
          <p:nvPr/>
        </p:nvSpPr>
        <p:spPr>
          <a:xfrm>
            <a:off x="-1322" y="2971049"/>
            <a:ext cx="3128323" cy="3655054"/>
          </a:xfrm>
          <a:custGeom>
            <a:avLst/>
            <a:gdLst>
              <a:gd name="connsiteX0" fmla="*/ 0 w 4522194"/>
              <a:gd name="connsiteY0" fmla="*/ 3655054 h 3655054"/>
              <a:gd name="connsiteX1" fmla="*/ 2747906 w 4522194"/>
              <a:gd name="connsiteY1" fmla="*/ 0 h 3655054"/>
              <a:gd name="connsiteX2" fmla="*/ 4522194 w 4522194"/>
              <a:gd name="connsiteY2" fmla="*/ 0 h 3655054"/>
              <a:gd name="connsiteX3" fmla="*/ 1774288 w 4522194"/>
              <a:gd name="connsiteY3" fmla="*/ 3655054 h 3655054"/>
              <a:gd name="connsiteX4" fmla="*/ 0 w 4522194"/>
              <a:gd name="connsiteY4" fmla="*/ 3655054 h 3655054"/>
              <a:gd name="connsiteX0" fmla="*/ 0 w 4522194"/>
              <a:gd name="connsiteY0" fmla="*/ 3655054 h 3655054"/>
              <a:gd name="connsiteX1" fmla="*/ 1500708 w 4522194"/>
              <a:gd name="connsiteY1" fmla="*/ 1643907 h 3655054"/>
              <a:gd name="connsiteX2" fmla="*/ 2747906 w 4522194"/>
              <a:gd name="connsiteY2" fmla="*/ 0 h 3655054"/>
              <a:gd name="connsiteX3" fmla="*/ 4522194 w 4522194"/>
              <a:gd name="connsiteY3" fmla="*/ 0 h 3655054"/>
              <a:gd name="connsiteX4" fmla="*/ 1774288 w 4522194"/>
              <a:gd name="connsiteY4" fmla="*/ 3655054 h 3655054"/>
              <a:gd name="connsiteX5" fmla="*/ 0 w 4522194"/>
              <a:gd name="connsiteY5" fmla="*/ 3655054 h 3655054"/>
              <a:gd name="connsiteX0" fmla="*/ 0 w 4522194"/>
              <a:gd name="connsiteY0" fmla="*/ 3655054 h 3655054"/>
              <a:gd name="connsiteX1" fmla="*/ 1500708 w 4522194"/>
              <a:gd name="connsiteY1" fmla="*/ 1643907 h 3655054"/>
              <a:gd name="connsiteX2" fmla="*/ 2747906 w 4522194"/>
              <a:gd name="connsiteY2" fmla="*/ 0 h 3655054"/>
              <a:gd name="connsiteX3" fmla="*/ 4522194 w 4522194"/>
              <a:gd name="connsiteY3" fmla="*/ 0 h 3655054"/>
              <a:gd name="connsiteX4" fmla="*/ 1774288 w 4522194"/>
              <a:gd name="connsiteY4" fmla="*/ 3655054 h 3655054"/>
              <a:gd name="connsiteX5" fmla="*/ 1509123 w 4522194"/>
              <a:gd name="connsiteY5" fmla="*/ 3655026 h 3655054"/>
              <a:gd name="connsiteX6" fmla="*/ 0 w 4522194"/>
              <a:gd name="connsiteY6" fmla="*/ 3655054 h 3655054"/>
              <a:gd name="connsiteX0" fmla="*/ 8415 w 3021486"/>
              <a:gd name="connsiteY0" fmla="*/ 3655026 h 3655054"/>
              <a:gd name="connsiteX1" fmla="*/ 0 w 3021486"/>
              <a:gd name="connsiteY1" fmla="*/ 1643907 h 3655054"/>
              <a:gd name="connsiteX2" fmla="*/ 1247198 w 3021486"/>
              <a:gd name="connsiteY2" fmla="*/ 0 h 3655054"/>
              <a:gd name="connsiteX3" fmla="*/ 3021486 w 3021486"/>
              <a:gd name="connsiteY3" fmla="*/ 0 h 3655054"/>
              <a:gd name="connsiteX4" fmla="*/ 273580 w 3021486"/>
              <a:gd name="connsiteY4" fmla="*/ 3655054 h 3655054"/>
              <a:gd name="connsiteX5" fmla="*/ 8415 w 3021486"/>
              <a:gd name="connsiteY5" fmla="*/ 3655026 h 3655054"/>
              <a:gd name="connsiteX0" fmla="*/ 0 w 3123050"/>
              <a:gd name="connsiteY0" fmla="*/ 3651883 h 3655054"/>
              <a:gd name="connsiteX1" fmla="*/ 101564 w 3123050"/>
              <a:gd name="connsiteY1" fmla="*/ 1643907 h 3655054"/>
              <a:gd name="connsiteX2" fmla="*/ 1348762 w 3123050"/>
              <a:gd name="connsiteY2" fmla="*/ 0 h 3655054"/>
              <a:gd name="connsiteX3" fmla="*/ 3123050 w 3123050"/>
              <a:gd name="connsiteY3" fmla="*/ 0 h 3655054"/>
              <a:gd name="connsiteX4" fmla="*/ 375144 w 3123050"/>
              <a:gd name="connsiteY4" fmla="*/ 3655054 h 3655054"/>
              <a:gd name="connsiteX5" fmla="*/ 0 w 3123050"/>
              <a:gd name="connsiteY5" fmla="*/ 3651883 h 3655054"/>
              <a:gd name="connsiteX0" fmla="*/ 5273 w 3128323"/>
              <a:gd name="connsiteY0" fmla="*/ 3651883 h 3655054"/>
              <a:gd name="connsiteX1" fmla="*/ 0 w 3128323"/>
              <a:gd name="connsiteY1" fmla="*/ 1785309 h 3655054"/>
              <a:gd name="connsiteX2" fmla="*/ 1354035 w 3128323"/>
              <a:gd name="connsiteY2" fmla="*/ 0 h 3655054"/>
              <a:gd name="connsiteX3" fmla="*/ 3128323 w 3128323"/>
              <a:gd name="connsiteY3" fmla="*/ 0 h 3655054"/>
              <a:gd name="connsiteX4" fmla="*/ 380417 w 3128323"/>
              <a:gd name="connsiteY4" fmla="*/ 3655054 h 3655054"/>
              <a:gd name="connsiteX5" fmla="*/ 5273 w 3128323"/>
              <a:gd name="connsiteY5" fmla="*/ 3651883 h 365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323" h="3655054">
                <a:moveTo>
                  <a:pt x="5273" y="3651883"/>
                </a:moveTo>
                <a:cubicBezTo>
                  <a:pt x="3515" y="3029692"/>
                  <a:pt x="1758" y="2407500"/>
                  <a:pt x="0" y="1785309"/>
                </a:cubicBezTo>
                <a:lnTo>
                  <a:pt x="1354035" y="0"/>
                </a:lnTo>
                <a:lnTo>
                  <a:pt x="3128323" y="0"/>
                </a:lnTo>
                <a:lnTo>
                  <a:pt x="380417" y="3655054"/>
                </a:lnTo>
                <a:lnTo>
                  <a:pt x="5273" y="365188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평행 사변형 285">
            <a:extLst>
              <a:ext uri="{FF2B5EF4-FFF2-40B4-BE49-F238E27FC236}">
                <a16:creationId xmlns:a16="http://schemas.microsoft.com/office/drawing/2014/main" id="{13DE9A95-A63E-4C71-9A17-FEB3F5BA2090}"/>
              </a:ext>
            </a:extLst>
          </p:cNvPr>
          <p:cNvSpPr/>
          <p:nvPr/>
        </p:nvSpPr>
        <p:spPr>
          <a:xfrm>
            <a:off x="1327001" y="2590222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7" name="Group 19">
            <a:extLst>
              <a:ext uri="{FF2B5EF4-FFF2-40B4-BE49-F238E27FC236}">
                <a16:creationId xmlns:a16="http://schemas.microsoft.com/office/drawing/2014/main" id="{FFBDECFD-6347-488C-A6BF-100272F0561C}"/>
              </a:ext>
            </a:extLst>
          </p:cNvPr>
          <p:cNvGrpSpPr/>
          <p:nvPr/>
        </p:nvGrpSpPr>
        <p:grpSpPr>
          <a:xfrm>
            <a:off x="1327001" y="2971049"/>
            <a:ext cx="1800000" cy="3036228"/>
            <a:chOff x="826153" y="3284984"/>
            <a:chExt cx="1523950" cy="2672681"/>
          </a:xfrm>
        </p:grpSpPr>
        <p:sp>
          <p:nvSpPr>
            <p:cNvPr id="288" name="Rectangle 10">
              <a:extLst>
                <a:ext uri="{FF2B5EF4-FFF2-40B4-BE49-F238E27FC236}">
                  <a16:creationId xmlns:a16="http://schemas.microsoft.com/office/drawing/2014/main" id="{E9B9B114-7AF4-4BF6-B773-DBFDD5A63A36}"/>
                </a:ext>
              </a:extLst>
            </p:cNvPr>
            <p:cNvSpPr/>
            <p:nvPr/>
          </p:nvSpPr>
          <p:spPr>
            <a:xfrm>
              <a:off x="827584" y="3284984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9" name="Rectangle 13">
              <a:extLst>
                <a:ext uri="{FF2B5EF4-FFF2-40B4-BE49-F238E27FC236}">
                  <a16:creationId xmlns:a16="http://schemas.microsoft.com/office/drawing/2014/main" id="{30533733-8A0D-4824-9DB3-B0298799D0B2}"/>
                </a:ext>
              </a:extLst>
            </p:cNvPr>
            <p:cNvSpPr/>
            <p:nvPr/>
          </p:nvSpPr>
          <p:spPr>
            <a:xfrm>
              <a:off x="826153" y="4301481"/>
              <a:ext cx="1523950" cy="165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0" name="Group 16">
            <a:extLst>
              <a:ext uri="{FF2B5EF4-FFF2-40B4-BE49-F238E27FC236}">
                <a16:creationId xmlns:a16="http://schemas.microsoft.com/office/drawing/2014/main" id="{6553A3A9-BC53-4877-85AD-A204CDB4CDD0}"/>
              </a:ext>
            </a:extLst>
          </p:cNvPr>
          <p:cNvGrpSpPr/>
          <p:nvPr/>
        </p:nvGrpSpPr>
        <p:grpSpPr>
          <a:xfrm>
            <a:off x="3908113" y="2590221"/>
            <a:ext cx="1800000" cy="3036228"/>
            <a:chOff x="2770369" y="2708920"/>
            <a:chExt cx="1523950" cy="2672681"/>
          </a:xfrm>
        </p:grpSpPr>
        <p:sp>
          <p:nvSpPr>
            <p:cNvPr id="291" name="Rectangle 101">
              <a:extLst>
                <a:ext uri="{FF2B5EF4-FFF2-40B4-BE49-F238E27FC236}">
                  <a16:creationId xmlns:a16="http://schemas.microsoft.com/office/drawing/2014/main" id="{D92D9E9E-794F-40E4-A98D-ECB2B9BD9E38}"/>
                </a:ext>
              </a:extLst>
            </p:cNvPr>
            <p:cNvSpPr/>
            <p:nvPr/>
          </p:nvSpPr>
          <p:spPr>
            <a:xfrm>
              <a:off x="2771800" y="2708920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2" name="Rectangle 102">
              <a:extLst>
                <a:ext uri="{FF2B5EF4-FFF2-40B4-BE49-F238E27FC236}">
                  <a16:creationId xmlns:a16="http://schemas.microsoft.com/office/drawing/2014/main" id="{42AA9DD3-71D9-4C89-B695-EF1D7AB956EA}"/>
                </a:ext>
              </a:extLst>
            </p:cNvPr>
            <p:cNvSpPr/>
            <p:nvPr/>
          </p:nvSpPr>
          <p:spPr>
            <a:xfrm>
              <a:off x="2770369" y="3725417"/>
              <a:ext cx="1523950" cy="1656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Group 15">
            <a:extLst>
              <a:ext uri="{FF2B5EF4-FFF2-40B4-BE49-F238E27FC236}">
                <a16:creationId xmlns:a16="http://schemas.microsoft.com/office/drawing/2014/main" id="{6DF89790-23DA-40CA-BC9A-6A489FBA5CE7}"/>
              </a:ext>
            </a:extLst>
          </p:cNvPr>
          <p:cNvGrpSpPr/>
          <p:nvPr/>
        </p:nvGrpSpPr>
        <p:grpSpPr>
          <a:xfrm>
            <a:off x="6489225" y="2204503"/>
            <a:ext cx="1800000" cy="3041118"/>
            <a:chOff x="4642577" y="2132856"/>
            <a:chExt cx="1523950" cy="2676986"/>
          </a:xfrm>
        </p:grpSpPr>
        <p:sp>
          <p:nvSpPr>
            <p:cNvPr id="294" name="Rectangle 103">
              <a:extLst>
                <a:ext uri="{FF2B5EF4-FFF2-40B4-BE49-F238E27FC236}">
                  <a16:creationId xmlns:a16="http://schemas.microsoft.com/office/drawing/2014/main" id="{E72FA1AF-9956-4F43-B2B7-E2ADC02DF9C4}"/>
                </a:ext>
              </a:extLst>
            </p:cNvPr>
            <p:cNvSpPr/>
            <p:nvPr/>
          </p:nvSpPr>
          <p:spPr>
            <a:xfrm>
              <a:off x="4644008" y="2132856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5" name="Rectangle 104">
              <a:extLst>
                <a:ext uri="{FF2B5EF4-FFF2-40B4-BE49-F238E27FC236}">
                  <a16:creationId xmlns:a16="http://schemas.microsoft.com/office/drawing/2014/main" id="{EA5B863E-F23C-4A85-8FE2-3B02584E3D1A}"/>
                </a:ext>
              </a:extLst>
            </p:cNvPr>
            <p:cNvSpPr/>
            <p:nvPr/>
          </p:nvSpPr>
          <p:spPr>
            <a:xfrm>
              <a:off x="4642577" y="3140968"/>
              <a:ext cx="1523950" cy="16688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6" name="Group 14">
            <a:extLst>
              <a:ext uri="{FF2B5EF4-FFF2-40B4-BE49-F238E27FC236}">
                <a16:creationId xmlns:a16="http://schemas.microsoft.com/office/drawing/2014/main" id="{BB56B467-395A-455A-966F-53AA84E90B86}"/>
              </a:ext>
            </a:extLst>
          </p:cNvPr>
          <p:cNvGrpSpPr/>
          <p:nvPr/>
        </p:nvGrpSpPr>
        <p:grpSpPr>
          <a:xfrm>
            <a:off x="9070336" y="1818785"/>
            <a:ext cx="1800000" cy="3041118"/>
            <a:chOff x="6586793" y="1916832"/>
            <a:chExt cx="1523950" cy="2676986"/>
          </a:xfrm>
        </p:grpSpPr>
        <p:sp>
          <p:nvSpPr>
            <p:cNvPr id="297" name="Rectangle 105">
              <a:extLst>
                <a:ext uri="{FF2B5EF4-FFF2-40B4-BE49-F238E27FC236}">
                  <a16:creationId xmlns:a16="http://schemas.microsoft.com/office/drawing/2014/main" id="{3CE4C7A6-5363-427F-89FB-FFB05A914B51}"/>
                </a:ext>
              </a:extLst>
            </p:cNvPr>
            <p:cNvSpPr/>
            <p:nvPr/>
          </p:nvSpPr>
          <p:spPr>
            <a:xfrm>
              <a:off x="6588224" y="1916832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8" name="Rectangle 106">
              <a:extLst>
                <a:ext uri="{FF2B5EF4-FFF2-40B4-BE49-F238E27FC236}">
                  <a16:creationId xmlns:a16="http://schemas.microsoft.com/office/drawing/2014/main" id="{2168C227-627D-47B4-8C60-764EAE05699A}"/>
                </a:ext>
              </a:extLst>
            </p:cNvPr>
            <p:cNvSpPr/>
            <p:nvPr/>
          </p:nvSpPr>
          <p:spPr>
            <a:xfrm>
              <a:off x="6586793" y="2924944"/>
              <a:ext cx="1523950" cy="16688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6C3E19C0-989E-452D-AE27-52660143E7B7}"/>
              </a:ext>
            </a:extLst>
          </p:cNvPr>
          <p:cNvSpPr txBox="1"/>
          <p:nvPr/>
        </p:nvSpPr>
        <p:spPr>
          <a:xfrm>
            <a:off x="1547169" y="3781676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5D8931A-5401-4C04-98D3-8274C0497B3A}"/>
              </a:ext>
            </a:extLst>
          </p:cNvPr>
          <p:cNvSpPr txBox="1"/>
          <p:nvPr/>
        </p:nvSpPr>
        <p:spPr>
          <a:xfrm>
            <a:off x="4123689" y="3397943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183AEA6-5086-4BD3-9D61-05CFB7FE54E1}"/>
              </a:ext>
            </a:extLst>
          </p:cNvPr>
          <p:cNvSpPr txBox="1"/>
          <p:nvPr/>
        </p:nvSpPr>
        <p:spPr>
          <a:xfrm>
            <a:off x="6700209" y="3014211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2901A70-AE0F-4353-8CDF-26CC48D6232E}"/>
              </a:ext>
            </a:extLst>
          </p:cNvPr>
          <p:cNvSpPr txBox="1"/>
          <p:nvPr/>
        </p:nvSpPr>
        <p:spPr>
          <a:xfrm>
            <a:off x="9276729" y="2630479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059B33F-74DF-44DE-BF63-1EFCA207597B}"/>
              </a:ext>
            </a:extLst>
          </p:cNvPr>
          <p:cNvSpPr txBox="1"/>
          <p:nvPr/>
        </p:nvSpPr>
        <p:spPr>
          <a:xfrm>
            <a:off x="1532191" y="4385247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95344E2-346C-4448-98E3-8BF2E1824634}"/>
              </a:ext>
            </a:extLst>
          </p:cNvPr>
          <p:cNvSpPr txBox="1"/>
          <p:nvPr/>
        </p:nvSpPr>
        <p:spPr>
          <a:xfrm>
            <a:off x="4108842" y="3997713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7BD5398-BDE4-4016-B5CB-0A707E538BC4}"/>
              </a:ext>
            </a:extLst>
          </p:cNvPr>
          <p:cNvSpPr txBox="1"/>
          <p:nvPr/>
        </p:nvSpPr>
        <p:spPr>
          <a:xfrm>
            <a:off x="6685493" y="3610179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6B23278-82C9-4F12-81C9-BA5B68933BED}"/>
              </a:ext>
            </a:extLst>
          </p:cNvPr>
          <p:cNvSpPr txBox="1"/>
          <p:nvPr/>
        </p:nvSpPr>
        <p:spPr>
          <a:xfrm>
            <a:off x="9262144" y="3222645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7" name="Parallelogram 15">
            <a:extLst>
              <a:ext uri="{FF2B5EF4-FFF2-40B4-BE49-F238E27FC236}">
                <a16:creationId xmlns:a16="http://schemas.microsoft.com/office/drawing/2014/main" id="{C0F3428E-4416-4277-90FE-1761CD1489CE}"/>
              </a:ext>
            </a:extLst>
          </p:cNvPr>
          <p:cNvSpPr/>
          <p:nvPr/>
        </p:nvSpPr>
        <p:spPr>
          <a:xfrm flipH="1">
            <a:off x="4610586" y="2868136"/>
            <a:ext cx="384517" cy="38451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8" name="Frame 17">
            <a:extLst>
              <a:ext uri="{FF2B5EF4-FFF2-40B4-BE49-F238E27FC236}">
                <a16:creationId xmlns:a16="http://schemas.microsoft.com/office/drawing/2014/main" id="{5AAB8F59-0A86-4768-A86D-A1A3D20DBA2A}"/>
              </a:ext>
            </a:extLst>
          </p:cNvPr>
          <p:cNvSpPr/>
          <p:nvPr/>
        </p:nvSpPr>
        <p:spPr>
          <a:xfrm>
            <a:off x="2077470" y="32602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9" name="Rounded Rectangle 5">
            <a:extLst>
              <a:ext uri="{FF2B5EF4-FFF2-40B4-BE49-F238E27FC236}">
                <a16:creationId xmlns:a16="http://schemas.microsoft.com/office/drawing/2014/main" id="{F20F3697-72DC-4D16-A781-63E3FDC426A6}"/>
              </a:ext>
            </a:extLst>
          </p:cNvPr>
          <p:cNvSpPr/>
          <p:nvPr/>
        </p:nvSpPr>
        <p:spPr>
          <a:xfrm flipH="1">
            <a:off x="7199215" y="25287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0" name="Oval 21">
            <a:extLst>
              <a:ext uri="{FF2B5EF4-FFF2-40B4-BE49-F238E27FC236}">
                <a16:creationId xmlns:a16="http://schemas.microsoft.com/office/drawing/2014/main" id="{38134CA5-3317-4F90-BAB1-4D26FD283F7A}"/>
              </a:ext>
            </a:extLst>
          </p:cNvPr>
          <p:cNvSpPr>
            <a:spLocks noChangeAspect="1"/>
          </p:cNvSpPr>
          <p:nvPr/>
        </p:nvSpPr>
        <p:spPr>
          <a:xfrm>
            <a:off x="9788909" y="209256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238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" y="164638"/>
            <a:ext cx="12192000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Free PPT Chart Diagrams : ALLPPT.com</a:t>
            </a:r>
          </a:p>
        </p:txBody>
      </p:sp>
      <p:sp>
        <p:nvSpPr>
          <p:cNvPr id="35" name="TextBox 34">
            <a:hlinkClick r:id="rId2"/>
          </p:cNvPr>
          <p:cNvSpPr txBox="1"/>
          <p:nvPr/>
        </p:nvSpPr>
        <p:spPr>
          <a:xfrm>
            <a:off x="-13263" y="6405331"/>
            <a:ext cx="121920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10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30221" y="836713"/>
            <a:ext cx="8714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own sub headline</a:t>
            </a:r>
            <a:endParaRPr lang="en-US" altLang="ko-KR" sz="1733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224528" y="5353094"/>
            <a:ext cx="876611" cy="31810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>
              <a:defRPr/>
            </a:pPr>
            <a:r>
              <a:rPr lang="en-US" altLang="ko-KR" sz="1467" spc="25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467" spc="25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219413" y="5353094"/>
            <a:ext cx="876611" cy="31810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>
              <a:defRPr/>
            </a:pPr>
            <a:r>
              <a:rPr lang="en-US" altLang="ko-KR" sz="1467" spc="25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467" spc="25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214300" y="5353094"/>
            <a:ext cx="876611" cy="31810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>
              <a:defRPr/>
            </a:pPr>
            <a:r>
              <a:rPr lang="en-US" altLang="ko-KR" sz="1467" spc="25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467" spc="25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09187" y="5353094"/>
            <a:ext cx="876611" cy="31810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>
              <a:defRPr/>
            </a:pPr>
            <a:r>
              <a:rPr lang="en-US" altLang="ko-KR" sz="1467" spc="25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467" spc="25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04072" y="5353094"/>
            <a:ext cx="876611" cy="31810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>
              <a:defRPr/>
            </a:pPr>
            <a:r>
              <a:rPr lang="en-US" altLang="ko-KR" sz="1467" spc="25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467" spc="25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198957" y="5353094"/>
            <a:ext cx="876611" cy="31810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>
              <a:defRPr/>
            </a:pPr>
            <a:r>
              <a:rPr lang="en-US" altLang="ko-KR" sz="1467" spc="25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467" spc="25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193843" y="5353094"/>
            <a:ext cx="876611" cy="31810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>
              <a:defRPr/>
            </a:pPr>
            <a:r>
              <a:rPr lang="en-US" altLang="ko-KR" sz="1467" spc="25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467" spc="25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9188727" y="5353094"/>
            <a:ext cx="876611" cy="318100"/>
          </a:xfrm>
          <a:prstGeom prst="rect">
            <a:avLst/>
          </a:prstGeom>
          <a:noFill/>
        </p:spPr>
        <p:txBody>
          <a:bodyPr spcFirstLastPara="1" wrap="square">
            <a:spAutoFit/>
          </a:bodyPr>
          <a:lstStyle/>
          <a:p>
            <a:pPr algn="ctr">
              <a:defRPr/>
            </a:pPr>
            <a:r>
              <a:rPr lang="en-US" altLang="ko-KR" sz="1467" spc="25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467" spc="25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1998" y="1391087"/>
            <a:ext cx="7593933" cy="60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>
              <a:defRPr/>
            </a:pPr>
            <a:r>
              <a:rPr lang="en-US" altLang="ko-KR" sz="14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 add text add text add text add text add text add text add text add text add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6747" y="5733256"/>
            <a:ext cx="7791519" cy="60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 algn="ctr">
              <a:defRPr/>
            </a:pPr>
            <a:r>
              <a:rPr lang="en-US" altLang="ko-KR" sz="14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 add text add text add text add text add text</a:t>
            </a:r>
          </a:p>
        </p:txBody>
      </p:sp>
      <p:grpSp>
        <p:nvGrpSpPr>
          <p:cNvPr id="15" name="그룹 207"/>
          <p:cNvGrpSpPr/>
          <p:nvPr/>
        </p:nvGrpSpPr>
        <p:grpSpPr>
          <a:xfrm>
            <a:off x="5341667" y="2312071"/>
            <a:ext cx="1466952" cy="1277732"/>
            <a:chOff x="395288" y="3396803"/>
            <a:chExt cx="1511300" cy="1316360"/>
          </a:xfrm>
        </p:grpSpPr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5288" y="4068595"/>
              <a:ext cx="1511300" cy="64456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7" name="자유형 248"/>
            <p:cNvSpPr/>
            <p:nvPr/>
          </p:nvSpPr>
          <p:spPr bwMode="auto">
            <a:xfrm>
              <a:off x="702991" y="3410521"/>
              <a:ext cx="908050" cy="909637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85589" tIns="385589" rIns="385589" bIns="385589" spcCol="1270" anchor="ctr"/>
            <a:lstStyle/>
            <a:p>
              <a:pPr algn="ctr" defTabSz="2252077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373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그룹 60"/>
            <p:cNvGrpSpPr/>
            <p:nvPr/>
          </p:nvGrpSpPr>
          <p:grpSpPr>
            <a:xfrm>
              <a:off x="640130" y="3396803"/>
              <a:ext cx="1033760" cy="937072"/>
              <a:chOff x="5075123" y="3442121"/>
              <a:chExt cx="2481953" cy="2249809"/>
            </a:xfrm>
          </p:grpSpPr>
          <p:sp>
            <p:nvSpPr>
              <p:cNvPr id="20" name="타원 251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2400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3" name="자유형 254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자유형 255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89315" y="3662921"/>
              <a:ext cx="917365" cy="3911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8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</a:t>
              </a:r>
              <a:endParaRPr lang="ko-KR" altLang="en-US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모서리가 둥근 직사각형 141"/>
          <p:cNvSpPr/>
          <p:nvPr/>
        </p:nvSpPr>
        <p:spPr>
          <a:xfrm>
            <a:off x="2136747" y="4086883"/>
            <a:ext cx="4962543" cy="1118319"/>
          </a:xfrm>
          <a:prstGeom prst="roundRect">
            <a:avLst>
              <a:gd name="adj" fmla="val 4776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102833" y="4761650"/>
            <a:ext cx="1063857" cy="453733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자유형 143"/>
          <p:cNvSpPr/>
          <p:nvPr/>
        </p:nvSpPr>
        <p:spPr bwMode="auto">
          <a:xfrm>
            <a:off x="2319435" y="4298408"/>
            <a:ext cx="639208" cy="640325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5589" tIns="385589" rIns="385589" bIns="385589" spcCol="1270" anchor="ctr"/>
          <a:lstStyle/>
          <a:p>
            <a:pPr algn="ctr" defTabSz="2252077">
              <a:lnSpc>
                <a:spcPct val="90000"/>
              </a:lnSpc>
              <a:spcAft>
                <a:spcPct val="35000"/>
              </a:spcAft>
              <a:defRPr/>
            </a:pPr>
            <a:endParaRPr lang="ko-KR" altLang="en-US" sz="3733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그룹 60"/>
          <p:cNvGrpSpPr/>
          <p:nvPr/>
        </p:nvGrpSpPr>
        <p:grpSpPr>
          <a:xfrm>
            <a:off x="2275183" y="4288751"/>
            <a:ext cx="727700" cy="659639"/>
            <a:chOff x="5075123" y="3442121"/>
            <a:chExt cx="2481953" cy="2249809"/>
          </a:xfrm>
        </p:grpSpPr>
        <p:sp>
          <p:nvSpPr>
            <p:cNvPr id="30" name="타원 241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3" name="자유형 244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자유형 245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3097369" y="4761650"/>
            <a:ext cx="1063857" cy="453733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9" name="자유형 146"/>
          <p:cNvSpPr/>
          <p:nvPr/>
        </p:nvSpPr>
        <p:spPr bwMode="auto">
          <a:xfrm>
            <a:off x="3313971" y="4298408"/>
            <a:ext cx="639208" cy="640325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5589" tIns="385589" rIns="385589" bIns="385589" spcCol="1270" anchor="ctr"/>
          <a:lstStyle/>
          <a:p>
            <a:pPr algn="ctr" defTabSz="2252077">
              <a:lnSpc>
                <a:spcPct val="90000"/>
              </a:lnSpc>
              <a:spcAft>
                <a:spcPct val="35000"/>
              </a:spcAft>
              <a:defRPr/>
            </a:pPr>
            <a:endParaRPr lang="ko-KR" altLang="en-US" sz="3733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그룹 60"/>
          <p:cNvGrpSpPr/>
          <p:nvPr/>
        </p:nvGrpSpPr>
        <p:grpSpPr>
          <a:xfrm>
            <a:off x="3269722" y="4288751"/>
            <a:ext cx="727700" cy="659639"/>
            <a:chOff x="5075123" y="3442121"/>
            <a:chExt cx="2481953" cy="2249809"/>
          </a:xfrm>
        </p:grpSpPr>
        <p:sp>
          <p:nvSpPr>
            <p:cNvPr id="41" name="타원 235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4" name="자유형 238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자유형 239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4091906" y="4761650"/>
            <a:ext cx="1063857" cy="453733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자유형 149"/>
          <p:cNvSpPr/>
          <p:nvPr/>
        </p:nvSpPr>
        <p:spPr bwMode="auto">
          <a:xfrm>
            <a:off x="4308508" y="4298408"/>
            <a:ext cx="639208" cy="640325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5589" tIns="385589" rIns="385589" bIns="385589" spcCol="1270" anchor="ctr"/>
          <a:lstStyle/>
          <a:p>
            <a:pPr algn="ctr" defTabSz="2252077">
              <a:lnSpc>
                <a:spcPct val="90000"/>
              </a:lnSpc>
              <a:spcAft>
                <a:spcPct val="35000"/>
              </a:spcAft>
              <a:defRPr/>
            </a:pPr>
            <a:endParaRPr lang="ko-KR" altLang="en-US" sz="3733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그룹 60"/>
          <p:cNvGrpSpPr/>
          <p:nvPr/>
        </p:nvGrpSpPr>
        <p:grpSpPr>
          <a:xfrm>
            <a:off x="4264258" y="4288751"/>
            <a:ext cx="727700" cy="659639"/>
            <a:chOff x="5075123" y="3442121"/>
            <a:chExt cx="2481953" cy="2249809"/>
          </a:xfrm>
        </p:grpSpPr>
        <p:sp>
          <p:nvSpPr>
            <p:cNvPr id="50" name="타원 229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3" name="자유형 232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자유형 233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5086445" y="4761650"/>
            <a:ext cx="1063857" cy="453733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7" name="자유형 152"/>
          <p:cNvSpPr/>
          <p:nvPr/>
        </p:nvSpPr>
        <p:spPr bwMode="auto">
          <a:xfrm>
            <a:off x="5303047" y="4298408"/>
            <a:ext cx="639208" cy="640325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5589" tIns="385589" rIns="385589" bIns="385589" spcCol="1270" anchor="ctr"/>
          <a:lstStyle/>
          <a:p>
            <a:pPr algn="ctr" defTabSz="2252077">
              <a:lnSpc>
                <a:spcPct val="90000"/>
              </a:lnSpc>
              <a:spcAft>
                <a:spcPct val="35000"/>
              </a:spcAft>
              <a:defRPr/>
            </a:pPr>
            <a:endParaRPr lang="ko-KR" altLang="en-US" sz="3733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그룹 60"/>
          <p:cNvGrpSpPr/>
          <p:nvPr/>
        </p:nvGrpSpPr>
        <p:grpSpPr>
          <a:xfrm>
            <a:off x="5258795" y="4288751"/>
            <a:ext cx="727700" cy="659639"/>
            <a:chOff x="5075123" y="3442121"/>
            <a:chExt cx="2481953" cy="2249809"/>
          </a:xfrm>
        </p:grpSpPr>
        <p:sp>
          <p:nvSpPr>
            <p:cNvPr id="59" name="타원 223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2" name="자유형 226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자유형 227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6080982" y="4761650"/>
            <a:ext cx="1063857" cy="453733"/>
          </a:xfrm>
          <a:prstGeom prst="ellipse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6" name="자유형 155"/>
          <p:cNvSpPr/>
          <p:nvPr/>
        </p:nvSpPr>
        <p:spPr bwMode="auto">
          <a:xfrm>
            <a:off x="6297584" y="4298408"/>
            <a:ext cx="639208" cy="640325"/>
          </a:xfrm>
          <a:custGeom>
            <a:avLst/>
            <a:gdLst>
              <a:gd name="connsiteX0" fmla="*/ 0 w 1645187"/>
              <a:gd name="connsiteY0" fmla="*/ 822594 h 1645187"/>
              <a:gd name="connsiteX1" fmla="*/ 240933 w 1645187"/>
              <a:gd name="connsiteY1" fmla="*/ 240932 h 1645187"/>
              <a:gd name="connsiteX2" fmla="*/ 822595 w 1645187"/>
              <a:gd name="connsiteY2" fmla="*/ 1 h 1645187"/>
              <a:gd name="connsiteX3" fmla="*/ 1404257 w 1645187"/>
              <a:gd name="connsiteY3" fmla="*/ 240934 h 1645187"/>
              <a:gd name="connsiteX4" fmla="*/ 1645188 w 1645187"/>
              <a:gd name="connsiteY4" fmla="*/ 822596 h 1645187"/>
              <a:gd name="connsiteX5" fmla="*/ 1404256 w 1645187"/>
              <a:gd name="connsiteY5" fmla="*/ 1404258 h 1645187"/>
              <a:gd name="connsiteX6" fmla="*/ 822594 w 1645187"/>
              <a:gd name="connsiteY6" fmla="*/ 1645190 h 1645187"/>
              <a:gd name="connsiteX7" fmla="*/ 240932 w 1645187"/>
              <a:gd name="connsiteY7" fmla="*/ 1404257 h 1645187"/>
              <a:gd name="connsiteX8" fmla="*/ 0 w 1645187"/>
              <a:gd name="connsiteY8" fmla="*/ 822595 h 1645187"/>
              <a:gd name="connsiteX9" fmla="*/ 0 w 1645187"/>
              <a:gd name="connsiteY9" fmla="*/ 822594 h 164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187" h="1645187">
                <a:moveTo>
                  <a:pt x="0" y="822594"/>
                </a:moveTo>
                <a:cubicBezTo>
                  <a:pt x="0" y="604428"/>
                  <a:pt x="86666" y="395198"/>
                  <a:pt x="240933" y="240932"/>
                </a:cubicBezTo>
                <a:cubicBezTo>
                  <a:pt x="395200" y="86666"/>
                  <a:pt x="604430" y="0"/>
                  <a:pt x="822595" y="1"/>
                </a:cubicBezTo>
                <a:cubicBezTo>
                  <a:pt x="1040761" y="1"/>
                  <a:pt x="1249991" y="86667"/>
                  <a:pt x="1404257" y="240934"/>
                </a:cubicBezTo>
                <a:cubicBezTo>
                  <a:pt x="1558523" y="395201"/>
                  <a:pt x="1645189" y="604431"/>
                  <a:pt x="1645188" y="822596"/>
                </a:cubicBezTo>
                <a:cubicBezTo>
                  <a:pt x="1645188" y="1040762"/>
                  <a:pt x="1558522" y="1249992"/>
                  <a:pt x="1404256" y="1404258"/>
                </a:cubicBezTo>
                <a:cubicBezTo>
                  <a:pt x="1249990" y="1558524"/>
                  <a:pt x="1040759" y="1645190"/>
                  <a:pt x="822594" y="1645190"/>
                </a:cubicBezTo>
                <a:cubicBezTo>
                  <a:pt x="604428" y="1645190"/>
                  <a:pt x="395198" y="1558524"/>
                  <a:pt x="240932" y="1404257"/>
                </a:cubicBezTo>
                <a:cubicBezTo>
                  <a:pt x="86666" y="1249991"/>
                  <a:pt x="0" y="1040760"/>
                  <a:pt x="0" y="822595"/>
                </a:cubicBezTo>
                <a:lnTo>
                  <a:pt x="0" y="82259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5589" tIns="385589" rIns="385589" bIns="385589" spcCol="1270" anchor="ctr"/>
          <a:lstStyle/>
          <a:p>
            <a:pPr algn="ctr" defTabSz="2252077">
              <a:lnSpc>
                <a:spcPct val="90000"/>
              </a:lnSpc>
              <a:spcAft>
                <a:spcPct val="35000"/>
              </a:spcAft>
              <a:defRPr/>
            </a:pPr>
            <a:endParaRPr lang="ko-KR" altLang="en-US" sz="3733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" name="그룹 60"/>
          <p:cNvGrpSpPr/>
          <p:nvPr/>
        </p:nvGrpSpPr>
        <p:grpSpPr>
          <a:xfrm>
            <a:off x="6253333" y="4288751"/>
            <a:ext cx="727700" cy="659639"/>
            <a:chOff x="5075123" y="3442121"/>
            <a:chExt cx="2481953" cy="2249809"/>
          </a:xfrm>
        </p:grpSpPr>
        <p:sp>
          <p:nvSpPr>
            <p:cNvPr id="68" name="타원 217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1" name="자유형 220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자유형 221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그룹 177"/>
          <p:cNvGrpSpPr/>
          <p:nvPr/>
        </p:nvGrpSpPr>
        <p:grpSpPr>
          <a:xfrm>
            <a:off x="7075520" y="4288750"/>
            <a:ext cx="1063857" cy="926631"/>
            <a:chOff x="3402013" y="2523764"/>
            <a:chExt cx="1024012" cy="891926"/>
          </a:xfrm>
        </p:grpSpPr>
        <p:sp>
          <p:nvSpPr>
            <p:cNvPr id="7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6" name="자유형 209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85589" tIns="385589" rIns="385589" bIns="385589" spcCol="1270" anchor="ctr"/>
            <a:lstStyle/>
            <a:p>
              <a:pPr algn="ctr" defTabSz="2252077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3733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78" name="타원 211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81" name="자유형 214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자유형 215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4" name="그룹 187"/>
          <p:cNvGrpSpPr/>
          <p:nvPr/>
        </p:nvGrpSpPr>
        <p:grpSpPr>
          <a:xfrm>
            <a:off x="8070057" y="4288750"/>
            <a:ext cx="1063857" cy="926631"/>
            <a:chOff x="3402013" y="2523764"/>
            <a:chExt cx="1024012" cy="891926"/>
          </a:xfrm>
        </p:grpSpPr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자유형 200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85589" tIns="385589" rIns="385589" bIns="385589" spcCol="1270" anchor="ctr"/>
            <a:lstStyle/>
            <a:p>
              <a:pPr algn="ctr" defTabSz="2252077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3733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88" name="타원 202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91" name="자유형 205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자유형 206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4" name="그룹 197"/>
          <p:cNvGrpSpPr/>
          <p:nvPr/>
        </p:nvGrpSpPr>
        <p:grpSpPr>
          <a:xfrm>
            <a:off x="9064592" y="4288750"/>
            <a:ext cx="1063857" cy="926631"/>
            <a:chOff x="3402013" y="2523764"/>
            <a:chExt cx="1024012" cy="891926"/>
          </a:xfrm>
        </p:grpSpPr>
        <p:sp>
          <p:nvSpPr>
            <p:cNvPr id="95" name="Oval 29"/>
            <p:cNvSpPr>
              <a:spLocks noChangeArrowheads="1"/>
            </p:cNvSpPr>
            <p:nvPr/>
          </p:nvSpPr>
          <p:spPr bwMode="auto">
            <a:xfrm>
              <a:off x="3402013" y="2978950"/>
              <a:ext cx="1024012" cy="43674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6" name="자유형 191"/>
            <p:cNvSpPr/>
            <p:nvPr/>
          </p:nvSpPr>
          <p:spPr bwMode="auto">
            <a:xfrm>
              <a:off x="3610503" y="2533059"/>
              <a:ext cx="615268" cy="616343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85589" tIns="385589" rIns="385589" bIns="385589" spcCol="1270" anchor="ctr"/>
            <a:lstStyle/>
            <a:p>
              <a:pPr algn="ctr" defTabSz="2252077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3733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그룹 60"/>
            <p:cNvGrpSpPr/>
            <p:nvPr/>
          </p:nvGrpSpPr>
          <p:grpSpPr>
            <a:xfrm>
              <a:off x="3567909" y="2523764"/>
              <a:ext cx="700444" cy="634932"/>
              <a:chOff x="5075123" y="3442121"/>
              <a:chExt cx="2481953" cy="2249809"/>
            </a:xfrm>
          </p:grpSpPr>
          <p:sp>
            <p:nvSpPr>
              <p:cNvPr id="98" name="타원 193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01" name="자유형 196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자유형 197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04" name="직선 연결선 160"/>
          <p:cNvCxnSpPr/>
          <p:nvPr/>
        </p:nvCxnSpPr>
        <p:spPr>
          <a:xfrm rot="5400000">
            <a:off x="2366178" y="4012777"/>
            <a:ext cx="5149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61"/>
          <p:cNvCxnSpPr/>
          <p:nvPr/>
        </p:nvCxnSpPr>
        <p:spPr>
          <a:xfrm rot="5400000">
            <a:off x="3363357" y="4012777"/>
            <a:ext cx="5149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62"/>
          <p:cNvCxnSpPr/>
          <p:nvPr/>
        </p:nvCxnSpPr>
        <p:spPr>
          <a:xfrm rot="5400000">
            <a:off x="4360535" y="4012777"/>
            <a:ext cx="5149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63"/>
          <p:cNvCxnSpPr/>
          <p:nvPr/>
        </p:nvCxnSpPr>
        <p:spPr>
          <a:xfrm rot="5400000">
            <a:off x="5357714" y="4012777"/>
            <a:ext cx="5149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64"/>
          <p:cNvCxnSpPr/>
          <p:nvPr/>
        </p:nvCxnSpPr>
        <p:spPr>
          <a:xfrm rot="5400000">
            <a:off x="6354893" y="4012777"/>
            <a:ext cx="5149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65"/>
          <p:cNvCxnSpPr/>
          <p:nvPr/>
        </p:nvCxnSpPr>
        <p:spPr>
          <a:xfrm rot="5400000">
            <a:off x="7352071" y="4012777"/>
            <a:ext cx="5149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66"/>
          <p:cNvCxnSpPr/>
          <p:nvPr/>
        </p:nvCxnSpPr>
        <p:spPr>
          <a:xfrm rot="5400000">
            <a:off x="8349250" y="4012777"/>
            <a:ext cx="5149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67"/>
          <p:cNvCxnSpPr/>
          <p:nvPr/>
        </p:nvCxnSpPr>
        <p:spPr>
          <a:xfrm rot="5400000">
            <a:off x="9346429" y="4012777"/>
            <a:ext cx="51496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68"/>
          <p:cNvCxnSpPr/>
          <p:nvPr/>
        </p:nvCxnSpPr>
        <p:spPr>
          <a:xfrm>
            <a:off x="2622727" y="3755293"/>
            <a:ext cx="698949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69"/>
          <p:cNvCxnSpPr/>
          <p:nvPr/>
        </p:nvCxnSpPr>
        <p:spPr>
          <a:xfrm rot="5400000">
            <a:off x="5801625" y="3497811"/>
            <a:ext cx="514967" cy="0"/>
          </a:xfrm>
          <a:prstGeom prst="line">
            <a:avLst/>
          </a:prstGeom>
          <a:ln w="9525" cap="rnd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240771" y="2376893"/>
            <a:ext cx="168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40771" y="2850146"/>
            <a:ext cx="168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</a:p>
        </p:txBody>
      </p:sp>
      <p:grpSp>
        <p:nvGrpSpPr>
          <p:cNvPr id="116" name="그룹 234"/>
          <p:cNvGrpSpPr/>
          <p:nvPr/>
        </p:nvGrpSpPr>
        <p:grpSpPr>
          <a:xfrm>
            <a:off x="7956559" y="2820958"/>
            <a:ext cx="339188" cy="307463"/>
            <a:chOff x="5318574" y="2122907"/>
            <a:chExt cx="749699" cy="679580"/>
          </a:xfrm>
        </p:grpSpPr>
        <p:sp>
          <p:nvSpPr>
            <p:cNvPr id="117" name="자유형 182"/>
            <p:cNvSpPr/>
            <p:nvPr/>
          </p:nvSpPr>
          <p:spPr bwMode="auto">
            <a:xfrm>
              <a:off x="5364163" y="2132856"/>
              <a:ext cx="658533" cy="659684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85589" tIns="385589" rIns="385589" bIns="385589" spcCol="1270" anchor="ctr"/>
            <a:lstStyle/>
            <a:p>
              <a:pPr algn="ctr" defTabSz="2252077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3733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8" name="그룹 60"/>
            <p:cNvGrpSpPr/>
            <p:nvPr/>
          </p:nvGrpSpPr>
          <p:grpSpPr>
            <a:xfrm>
              <a:off x="5318574" y="2122907"/>
              <a:ext cx="749699" cy="679580"/>
              <a:chOff x="5075123" y="3442121"/>
              <a:chExt cx="2481953" cy="2249809"/>
            </a:xfrm>
          </p:grpSpPr>
          <p:sp>
            <p:nvSpPr>
              <p:cNvPr id="119" name="타원 184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22" name="자유형 187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자유형 188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5" name="그룹 235"/>
          <p:cNvGrpSpPr/>
          <p:nvPr/>
        </p:nvGrpSpPr>
        <p:grpSpPr>
          <a:xfrm>
            <a:off x="7956559" y="2401589"/>
            <a:ext cx="339188" cy="307463"/>
            <a:chOff x="6343178" y="2122907"/>
            <a:chExt cx="749699" cy="679580"/>
          </a:xfrm>
        </p:grpSpPr>
        <p:sp>
          <p:nvSpPr>
            <p:cNvPr id="126" name="자유형 174"/>
            <p:cNvSpPr/>
            <p:nvPr/>
          </p:nvSpPr>
          <p:spPr bwMode="auto">
            <a:xfrm>
              <a:off x="6388767" y="2132856"/>
              <a:ext cx="658533" cy="659684"/>
            </a:xfrm>
            <a:custGeom>
              <a:avLst/>
              <a:gdLst>
                <a:gd name="connsiteX0" fmla="*/ 0 w 1645187"/>
                <a:gd name="connsiteY0" fmla="*/ 822594 h 1645187"/>
                <a:gd name="connsiteX1" fmla="*/ 240933 w 1645187"/>
                <a:gd name="connsiteY1" fmla="*/ 240932 h 1645187"/>
                <a:gd name="connsiteX2" fmla="*/ 822595 w 1645187"/>
                <a:gd name="connsiteY2" fmla="*/ 1 h 1645187"/>
                <a:gd name="connsiteX3" fmla="*/ 1404257 w 1645187"/>
                <a:gd name="connsiteY3" fmla="*/ 240934 h 1645187"/>
                <a:gd name="connsiteX4" fmla="*/ 1645188 w 1645187"/>
                <a:gd name="connsiteY4" fmla="*/ 822596 h 1645187"/>
                <a:gd name="connsiteX5" fmla="*/ 1404256 w 1645187"/>
                <a:gd name="connsiteY5" fmla="*/ 1404258 h 1645187"/>
                <a:gd name="connsiteX6" fmla="*/ 822594 w 1645187"/>
                <a:gd name="connsiteY6" fmla="*/ 1645190 h 1645187"/>
                <a:gd name="connsiteX7" fmla="*/ 240932 w 1645187"/>
                <a:gd name="connsiteY7" fmla="*/ 1404257 h 1645187"/>
                <a:gd name="connsiteX8" fmla="*/ 0 w 1645187"/>
                <a:gd name="connsiteY8" fmla="*/ 822595 h 1645187"/>
                <a:gd name="connsiteX9" fmla="*/ 0 w 1645187"/>
                <a:gd name="connsiteY9" fmla="*/ 822594 h 16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187" h="1645187">
                  <a:moveTo>
                    <a:pt x="0" y="822594"/>
                  </a:moveTo>
                  <a:cubicBezTo>
                    <a:pt x="0" y="604428"/>
                    <a:pt x="86666" y="395198"/>
                    <a:pt x="240933" y="240932"/>
                  </a:cubicBezTo>
                  <a:cubicBezTo>
                    <a:pt x="395200" y="86666"/>
                    <a:pt x="604430" y="0"/>
                    <a:pt x="822595" y="1"/>
                  </a:cubicBezTo>
                  <a:cubicBezTo>
                    <a:pt x="1040761" y="1"/>
                    <a:pt x="1249991" y="86667"/>
                    <a:pt x="1404257" y="240934"/>
                  </a:cubicBezTo>
                  <a:cubicBezTo>
                    <a:pt x="1558523" y="395201"/>
                    <a:pt x="1645189" y="604431"/>
                    <a:pt x="1645188" y="822596"/>
                  </a:cubicBezTo>
                  <a:cubicBezTo>
                    <a:pt x="1645188" y="1040762"/>
                    <a:pt x="1558522" y="1249992"/>
                    <a:pt x="1404256" y="1404258"/>
                  </a:cubicBezTo>
                  <a:cubicBezTo>
                    <a:pt x="1249990" y="1558524"/>
                    <a:pt x="1040759" y="1645190"/>
                    <a:pt x="822594" y="1645190"/>
                  </a:cubicBezTo>
                  <a:cubicBezTo>
                    <a:pt x="604428" y="1645190"/>
                    <a:pt x="395198" y="1558524"/>
                    <a:pt x="240932" y="1404257"/>
                  </a:cubicBezTo>
                  <a:cubicBezTo>
                    <a:pt x="86666" y="1249991"/>
                    <a:pt x="0" y="1040760"/>
                    <a:pt x="0" y="822595"/>
                  </a:cubicBezTo>
                  <a:lnTo>
                    <a:pt x="0" y="82259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85589" tIns="385589" rIns="385589" bIns="385589" spcCol="1270" anchor="ctr"/>
            <a:lstStyle/>
            <a:p>
              <a:pPr algn="ctr" defTabSz="2252077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3733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7" name="그룹 60"/>
            <p:cNvGrpSpPr/>
            <p:nvPr/>
          </p:nvGrpSpPr>
          <p:grpSpPr>
            <a:xfrm>
              <a:off x="6343178" y="2122907"/>
              <a:ext cx="749699" cy="679580"/>
              <a:chOff x="5075123" y="3442121"/>
              <a:chExt cx="2481953" cy="2249809"/>
            </a:xfrm>
          </p:grpSpPr>
          <p:sp>
            <p:nvSpPr>
              <p:cNvPr id="128" name="타원 176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31" name="자유형 179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자유형 180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3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1" name="사각형: 둥근 위쪽 모서리 130">
            <a:extLst>
              <a:ext uri="{FF2B5EF4-FFF2-40B4-BE49-F238E27FC236}">
                <a16:creationId xmlns:a16="http://schemas.microsoft.com/office/drawing/2014/main" id="{C08580B8-0AB3-4DA4-9187-5973C667ECF6}"/>
              </a:ext>
            </a:extLst>
          </p:cNvPr>
          <p:cNvSpPr/>
          <p:nvPr/>
        </p:nvSpPr>
        <p:spPr>
          <a:xfrm rot="16200000">
            <a:off x="2210295" y="2413817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ight Arrow 6">
            <a:extLst>
              <a:ext uri="{FF2B5EF4-FFF2-40B4-BE49-F238E27FC236}">
                <a16:creationId xmlns:a16="http://schemas.microsoft.com/office/drawing/2014/main" id="{AF414331-CB9F-43F5-899E-B9CFB5FE979A}"/>
              </a:ext>
            </a:extLst>
          </p:cNvPr>
          <p:cNvSpPr/>
          <p:nvPr/>
        </p:nvSpPr>
        <p:spPr>
          <a:xfrm>
            <a:off x="8335334" y="2490393"/>
            <a:ext cx="2240049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7">
            <a:extLst>
              <a:ext uri="{FF2B5EF4-FFF2-40B4-BE49-F238E27FC236}">
                <a16:creationId xmlns:a16="http://schemas.microsoft.com/office/drawing/2014/main" id="{4B9D61BA-0458-42E5-AC2C-736F0B545F11}"/>
              </a:ext>
            </a:extLst>
          </p:cNvPr>
          <p:cNvSpPr/>
          <p:nvPr/>
        </p:nvSpPr>
        <p:spPr>
          <a:xfrm>
            <a:off x="6755799" y="2926817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DCA5AA32-831B-4F55-AE45-7BB13B034AC8}"/>
              </a:ext>
            </a:extLst>
          </p:cNvPr>
          <p:cNvSpPr/>
          <p:nvPr/>
        </p:nvSpPr>
        <p:spPr>
          <a:xfrm>
            <a:off x="5176266" y="2926817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9">
            <a:extLst>
              <a:ext uri="{FF2B5EF4-FFF2-40B4-BE49-F238E27FC236}">
                <a16:creationId xmlns:a16="http://schemas.microsoft.com/office/drawing/2014/main" id="{05A6BF8E-5D73-4246-97F6-B611C222C72C}"/>
              </a:ext>
            </a:extLst>
          </p:cNvPr>
          <p:cNvSpPr/>
          <p:nvPr/>
        </p:nvSpPr>
        <p:spPr>
          <a:xfrm>
            <a:off x="3596732" y="2926817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12">
            <a:extLst>
              <a:ext uri="{FF2B5EF4-FFF2-40B4-BE49-F238E27FC236}">
                <a16:creationId xmlns:a16="http://schemas.microsoft.com/office/drawing/2014/main" id="{1C78191B-85BA-4B9C-8C2C-195C4C93AC52}"/>
              </a:ext>
            </a:extLst>
          </p:cNvPr>
          <p:cNvSpPr/>
          <p:nvPr/>
        </p:nvSpPr>
        <p:spPr>
          <a:xfrm>
            <a:off x="4113679" y="4309217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Oval 13">
            <a:extLst>
              <a:ext uri="{FF2B5EF4-FFF2-40B4-BE49-F238E27FC236}">
                <a16:creationId xmlns:a16="http://schemas.microsoft.com/office/drawing/2014/main" id="{EAA3A102-CA78-484E-ABF3-FC9213636C2B}"/>
              </a:ext>
            </a:extLst>
          </p:cNvPr>
          <p:cNvSpPr/>
          <p:nvPr/>
        </p:nvSpPr>
        <p:spPr>
          <a:xfrm>
            <a:off x="2541067" y="430921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14">
            <a:extLst>
              <a:ext uri="{FF2B5EF4-FFF2-40B4-BE49-F238E27FC236}">
                <a16:creationId xmlns:a16="http://schemas.microsoft.com/office/drawing/2014/main" id="{96701449-9991-44C0-87DD-2C7C11070803}"/>
              </a:ext>
            </a:extLst>
          </p:cNvPr>
          <p:cNvSpPr/>
          <p:nvPr/>
        </p:nvSpPr>
        <p:spPr>
          <a:xfrm>
            <a:off x="7258903" y="4309217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15">
            <a:extLst>
              <a:ext uri="{FF2B5EF4-FFF2-40B4-BE49-F238E27FC236}">
                <a16:creationId xmlns:a16="http://schemas.microsoft.com/office/drawing/2014/main" id="{22AA412F-5EC3-4B86-A2CA-9A27AD60089F}"/>
              </a:ext>
            </a:extLst>
          </p:cNvPr>
          <p:cNvSpPr/>
          <p:nvPr/>
        </p:nvSpPr>
        <p:spPr>
          <a:xfrm>
            <a:off x="8831514" y="4309217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16">
            <a:extLst>
              <a:ext uri="{FF2B5EF4-FFF2-40B4-BE49-F238E27FC236}">
                <a16:creationId xmlns:a16="http://schemas.microsoft.com/office/drawing/2014/main" id="{1E9C8492-8E58-421E-94CB-E3F525DE54E8}"/>
              </a:ext>
            </a:extLst>
          </p:cNvPr>
          <p:cNvSpPr/>
          <p:nvPr/>
        </p:nvSpPr>
        <p:spPr>
          <a:xfrm>
            <a:off x="5686291" y="430921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Group 17">
            <a:extLst>
              <a:ext uri="{FF2B5EF4-FFF2-40B4-BE49-F238E27FC236}">
                <a16:creationId xmlns:a16="http://schemas.microsoft.com/office/drawing/2014/main" id="{E941E7E7-4D18-480C-BF81-BA236930A469}"/>
              </a:ext>
            </a:extLst>
          </p:cNvPr>
          <p:cNvGrpSpPr/>
          <p:nvPr/>
        </p:nvGrpSpPr>
        <p:grpSpPr>
          <a:xfrm>
            <a:off x="2105025" y="4981952"/>
            <a:ext cx="1438276" cy="1105530"/>
            <a:chOff x="803640" y="3362835"/>
            <a:chExt cx="2059657" cy="110553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2D996E7-B1DB-457F-B1D4-C7A7E57C2DC4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DAD512-82B2-46E6-B0A2-9C55C7D4E4D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4" name="Group 20">
            <a:extLst>
              <a:ext uri="{FF2B5EF4-FFF2-40B4-BE49-F238E27FC236}">
                <a16:creationId xmlns:a16="http://schemas.microsoft.com/office/drawing/2014/main" id="{6C0892BB-7B5D-4267-8391-DCD5804DA4D8}"/>
              </a:ext>
            </a:extLst>
          </p:cNvPr>
          <p:cNvGrpSpPr/>
          <p:nvPr/>
        </p:nvGrpSpPr>
        <p:grpSpPr>
          <a:xfrm>
            <a:off x="3677637" y="4981952"/>
            <a:ext cx="1438276" cy="1105530"/>
            <a:chOff x="803640" y="3362835"/>
            <a:chExt cx="2059657" cy="1105530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52BADDC-74C0-49DE-BE17-BB3F320D3A40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5DC7133-2EDB-48C7-8E7C-7D1A6B11E4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7" name="Group 23">
            <a:extLst>
              <a:ext uri="{FF2B5EF4-FFF2-40B4-BE49-F238E27FC236}">
                <a16:creationId xmlns:a16="http://schemas.microsoft.com/office/drawing/2014/main" id="{956DF86A-4F9C-42C3-B48D-86C04E836D7A}"/>
              </a:ext>
            </a:extLst>
          </p:cNvPr>
          <p:cNvGrpSpPr/>
          <p:nvPr/>
        </p:nvGrpSpPr>
        <p:grpSpPr>
          <a:xfrm>
            <a:off x="5250249" y="4981952"/>
            <a:ext cx="1438276" cy="1105530"/>
            <a:chOff x="803640" y="3362835"/>
            <a:chExt cx="2059657" cy="1105530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96B5012-6D49-4B05-AFDF-3BFE9B3A3F3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89D74B0-48AB-4317-B177-7B74D4AFF82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0" name="Group 26">
            <a:extLst>
              <a:ext uri="{FF2B5EF4-FFF2-40B4-BE49-F238E27FC236}">
                <a16:creationId xmlns:a16="http://schemas.microsoft.com/office/drawing/2014/main" id="{ADA1CF4B-DB2E-4627-99FC-5492890D0768}"/>
              </a:ext>
            </a:extLst>
          </p:cNvPr>
          <p:cNvGrpSpPr/>
          <p:nvPr/>
        </p:nvGrpSpPr>
        <p:grpSpPr>
          <a:xfrm>
            <a:off x="6822861" y="4981952"/>
            <a:ext cx="1438276" cy="1105530"/>
            <a:chOff x="803640" y="3362835"/>
            <a:chExt cx="2059657" cy="110553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EEC12C5-8F7A-4330-A913-C91D7056AE5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7751DCC-8F9B-4718-AB61-899940F81A3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3" name="Group 29">
            <a:extLst>
              <a:ext uri="{FF2B5EF4-FFF2-40B4-BE49-F238E27FC236}">
                <a16:creationId xmlns:a16="http://schemas.microsoft.com/office/drawing/2014/main" id="{278EDD00-04A4-45BC-91FC-8A9AD6453E77}"/>
              </a:ext>
            </a:extLst>
          </p:cNvPr>
          <p:cNvGrpSpPr/>
          <p:nvPr/>
        </p:nvGrpSpPr>
        <p:grpSpPr>
          <a:xfrm>
            <a:off x="8395472" y="4981952"/>
            <a:ext cx="1438276" cy="1105530"/>
            <a:chOff x="803640" y="3362835"/>
            <a:chExt cx="2059657" cy="1105530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01E12F5-2725-470E-A4D1-2F9B6633187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8F4250-0DFD-4B87-9B7A-44B3A7C075A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3129E4B6-E6E9-4434-A01D-01FED3E39D42}"/>
              </a:ext>
            </a:extLst>
          </p:cNvPr>
          <p:cNvGrpSpPr/>
          <p:nvPr/>
        </p:nvGrpSpPr>
        <p:grpSpPr>
          <a:xfrm>
            <a:off x="3872378" y="1769652"/>
            <a:ext cx="4392488" cy="1045508"/>
            <a:chOff x="3872378" y="1401441"/>
            <a:chExt cx="4392488" cy="104550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B19B861-16D0-4CC3-A9DC-D8AEA3E181D7}"/>
                </a:ext>
              </a:extLst>
            </p:cNvPr>
            <p:cNvSpPr txBox="1"/>
            <p:nvPr/>
          </p:nvSpPr>
          <p:spPr>
            <a:xfrm>
              <a:off x="3872378" y="1800618"/>
              <a:ext cx="4392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</a:t>
              </a:r>
            </a:p>
          </p:txBody>
        </p:sp>
        <p:sp>
          <p:nvSpPr>
            <p:cNvPr id="158" name="Text Placeholder 10">
              <a:extLst>
                <a:ext uri="{FF2B5EF4-FFF2-40B4-BE49-F238E27FC236}">
                  <a16:creationId xmlns:a16="http://schemas.microsoft.com/office/drawing/2014/main" id="{80C3909A-A241-4B54-8F64-7F31FB8B85C8}"/>
                </a:ext>
              </a:extLst>
            </p:cNvPr>
            <p:cNvSpPr txBox="1">
              <a:spLocks/>
            </p:cNvSpPr>
            <p:nvPr/>
          </p:nvSpPr>
          <p:spPr>
            <a:xfrm>
              <a:off x="3872378" y="1401441"/>
              <a:ext cx="4392488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1800" b="1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6B89175-A7BD-4151-B7EB-E3FFC2A302B6}"/>
              </a:ext>
            </a:extLst>
          </p:cNvPr>
          <p:cNvGrpSpPr/>
          <p:nvPr/>
        </p:nvGrpSpPr>
        <p:grpSpPr>
          <a:xfrm>
            <a:off x="960760" y="2118626"/>
            <a:ext cx="10331901" cy="2611839"/>
            <a:chOff x="960760" y="1796874"/>
            <a:chExt cx="10331901" cy="2918970"/>
          </a:xfrm>
        </p:grpSpPr>
        <p:sp>
          <p:nvSpPr>
            <p:cNvPr id="160" name="Bent Arrow 3">
              <a:extLst>
                <a:ext uri="{FF2B5EF4-FFF2-40B4-BE49-F238E27FC236}">
                  <a16:creationId xmlns:a16="http://schemas.microsoft.com/office/drawing/2014/main" id="{2FBB11B3-A649-493B-9887-CEA216AFA59B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Bent Arrow 35">
              <a:extLst>
                <a:ext uri="{FF2B5EF4-FFF2-40B4-BE49-F238E27FC236}">
                  <a16:creationId xmlns:a16="http://schemas.microsoft.com/office/drawing/2014/main" id="{A6C7823C-4413-4F42-9180-06D27074E4DF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62" name="Bent Arrow 38">
              <a:extLst>
                <a:ext uri="{FF2B5EF4-FFF2-40B4-BE49-F238E27FC236}">
                  <a16:creationId xmlns:a16="http://schemas.microsoft.com/office/drawing/2014/main" id="{D2F0F542-E8BA-4CDB-B488-E650B7D12B60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Bent Arrow 41">
              <a:extLst>
                <a:ext uri="{FF2B5EF4-FFF2-40B4-BE49-F238E27FC236}">
                  <a16:creationId xmlns:a16="http://schemas.microsoft.com/office/drawing/2014/main" id="{4F4E6323-D343-4D20-A375-6F7FD97F3F94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4" name="Straight Connector 48">
            <a:extLst>
              <a:ext uri="{FF2B5EF4-FFF2-40B4-BE49-F238E27FC236}">
                <a16:creationId xmlns:a16="http://schemas.microsoft.com/office/drawing/2014/main" id="{C00B80C4-605D-4986-97E9-31BD51317240}"/>
              </a:ext>
            </a:extLst>
          </p:cNvPr>
          <p:cNvCxnSpPr/>
          <p:nvPr/>
        </p:nvCxnSpPr>
        <p:spPr>
          <a:xfrm>
            <a:off x="2824163" y="3876727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49">
            <a:extLst>
              <a:ext uri="{FF2B5EF4-FFF2-40B4-BE49-F238E27FC236}">
                <a16:creationId xmlns:a16="http://schemas.microsoft.com/office/drawing/2014/main" id="{DDBAABD2-8D6A-46FB-865F-0C94CA550544}"/>
              </a:ext>
            </a:extLst>
          </p:cNvPr>
          <p:cNvCxnSpPr/>
          <p:nvPr/>
        </p:nvCxnSpPr>
        <p:spPr>
          <a:xfrm>
            <a:off x="4396775" y="3876727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0">
            <a:extLst>
              <a:ext uri="{FF2B5EF4-FFF2-40B4-BE49-F238E27FC236}">
                <a16:creationId xmlns:a16="http://schemas.microsoft.com/office/drawing/2014/main" id="{11FCC97B-7E4E-47C8-8127-BAC3133C50A0}"/>
              </a:ext>
            </a:extLst>
          </p:cNvPr>
          <p:cNvCxnSpPr/>
          <p:nvPr/>
        </p:nvCxnSpPr>
        <p:spPr>
          <a:xfrm>
            <a:off x="5969387" y="3876727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51">
            <a:extLst>
              <a:ext uri="{FF2B5EF4-FFF2-40B4-BE49-F238E27FC236}">
                <a16:creationId xmlns:a16="http://schemas.microsoft.com/office/drawing/2014/main" id="{B80077A4-6927-4109-9B71-0FDA456AD44E}"/>
              </a:ext>
            </a:extLst>
          </p:cNvPr>
          <p:cNvCxnSpPr/>
          <p:nvPr/>
        </p:nvCxnSpPr>
        <p:spPr>
          <a:xfrm>
            <a:off x="7541999" y="3876727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52">
            <a:extLst>
              <a:ext uri="{FF2B5EF4-FFF2-40B4-BE49-F238E27FC236}">
                <a16:creationId xmlns:a16="http://schemas.microsoft.com/office/drawing/2014/main" id="{E2349F96-287A-4F8D-99A1-6F2A8AB443B1}"/>
              </a:ext>
            </a:extLst>
          </p:cNvPr>
          <p:cNvCxnSpPr/>
          <p:nvPr/>
        </p:nvCxnSpPr>
        <p:spPr>
          <a:xfrm>
            <a:off x="9114610" y="3876727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53">
            <a:extLst>
              <a:ext uri="{FF2B5EF4-FFF2-40B4-BE49-F238E27FC236}">
                <a16:creationId xmlns:a16="http://schemas.microsoft.com/office/drawing/2014/main" id="{B045A00D-748D-4CB7-A946-F04AF36011FF}"/>
              </a:ext>
            </a:extLst>
          </p:cNvPr>
          <p:cNvGrpSpPr/>
          <p:nvPr/>
        </p:nvGrpSpPr>
        <p:grpSpPr>
          <a:xfrm>
            <a:off x="2224558" y="3027459"/>
            <a:ext cx="1199211" cy="673514"/>
            <a:chOff x="2113657" y="4283314"/>
            <a:chExt cx="3647460" cy="673514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13B27C5-3511-4DA0-AE65-CC98118E35AB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2DA0102-543B-4410-9F2D-3D92A46D294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2" name="Group 56">
            <a:extLst>
              <a:ext uri="{FF2B5EF4-FFF2-40B4-BE49-F238E27FC236}">
                <a16:creationId xmlns:a16="http://schemas.microsoft.com/office/drawing/2014/main" id="{7FCDEB75-7D49-43D7-B782-FEA3E9FCECFD}"/>
              </a:ext>
            </a:extLst>
          </p:cNvPr>
          <p:cNvGrpSpPr/>
          <p:nvPr/>
        </p:nvGrpSpPr>
        <p:grpSpPr>
          <a:xfrm>
            <a:off x="3786894" y="3022251"/>
            <a:ext cx="1199211" cy="673514"/>
            <a:chOff x="2113657" y="4283314"/>
            <a:chExt cx="3647460" cy="673514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910D820-EEE4-488B-B269-993FF5786516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F9B8E6C-B7CD-4226-8C0B-0C3CCD58BFB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59">
            <a:extLst>
              <a:ext uri="{FF2B5EF4-FFF2-40B4-BE49-F238E27FC236}">
                <a16:creationId xmlns:a16="http://schemas.microsoft.com/office/drawing/2014/main" id="{0A8BCA88-1849-4BC8-A5D4-563FAA6AFC89}"/>
              </a:ext>
            </a:extLst>
          </p:cNvPr>
          <p:cNvGrpSpPr/>
          <p:nvPr/>
        </p:nvGrpSpPr>
        <p:grpSpPr>
          <a:xfrm>
            <a:off x="5366427" y="3022251"/>
            <a:ext cx="1199211" cy="673514"/>
            <a:chOff x="2113657" y="4283314"/>
            <a:chExt cx="3647460" cy="673514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C481851-B4D3-413E-958D-AA53B1379AC3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EC05634-1F25-4B6A-9FA2-09D46B48802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8" name="Group 62">
            <a:extLst>
              <a:ext uri="{FF2B5EF4-FFF2-40B4-BE49-F238E27FC236}">
                <a16:creationId xmlns:a16="http://schemas.microsoft.com/office/drawing/2014/main" id="{799FEBBD-7537-4918-9F8F-268527F50C1E}"/>
              </a:ext>
            </a:extLst>
          </p:cNvPr>
          <p:cNvGrpSpPr/>
          <p:nvPr/>
        </p:nvGrpSpPr>
        <p:grpSpPr>
          <a:xfrm>
            <a:off x="6945961" y="3022251"/>
            <a:ext cx="1199211" cy="673514"/>
            <a:chOff x="2113657" y="4283314"/>
            <a:chExt cx="3647460" cy="673514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CA2061D-C58B-4AB6-8100-501B76936621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5CFAB09-D60D-4297-95F6-3A20A324C4A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1" name="Group 65">
            <a:extLst>
              <a:ext uri="{FF2B5EF4-FFF2-40B4-BE49-F238E27FC236}">
                <a16:creationId xmlns:a16="http://schemas.microsoft.com/office/drawing/2014/main" id="{8B01CB4A-BE65-4435-B2A5-EC1971AA8DE9}"/>
              </a:ext>
            </a:extLst>
          </p:cNvPr>
          <p:cNvGrpSpPr/>
          <p:nvPr/>
        </p:nvGrpSpPr>
        <p:grpSpPr>
          <a:xfrm>
            <a:off x="8515005" y="3022251"/>
            <a:ext cx="1199211" cy="673514"/>
            <a:chOff x="2113657" y="4283314"/>
            <a:chExt cx="3647460" cy="67351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310ADDB-CF41-411F-A4A1-20A15F1CDFA7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CDAA7C0-F370-4DE4-9A7B-4B366A3C360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4" name="Rectangle 7">
            <a:extLst>
              <a:ext uri="{FF2B5EF4-FFF2-40B4-BE49-F238E27FC236}">
                <a16:creationId xmlns:a16="http://schemas.microsoft.com/office/drawing/2014/main" id="{A97711F7-9B0B-46E0-A54D-A7501394807E}"/>
              </a:ext>
            </a:extLst>
          </p:cNvPr>
          <p:cNvSpPr/>
          <p:nvPr/>
        </p:nvSpPr>
        <p:spPr>
          <a:xfrm>
            <a:off x="2694755" y="4449071"/>
            <a:ext cx="258816" cy="2588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5" name="Rounded Rectangle 10">
            <a:extLst>
              <a:ext uri="{FF2B5EF4-FFF2-40B4-BE49-F238E27FC236}">
                <a16:creationId xmlns:a16="http://schemas.microsoft.com/office/drawing/2014/main" id="{1AABD982-135F-4FE1-B0CB-EA1AC5F1A23C}"/>
              </a:ext>
            </a:extLst>
          </p:cNvPr>
          <p:cNvSpPr/>
          <p:nvPr/>
        </p:nvSpPr>
        <p:spPr>
          <a:xfrm>
            <a:off x="4291150" y="4437982"/>
            <a:ext cx="204262" cy="2703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6" name="Rounded Rectangle 5">
            <a:extLst>
              <a:ext uri="{FF2B5EF4-FFF2-40B4-BE49-F238E27FC236}">
                <a16:creationId xmlns:a16="http://schemas.microsoft.com/office/drawing/2014/main" id="{6037883A-A3DA-4296-8D2D-0CFBBD054F3A}"/>
              </a:ext>
            </a:extLst>
          </p:cNvPr>
          <p:cNvSpPr/>
          <p:nvPr/>
        </p:nvSpPr>
        <p:spPr>
          <a:xfrm flipH="1">
            <a:off x="5811994" y="4467529"/>
            <a:ext cx="314785" cy="2596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7" name="Round Same Side Corner Rectangle 11">
            <a:extLst>
              <a:ext uri="{FF2B5EF4-FFF2-40B4-BE49-F238E27FC236}">
                <a16:creationId xmlns:a16="http://schemas.microsoft.com/office/drawing/2014/main" id="{008FACEB-8A84-4187-8E1A-AAADA835444E}"/>
              </a:ext>
            </a:extLst>
          </p:cNvPr>
          <p:cNvSpPr>
            <a:spLocks noChangeAspect="1"/>
          </p:cNvSpPr>
          <p:nvPr/>
        </p:nvSpPr>
        <p:spPr>
          <a:xfrm rot="9900000">
            <a:off x="7408568" y="4475170"/>
            <a:ext cx="318256" cy="270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8" name="Block Arc 10">
            <a:extLst>
              <a:ext uri="{FF2B5EF4-FFF2-40B4-BE49-F238E27FC236}">
                <a16:creationId xmlns:a16="http://schemas.microsoft.com/office/drawing/2014/main" id="{7715BFDE-C789-49C9-8322-4FBD368EC61E}"/>
              </a:ext>
            </a:extLst>
          </p:cNvPr>
          <p:cNvSpPr/>
          <p:nvPr/>
        </p:nvSpPr>
        <p:spPr>
          <a:xfrm>
            <a:off x="8922292" y="4484908"/>
            <a:ext cx="346793" cy="23489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5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11418" y="1041082"/>
            <a:ext cx="4969164" cy="496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59002" y="1993082"/>
            <a:ext cx="3873997" cy="38739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95091" y="2722094"/>
            <a:ext cx="3001818" cy="3001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857" y="3448458"/>
            <a:ext cx="2132287" cy="2132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69241" y="4184061"/>
            <a:ext cx="1253519" cy="12535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Onion Diagram w/ 5 Parts for PowerPoint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272823" y="1137526"/>
            <a:ext cx="2446776" cy="4919035"/>
            <a:chOff x="9272823" y="1137526"/>
            <a:chExt cx="2446776" cy="4919035"/>
          </a:xfrm>
        </p:grpSpPr>
        <p:grpSp>
          <p:nvGrpSpPr>
            <p:cNvPr id="27" name="Group 26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5907" y="1137526"/>
            <a:ext cx="2446776" cy="4919035"/>
            <a:chOff x="9272823" y="1137526"/>
            <a:chExt cx="2446776" cy="4919035"/>
          </a:xfrm>
        </p:grpSpPr>
        <p:grpSp>
          <p:nvGrpSpPr>
            <p:cNvPr id="36" name="Group 35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3025783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27896" y="2942280"/>
            <a:ext cx="297949" cy="297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22014" y="1222714"/>
            <a:ext cx="297949" cy="2979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869925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72038" y="2942280"/>
            <a:ext cx="297949" cy="2979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866156" y="1222714"/>
            <a:ext cx="297949" cy="297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 descr="User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353619"/>
            <a:ext cx="914400" cy="914400"/>
          </a:xfrm>
          <a:prstGeom prst="rect">
            <a:avLst/>
          </a:prstGeom>
        </p:spPr>
      </p:pic>
      <p:pic>
        <p:nvPicPr>
          <p:cNvPr id="66" name="Graphic 65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880" y="3732837"/>
            <a:ext cx="607839" cy="607839"/>
          </a:xfrm>
          <a:prstGeom prst="rect">
            <a:avLst/>
          </a:prstGeom>
        </p:spPr>
      </p:pic>
      <p:pic>
        <p:nvPicPr>
          <p:cNvPr id="67" name="Graphic 66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609" y="3732837"/>
            <a:ext cx="607839" cy="607839"/>
          </a:xfrm>
          <a:prstGeom prst="rect">
            <a:avLst/>
          </a:prstGeom>
        </p:spPr>
      </p:pic>
      <p:pic>
        <p:nvPicPr>
          <p:cNvPr id="69" name="Graphic 68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839413"/>
            <a:ext cx="607839" cy="607839"/>
          </a:xfrm>
          <a:prstGeom prst="rect">
            <a:avLst/>
          </a:prstGeom>
        </p:spPr>
      </p:pic>
      <p:pic>
        <p:nvPicPr>
          <p:cNvPr id="68" name="Graphic 67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668" y="3325013"/>
            <a:ext cx="607839" cy="607839"/>
          </a:xfrm>
          <a:prstGeom prst="rect">
            <a:avLst/>
          </a:prstGeom>
        </p:spPr>
      </p:pic>
      <p:pic>
        <p:nvPicPr>
          <p:cNvPr id="70" name="Graphic 69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4494" y="3325013"/>
            <a:ext cx="607839" cy="607839"/>
          </a:xfrm>
          <a:prstGeom prst="rect">
            <a:avLst/>
          </a:prstGeom>
        </p:spPr>
      </p:pic>
      <p:pic>
        <p:nvPicPr>
          <p:cNvPr id="72" name="Graphic 71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050373"/>
            <a:ext cx="607839" cy="607839"/>
          </a:xfrm>
          <a:prstGeom prst="rect">
            <a:avLst/>
          </a:prstGeom>
        </p:spPr>
      </p:pic>
      <p:pic>
        <p:nvPicPr>
          <p:cNvPr id="71" name="Graphic 70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214" y="2698614"/>
            <a:ext cx="607839" cy="607839"/>
          </a:xfrm>
          <a:prstGeom prst="rect">
            <a:avLst/>
          </a:prstGeom>
        </p:spPr>
      </p:pic>
      <p:pic>
        <p:nvPicPr>
          <p:cNvPr id="73" name="Graphic 72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48" y="2698614"/>
            <a:ext cx="607839" cy="607839"/>
          </a:xfrm>
          <a:prstGeom prst="rect">
            <a:avLst/>
          </a:prstGeom>
        </p:spPr>
      </p:pic>
      <p:pic>
        <p:nvPicPr>
          <p:cNvPr id="76" name="Graphic 75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1072095"/>
            <a:ext cx="607839" cy="607839"/>
          </a:xfrm>
          <a:prstGeom prst="rect">
            <a:avLst/>
          </a:prstGeom>
        </p:spPr>
      </p:pic>
      <p:pic>
        <p:nvPicPr>
          <p:cNvPr id="75" name="Graphic 74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5610" y="1513629"/>
            <a:ext cx="607839" cy="607839"/>
          </a:xfrm>
          <a:prstGeom prst="rect">
            <a:avLst/>
          </a:prstGeom>
        </p:spPr>
      </p:pic>
      <p:pic>
        <p:nvPicPr>
          <p:cNvPr id="77" name="Graphic 76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8551" y="1513629"/>
            <a:ext cx="607839" cy="607839"/>
          </a:xfrm>
          <a:prstGeom prst="rect">
            <a:avLst/>
          </a:prstGeom>
        </p:spPr>
      </p:pic>
      <p:pic>
        <p:nvPicPr>
          <p:cNvPr id="74" name="Graphic 73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716" y="2418174"/>
            <a:ext cx="607839" cy="607839"/>
          </a:xfrm>
          <a:prstGeom prst="rect">
            <a:avLst/>
          </a:prstGeom>
        </p:spPr>
      </p:pic>
      <p:pic>
        <p:nvPicPr>
          <p:cNvPr id="78" name="Graphic 77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2445" y="2418174"/>
            <a:ext cx="607839" cy="6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08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D4C0-C190-4551-B496-0CECBF4A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Infographics for PowerPoint</a:t>
            </a:r>
          </a:p>
        </p:txBody>
      </p:sp>
      <p:sp>
        <p:nvSpPr>
          <p:cNvPr id="3" name="Circle">
            <a:extLst>
              <a:ext uri="{FF2B5EF4-FFF2-40B4-BE49-F238E27FC236}">
                <a16:creationId xmlns:a16="http://schemas.microsoft.com/office/drawing/2014/main" id="{AF0C39C5-F9D3-4014-BA32-7A834748C503}"/>
              </a:ext>
            </a:extLst>
          </p:cNvPr>
          <p:cNvSpPr/>
          <p:nvPr/>
        </p:nvSpPr>
        <p:spPr>
          <a:xfrm rot="16200000">
            <a:off x="7139668" y="3311771"/>
            <a:ext cx="655372" cy="65537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7F55F36F-D611-43BD-A049-3D90440DBB80}"/>
              </a:ext>
            </a:extLst>
          </p:cNvPr>
          <p:cNvSpPr/>
          <p:nvPr/>
        </p:nvSpPr>
        <p:spPr>
          <a:xfrm rot="16200000">
            <a:off x="3337915" y="3311772"/>
            <a:ext cx="655372" cy="65537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946CB22-A758-4EB8-BACA-B66C49E79379}"/>
              </a:ext>
            </a:extLst>
          </p:cNvPr>
          <p:cNvSpPr/>
          <p:nvPr/>
        </p:nvSpPr>
        <p:spPr>
          <a:xfrm rot="16200000">
            <a:off x="8461334" y="4045303"/>
            <a:ext cx="1253360" cy="496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10" extrusionOk="0">
                <a:moveTo>
                  <a:pt x="4039" y="21397"/>
                </a:moveTo>
                <a:cubicBezTo>
                  <a:pt x="5704" y="21600"/>
                  <a:pt x="7168" y="19393"/>
                  <a:pt x="7935" y="16043"/>
                </a:cubicBezTo>
                <a:cubicBezTo>
                  <a:pt x="8425" y="13900"/>
                  <a:pt x="9317" y="12544"/>
                  <a:pt x="10300" y="12544"/>
                </a:cubicBezTo>
                <a:lnTo>
                  <a:pt x="20722" y="12544"/>
                </a:lnTo>
                <a:cubicBezTo>
                  <a:pt x="21127" y="12544"/>
                  <a:pt x="21453" y="11718"/>
                  <a:pt x="21453" y="10704"/>
                </a:cubicBezTo>
                <a:lnTo>
                  <a:pt x="21453" y="10704"/>
                </a:lnTo>
                <a:cubicBezTo>
                  <a:pt x="21453" y="9689"/>
                  <a:pt x="21125" y="8863"/>
                  <a:pt x="20722" y="8863"/>
                </a:cubicBezTo>
                <a:lnTo>
                  <a:pt x="10280" y="8863"/>
                </a:lnTo>
                <a:cubicBezTo>
                  <a:pt x="9301" y="8863"/>
                  <a:pt x="8423" y="7487"/>
                  <a:pt x="7933" y="5354"/>
                </a:cubicBezTo>
                <a:cubicBezTo>
                  <a:pt x="7200" y="2153"/>
                  <a:pt x="5828" y="0"/>
                  <a:pt x="4253" y="0"/>
                </a:cubicBezTo>
                <a:cubicBezTo>
                  <a:pt x="1813" y="0"/>
                  <a:pt x="-147" y="5171"/>
                  <a:pt x="8" y="11396"/>
                </a:cubicBezTo>
                <a:cubicBezTo>
                  <a:pt x="140" y="16780"/>
                  <a:pt x="1898" y="21135"/>
                  <a:pt x="4039" y="2139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49F8F016-B15F-4C69-844E-E9B2404D0DF9}"/>
              </a:ext>
            </a:extLst>
          </p:cNvPr>
          <p:cNvSpPr/>
          <p:nvPr/>
        </p:nvSpPr>
        <p:spPr>
          <a:xfrm rot="16200000">
            <a:off x="7981205" y="3964675"/>
            <a:ext cx="1124979" cy="533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6" h="21214" extrusionOk="0">
                <a:moveTo>
                  <a:pt x="4571" y="21162"/>
                </a:moveTo>
                <a:cubicBezTo>
                  <a:pt x="6730" y="21600"/>
                  <a:pt x="8644" y="19222"/>
                  <a:pt x="9574" y="15580"/>
                </a:cubicBezTo>
                <a:cubicBezTo>
                  <a:pt x="10092" y="13550"/>
                  <a:pt x="11116" y="12304"/>
                  <a:pt x="12219" y="12304"/>
                </a:cubicBezTo>
                <a:lnTo>
                  <a:pt x="20612" y="12304"/>
                </a:lnTo>
                <a:cubicBezTo>
                  <a:pt x="21063" y="12304"/>
                  <a:pt x="21426" y="11542"/>
                  <a:pt x="21426" y="10606"/>
                </a:cubicBezTo>
                <a:lnTo>
                  <a:pt x="21426" y="10606"/>
                </a:lnTo>
                <a:cubicBezTo>
                  <a:pt x="21426" y="9670"/>
                  <a:pt x="21061" y="8908"/>
                  <a:pt x="20612" y="8908"/>
                </a:cubicBezTo>
                <a:lnTo>
                  <a:pt x="12219" y="8908"/>
                </a:lnTo>
                <a:cubicBezTo>
                  <a:pt x="11105" y="8908"/>
                  <a:pt x="10090" y="7621"/>
                  <a:pt x="9561" y="5581"/>
                </a:cubicBezTo>
                <a:cubicBezTo>
                  <a:pt x="8703" y="2259"/>
                  <a:pt x="7019" y="0"/>
                  <a:pt x="5083" y="0"/>
                </a:cubicBezTo>
                <a:cubicBezTo>
                  <a:pt x="2167" y="0"/>
                  <a:pt x="-174" y="5120"/>
                  <a:pt x="10" y="11286"/>
                </a:cubicBezTo>
                <a:cubicBezTo>
                  <a:pt x="161" y="16420"/>
                  <a:pt x="2116" y="20660"/>
                  <a:pt x="4571" y="2116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E1F9F4BB-3B51-45E5-A35C-BDD23EACB3DF}"/>
              </a:ext>
            </a:extLst>
          </p:cNvPr>
          <p:cNvSpPr/>
          <p:nvPr/>
        </p:nvSpPr>
        <p:spPr>
          <a:xfrm rot="16200000">
            <a:off x="7590491" y="3780664"/>
            <a:ext cx="815307" cy="591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4" h="21187" extrusionOk="0">
                <a:moveTo>
                  <a:pt x="6864" y="21131"/>
                </a:moveTo>
                <a:cubicBezTo>
                  <a:pt x="10207" y="21600"/>
                  <a:pt x="13167" y="19094"/>
                  <a:pt x="14530" y="15300"/>
                </a:cubicBezTo>
                <a:cubicBezTo>
                  <a:pt x="15218" y="13386"/>
                  <a:pt x="16588" y="12123"/>
                  <a:pt x="18136" y="12123"/>
                </a:cubicBezTo>
                <a:lnTo>
                  <a:pt x="20026" y="12123"/>
                </a:lnTo>
                <a:cubicBezTo>
                  <a:pt x="20640" y="12123"/>
                  <a:pt x="21134" y="11436"/>
                  <a:pt x="21134" y="10592"/>
                </a:cubicBezTo>
                <a:lnTo>
                  <a:pt x="21134" y="10592"/>
                </a:lnTo>
                <a:cubicBezTo>
                  <a:pt x="21134" y="9749"/>
                  <a:pt x="20637" y="9061"/>
                  <a:pt x="20026" y="9061"/>
                </a:cubicBezTo>
                <a:lnTo>
                  <a:pt x="18252" y="9061"/>
                </a:lnTo>
                <a:cubicBezTo>
                  <a:pt x="16698" y="9061"/>
                  <a:pt x="15236" y="7889"/>
                  <a:pt x="14557" y="5959"/>
                </a:cubicBezTo>
                <a:cubicBezTo>
                  <a:pt x="13313" y="2432"/>
                  <a:pt x="10696" y="0"/>
                  <a:pt x="7665" y="0"/>
                </a:cubicBezTo>
                <a:cubicBezTo>
                  <a:pt x="3142" y="0"/>
                  <a:pt x="-466" y="5415"/>
                  <a:pt x="49" y="11810"/>
                </a:cubicBezTo>
                <a:cubicBezTo>
                  <a:pt x="442" y="16707"/>
                  <a:pt x="3315" y="20633"/>
                  <a:pt x="6864" y="2113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EF98B9F-5DE1-4771-8645-38015880452C}"/>
              </a:ext>
            </a:extLst>
          </p:cNvPr>
          <p:cNvSpPr/>
          <p:nvPr/>
        </p:nvSpPr>
        <p:spPr>
          <a:xfrm rot="16200000">
            <a:off x="9021308" y="4064351"/>
            <a:ext cx="1225650" cy="44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25" extrusionOk="0">
                <a:moveTo>
                  <a:pt x="21366" y="10613"/>
                </a:moveTo>
                <a:lnTo>
                  <a:pt x="21366" y="10613"/>
                </a:lnTo>
                <a:cubicBezTo>
                  <a:pt x="21366" y="9473"/>
                  <a:pt x="21032" y="8555"/>
                  <a:pt x="20621" y="8555"/>
                </a:cubicBezTo>
                <a:lnTo>
                  <a:pt x="9431" y="8555"/>
                </a:lnTo>
                <a:cubicBezTo>
                  <a:pt x="8486" y="8555"/>
                  <a:pt x="7601" y="7222"/>
                  <a:pt x="7100" y="5003"/>
                </a:cubicBezTo>
                <a:cubicBezTo>
                  <a:pt x="6357" y="1711"/>
                  <a:pt x="4980" y="-375"/>
                  <a:pt x="3440" y="57"/>
                </a:cubicBezTo>
                <a:cubicBezTo>
                  <a:pt x="1664" y="555"/>
                  <a:pt x="221" y="4499"/>
                  <a:pt x="24" y="9401"/>
                </a:cubicBezTo>
                <a:cubicBezTo>
                  <a:pt x="-232" y="15803"/>
                  <a:pt x="1574" y="21225"/>
                  <a:pt x="3841" y="21225"/>
                </a:cubicBezTo>
                <a:cubicBezTo>
                  <a:pt x="5220" y="21225"/>
                  <a:pt x="6429" y="19211"/>
                  <a:pt x="7106" y="16196"/>
                </a:cubicBezTo>
                <a:cubicBezTo>
                  <a:pt x="7601" y="13983"/>
                  <a:pt x="8488" y="12677"/>
                  <a:pt x="9429" y="12677"/>
                </a:cubicBezTo>
                <a:lnTo>
                  <a:pt x="20619" y="12677"/>
                </a:lnTo>
                <a:cubicBezTo>
                  <a:pt x="21034" y="12677"/>
                  <a:pt x="21368" y="11753"/>
                  <a:pt x="21366" y="1061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9CF3C5C-2080-4019-A9A1-F18B8252281F}"/>
              </a:ext>
            </a:extLst>
          </p:cNvPr>
          <p:cNvSpPr/>
          <p:nvPr/>
        </p:nvSpPr>
        <p:spPr>
          <a:xfrm rot="16200000">
            <a:off x="7667198" y="3094394"/>
            <a:ext cx="678302" cy="332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448" extrusionOk="0">
                <a:moveTo>
                  <a:pt x="16210" y="21448"/>
                </a:moveTo>
                <a:cubicBezTo>
                  <a:pt x="19194" y="21448"/>
                  <a:pt x="21600" y="16367"/>
                  <a:pt x="21458" y="10210"/>
                </a:cubicBezTo>
                <a:cubicBezTo>
                  <a:pt x="21335" y="4758"/>
                  <a:pt x="19132" y="271"/>
                  <a:pt x="16461" y="11"/>
                </a:cubicBezTo>
                <a:cubicBezTo>
                  <a:pt x="14709" y="-152"/>
                  <a:pt x="13135" y="1435"/>
                  <a:pt x="12125" y="3994"/>
                </a:cubicBezTo>
                <a:cubicBezTo>
                  <a:pt x="11154" y="6457"/>
                  <a:pt x="9715" y="7963"/>
                  <a:pt x="8167" y="7963"/>
                </a:cubicBezTo>
                <a:lnTo>
                  <a:pt x="1352" y="7963"/>
                </a:lnTo>
                <a:cubicBezTo>
                  <a:pt x="603" y="7963"/>
                  <a:pt x="0" y="9202"/>
                  <a:pt x="0" y="10722"/>
                </a:cubicBezTo>
                <a:lnTo>
                  <a:pt x="0" y="10722"/>
                </a:lnTo>
                <a:cubicBezTo>
                  <a:pt x="0" y="12243"/>
                  <a:pt x="607" y="13481"/>
                  <a:pt x="1352" y="13481"/>
                </a:cubicBezTo>
                <a:lnTo>
                  <a:pt x="8167" y="13481"/>
                </a:lnTo>
                <a:cubicBezTo>
                  <a:pt x="9671" y="13481"/>
                  <a:pt x="11133" y="14809"/>
                  <a:pt x="12048" y="17250"/>
                </a:cubicBezTo>
                <a:cubicBezTo>
                  <a:pt x="13004" y="19801"/>
                  <a:pt x="14513" y="21448"/>
                  <a:pt x="16210" y="2144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1C96876-432D-44A6-A8C9-17978CD0EF83}"/>
              </a:ext>
            </a:extLst>
          </p:cNvPr>
          <p:cNvSpPr/>
          <p:nvPr/>
        </p:nvSpPr>
        <p:spPr>
          <a:xfrm rot="16200000">
            <a:off x="8019544" y="2876978"/>
            <a:ext cx="1048742" cy="396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6" h="21226" extrusionOk="0">
                <a:moveTo>
                  <a:pt x="17320" y="21226"/>
                </a:moveTo>
                <a:cubicBezTo>
                  <a:pt x="19701" y="21226"/>
                  <a:pt x="21600" y="15809"/>
                  <a:pt x="21331" y="9402"/>
                </a:cubicBezTo>
                <a:cubicBezTo>
                  <a:pt x="21125" y="4520"/>
                  <a:pt x="19621" y="585"/>
                  <a:pt x="17764" y="63"/>
                </a:cubicBezTo>
                <a:cubicBezTo>
                  <a:pt x="16211" y="-374"/>
                  <a:pt x="14815" y="1507"/>
                  <a:pt x="14008" y="4551"/>
                </a:cubicBezTo>
                <a:cubicBezTo>
                  <a:pt x="13395" y="6863"/>
                  <a:pt x="12417" y="8326"/>
                  <a:pt x="11346" y="8326"/>
                </a:cubicBezTo>
                <a:lnTo>
                  <a:pt x="870" y="8326"/>
                </a:lnTo>
                <a:cubicBezTo>
                  <a:pt x="388" y="8326"/>
                  <a:pt x="0" y="9353"/>
                  <a:pt x="0" y="10614"/>
                </a:cubicBezTo>
                <a:lnTo>
                  <a:pt x="0" y="10614"/>
                </a:lnTo>
                <a:cubicBezTo>
                  <a:pt x="0" y="11874"/>
                  <a:pt x="391" y="12901"/>
                  <a:pt x="870" y="12901"/>
                </a:cubicBezTo>
                <a:lnTo>
                  <a:pt x="11327" y="12901"/>
                </a:lnTo>
                <a:cubicBezTo>
                  <a:pt x="12410" y="12901"/>
                  <a:pt x="13395" y="14370"/>
                  <a:pt x="14015" y="16701"/>
                </a:cubicBezTo>
                <a:cubicBezTo>
                  <a:pt x="14745" y="19437"/>
                  <a:pt x="15954" y="21226"/>
                  <a:pt x="17320" y="2122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57419E70-15BF-4962-828C-63AE54858654}"/>
              </a:ext>
            </a:extLst>
          </p:cNvPr>
          <p:cNvSpPr/>
          <p:nvPr/>
        </p:nvSpPr>
        <p:spPr>
          <a:xfrm rot="16200000">
            <a:off x="8486306" y="2771411"/>
            <a:ext cx="1215886" cy="440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25" extrusionOk="0">
                <a:moveTo>
                  <a:pt x="17495" y="21225"/>
                </a:moveTo>
                <a:cubicBezTo>
                  <a:pt x="19777" y="21225"/>
                  <a:pt x="21600" y="15807"/>
                  <a:pt x="21342" y="9404"/>
                </a:cubicBezTo>
                <a:cubicBezTo>
                  <a:pt x="21144" y="4501"/>
                  <a:pt x="19689" y="555"/>
                  <a:pt x="17898" y="57"/>
                </a:cubicBezTo>
                <a:cubicBezTo>
                  <a:pt x="16346" y="-375"/>
                  <a:pt x="14958" y="1711"/>
                  <a:pt x="14209" y="5004"/>
                </a:cubicBezTo>
                <a:cubicBezTo>
                  <a:pt x="13704" y="7223"/>
                  <a:pt x="12814" y="8557"/>
                  <a:pt x="11860" y="8557"/>
                </a:cubicBezTo>
                <a:lnTo>
                  <a:pt x="751" y="8557"/>
                </a:lnTo>
                <a:cubicBezTo>
                  <a:pt x="335" y="8557"/>
                  <a:pt x="0" y="9481"/>
                  <a:pt x="0" y="10616"/>
                </a:cubicBezTo>
                <a:lnTo>
                  <a:pt x="0" y="10616"/>
                </a:lnTo>
                <a:cubicBezTo>
                  <a:pt x="0" y="11750"/>
                  <a:pt x="337" y="12675"/>
                  <a:pt x="751" y="12675"/>
                </a:cubicBezTo>
                <a:lnTo>
                  <a:pt x="11860" y="12675"/>
                </a:lnTo>
                <a:cubicBezTo>
                  <a:pt x="12808" y="12675"/>
                  <a:pt x="13702" y="13986"/>
                  <a:pt x="14201" y="16194"/>
                </a:cubicBezTo>
                <a:cubicBezTo>
                  <a:pt x="14885" y="19216"/>
                  <a:pt x="16104" y="21225"/>
                  <a:pt x="17495" y="212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35711387-3AF9-4CD3-B716-D356768DEDA1}"/>
              </a:ext>
            </a:extLst>
          </p:cNvPr>
          <p:cNvSpPr/>
          <p:nvPr/>
        </p:nvSpPr>
        <p:spPr>
          <a:xfrm rot="16200000">
            <a:off x="9021834" y="2733640"/>
            <a:ext cx="1234983" cy="49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1" h="21410" extrusionOk="0">
                <a:moveTo>
                  <a:pt x="17353" y="13"/>
                </a:moveTo>
                <a:cubicBezTo>
                  <a:pt x="15663" y="-190"/>
                  <a:pt x="14177" y="2017"/>
                  <a:pt x="13399" y="5367"/>
                </a:cubicBezTo>
                <a:cubicBezTo>
                  <a:pt x="12902" y="7510"/>
                  <a:pt x="11996" y="8866"/>
                  <a:pt x="10999" y="8866"/>
                </a:cubicBezTo>
                <a:lnTo>
                  <a:pt x="742" y="8866"/>
                </a:lnTo>
                <a:cubicBezTo>
                  <a:pt x="331" y="8866"/>
                  <a:pt x="0" y="9692"/>
                  <a:pt x="0" y="10706"/>
                </a:cubicBezTo>
                <a:lnTo>
                  <a:pt x="0" y="10706"/>
                </a:lnTo>
                <a:cubicBezTo>
                  <a:pt x="0" y="11721"/>
                  <a:pt x="333" y="12547"/>
                  <a:pt x="742" y="12547"/>
                </a:cubicBezTo>
                <a:lnTo>
                  <a:pt x="11018" y="12547"/>
                </a:lnTo>
                <a:cubicBezTo>
                  <a:pt x="12012" y="12547"/>
                  <a:pt x="12904" y="13923"/>
                  <a:pt x="13400" y="16056"/>
                </a:cubicBezTo>
                <a:cubicBezTo>
                  <a:pt x="14145" y="19257"/>
                  <a:pt x="15537" y="21410"/>
                  <a:pt x="17135" y="21410"/>
                </a:cubicBezTo>
                <a:cubicBezTo>
                  <a:pt x="19611" y="21410"/>
                  <a:pt x="21600" y="16239"/>
                  <a:pt x="21442" y="10014"/>
                </a:cubicBezTo>
                <a:cubicBezTo>
                  <a:pt x="21307" y="4630"/>
                  <a:pt x="19525" y="275"/>
                  <a:pt x="17353" y="1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1FB77E6-90A7-434B-A84C-BD4B06FE3906}"/>
              </a:ext>
            </a:extLst>
          </p:cNvPr>
          <p:cNvSpPr/>
          <p:nvPr/>
        </p:nvSpPr>
        <p:spPr>
          <a:xfrm rot="16200000">
            <a:off x="5221964" y="4066767"/>
            <a:ext cx="1220826" cy="440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7" h="21203" extrusionOk="0">
                <a:moveTo>
                  <a:pt x="9092" y="12658"/>
                </a:moveTo>
                <a:lnTo>
                  <a:pt x="20619" y="12658"/>
                </a:lnTo>
                <a:cubicBezTo>
                  <a:pt x="21033" y="12658"/>
                  <a:pt x="21367" y="11735"/>
                  <a:pt x="21367" y="10602"/>
                </a:cubicBezTo>
                <a:lnTo>
                  <a:pt x="21367" y="10602"/>
                </a:lnTo>
                <a:cubicBezTo>
                  <a:pt x="21367" y="9469"/>
                  <a:pt x="21031" y="8546"/>
                  <a:pt x="20619" y="8546"/>
                </a:cubicBezTo>
                <a:lnTo>
                  <a:pt x="9092" y="8546"/>
                </a:lnTo>
                <a:cubicBezTo>
                  <a:pt x="8325" y="8546"/>
                  <a:pt x="7611" y="7413"/>
                  <a:pt x="7245" y="5556"/>
                </a:cubicBezTo>
                <a:cubicBezTo>
                  <a:pt x="6533" y="1946"/>
                  <a:pt x="5084" y="-397"/>
                  <a:pt x="3454" y="56"/>
                </a:cubicBezTo>
                <a:cubicBezTo>
                  <a:pt x="1671" y="554"/>
                  <a:pt x="221" y="4494"/>
                  <a:pt x="24" y="9392"/>
                </a:cubicBezTo>
                <a:cubicBezTo>
                  <a:pt x="-233" y="15786"/>
                  <a:pt x="1580" y="21203"/>
                  <a:pt x="3856" y="21203"/>
                </a:cubicBezTo>
                <a:cubicBezTo>
                  <a:pt x="5323" y="21203"/>
                  <a:pt x="6600" y="18948"/>
                  <a:pt x="7249" y="15626"/>
                </a:cubicBezTo>
                <a:cubicBezTo>
                  <a:pt x="7611" y="13780"/>
                  <a:pt x="8327" y="12658"/>
                  <a:pt x="9092" y="1265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0436C1B1-DC44-4278-9B10-3EC9603600AA}"/>
              </a:ext>
            </a:extLst>
          </p:cNvPr>
          <p:cNvSpPr/>
          <p:nvPr/>
        </p:nvSpPr>
        <p:spPr>
          <a:xfrm rot="16200000">
            <a:off x="4673425" y="4047654"/>
            <a:ext cx="1248652" cy="496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01" extrusionOk="0">
                <a:moveTo>
                  <a:pt x="4054" y="21387"/>
                </a:moveTo>
                <a:cubicBezTo>
                  <a:pt x="5785" y="21600"/>
                  <a:pt x="7300" y="19226"/>
                  <a:pt x="8044" y="15670"/>
                </a:cubicBezTo>
                <a:cubicBezTo>
                  <a:pt x="8441" y="13775"/>
                  <a:pt x="9201" y="12539"/>
                  <a:pt x="10053" y="12539"/>
                </a:cubicBezTo>
                <a:lnTo>
                  <a:pt x="20719" y="12539"/>
                </a:lnTo>
                <a:cubicBezTo>
                  <a:pt x="21125" y="12539"/>
                  <a:pt x="21453" y="11713"/>
                  <a:pt x="21453" y="10699"/>
                </a:cubicBezTo>
                <a:lnTo>
                  <a:pt x="21453" y="10699"/>
                </a:lnTo>
                <a:cubicBezTo>
                  <a:pt x="21453" y="9685"/>
                  <a:pt x="21123" y="8859"/>
                  <a:pt x="20719" y="8859"/>
                </a:cubicBezTo>
                <a:lnTo>
                  <a:pt x="10108" y="8859"/>
                </a:lnTo>
                <a:cubicBezTo>
                  <a:pt x="9256" y="8859"/>
                  <a:pt x="8453" y="7716"/>
                  <a:pt x="8064" y="5817"/>
                </a:cubicBezTo>
                <a:cubicBezTo>
                  <a:pt x="7358" y="2364"/>
                  <a:pt x="5925" y="0"/>
                  <a:pt x="4269" y="0"/>
                </a:cubicBezTo>
                <a:cubicBezTo>
                  <a:pt x="1820" y="0"/>
                  <a:pt x="-147" y="5169"/>
                  <a:pt x="9" y="11391"/>
                </a:cubicBezTo>
                <a:cubicBezTo>
                  <a:pt x="141" y="16773"/>
                  <a:pt x="1905" y="21125"/>
                  <a:pt x="4054" y="2138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802FC1C-1128-46C9-A88D-01D63963B551}"/>
              </a:ext>
            </a:extLst>
          </p:cNvPr>
          <p:cNvSpPr/>
          <p:nvPr/>
        </p:nvSpPr>
        <p:spPr>
          <a:xfrm rot="16200000">
            <a:off x="4181759" y="3966975"/>
            <a:ext cx="1120373" cy="53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201" extrusionOk="0">
                <a:moveTo>
                  <a:pt x="4593" y="21148"/>
                </a:moveTo>
                <a:cubicBezTo>
                  <a:pt x="6822" y="21600"/>
                  <a:pt x="8795" y="19069"/>
                  <a:pt x="9696" y="15251"/>
                </a:cubicBezTo>
                <a:cubicBezTo>
                  <a:pt x="10119" y="13454"/>
                  <a:pt x="10992" y="12296"/>
                  <a:pt x="11956" y="12296"/>
                </a:cubicBezTo>
                <a:lnTo>
                  <a:pt x="20611" y="12296"/>
                </a:lnTo>
                <a:cubicBezTo>
                  <a:pt x="21063" y="12296"/>
                  <a:pt x="21428" y="11534"/>
                  <a:pt x="21428" y="10599"/>
                </a:cubicBezTo>
                <a:lnTo>
                  <a:pt x="21428" y="10599"/>
                </a:lnTo>
                <a:cubicBezTo>
                  <a:pt x="21428" y="9664"/>
                  <a:pt x="21061" y="8903"/>
                  <a:pt x="20611" y="8903"/>
                </a:cubicBezTo>
                <a:lnTo>
                  <a:pt x="11956" y="8903"/>
                </a:lnTo>
                <a:cubicBezTo>
                  <a:pt x="10985" y="8903"/>
                  <a:pt x="10117" y="7721"/>
                  <a:pt x="9687" y="5911"/>
                </a:cubicBezTo>
                <a:cubicBezTo>
                  <a:pt x="8854" y="2408"/>
                  <a:pt x="7117" y="0"/>
                  <a:pt x="5107" y="0"/>
                </a:cubicBezTo>
                <a:cubicBezTo>
                  <a:pt x="2178" y="0"/>
                  <a:pt x="-172" y="5117"/>
                  <a:pt x="10" y="11274"/>
                </a:cubicBezTo>
                <a:cubicBezTo>
                  <a:pt x="164" y="16410"/>
                  <a:pt x="2126" y="20647"/>
                  <a:pt x="4593" y="2114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CB502D02-3415-471A-ACBB-9A49C7283A29}"/>
              </a:ext>
            </a:extLst>
          </p:cNvPr>
          <p:cNvSpPr/>
          <p:nvPr/>
        </p:nvSpPr>
        <p:spPr>
          <a:xfrm rot="16200000">
            <a:off x="3802574" y="3782909"/>
            <a:ext cx="810714" cy="591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71" extrusionOk="0">
                <a:moveTo>
                  <a:pt x="6905" y="21115"/>
                </a:moveTo>
                <a:cubicBezTo>
                  <a:pt x="10398" y="21600"/>
                  <a:pt x="13476" y="18878"/>
                  <a:pt x="14769" y="14833"/>
                </a:cubicBezTo>
                <a:cubicBezTo>
                  <a:pt x="15305" y="13160"/>
                  <a:pt x="16539" y="12116"/>
                  <a:pt x="17871" y="12116"/>
                </a:cubicBezTo>
                <a:lnTo>
                  <a:pt x="20017" y="12116"/>
                </a:lnTo>
                <a:cubicBezTo>
                  <a:pt x="20634" y="12116"/>
                  <a:pt x="21131" y="11429"/>
                  <a:pt x="21131" y="10586"/>
                </a:cubicBezTo>
                <a:lnTo>
                  <a:pt x="21131" y="10586"/>
                </a:lnTo>
                <a:cubicBezTo>
                  <a:pt x="21131" y="9743"/>
                  <a:pt x="20631" y="9057"/>
                  <a:pt x="20017" y="9057"/>
                </a:cubicBezTo>
                <a:lnTo>
                  <a:pt x="17868" y="9057"/>
                </a:lnTo>
                <a:cubicBezTo>
                  <a:pt x="16527" y="9057"/>
                  <a:pt x="15299" y="7992"/>
                  <a:pt x="14757" y="6307"/>
                </a:cubicBezTo>
                <a:cubicBezTo>
                  <a:pt x="13560" y="2594"/>
                  <a:pt x="10853" y="0"/>
                  <a:pt x="7707" y="0"/>
                </a:cubicBezTo>
                <a:cubicBezTo>
                  <a:pt x="3159" y="0"/>
                  <a:pt x="-469" y="5410"/>
                  <a:pt x="49" y="11799"/>
                </a:cubicBezTo>
                <a:cubicBezTo>
                  <a:pt x="447" y="16700"/>
                  <a:pt x="3336" y="20622"/>
                  <a:pt x="6905" y="2111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53E59C4E-139F-4E56-9A08-5D1698ACFBB3}"/>
              </a:ext>
            </a:extLst>
          </p:cNvPr>
          <p:cNvSpPr/>
          <p:nvPr/>
        </p:nvSpPr>
        <p:spPr>
          <a:xfrm rot="16200000">
            <a:off x="6573019" y="3849401"/>
            <a:ext cx="684391" cy="332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434" extrusionOk="0">
                <a:moveTo>
                  <a:pt x="20125" y="7958"/>
                </a:moveTo>
                <a:lnTo>
                  <a:pt x="12589" y="7958"/>
                </a:lnTo>
                <a:cubicBezTo>
                  <a:pt x="11335" y="7958"/>
                  <a:pt x="10179" y="6653"/>
                  <a:pt x="9458" y="4548"/>
                </a:cubicBezTo>
                <a:cubicBezTo>
                  <a:pt x="8475" y="1672"/>
                  <a:pt x="6818" y="-166"/>
                  <a:pt x="4959" y="12"/>
                </a:cubicBezTo>
                <a:cubicBezTo>
                  <a:pt x="2307" y="264"/>
                  <a:pt x="128" y="4748"/>
                  <a:pt x="5" y="10204"/>
                </a:cubicBezTo>
                <a:cubicBezTo>
                  <a:pt x="-135" y="16356"/>
                  <a:pt x="2250" y="21434"/>
                  <a:pt x="5207" y="21434"/>
                </a:cubicBezTo>
                <a:cubicBezTo>
                  <a:pt x="6994" y="21434"/>
                  <a:pt x="8568" y="19581"/>
                  <a:pt x="9505" y="16749"/>
                </a:cubicBezTo>
                <a:cubicBezTo>
                  <a:pt x="10197" y="14666"/>
                  <a:pt x="11364" y="13473"/>
                  <a:pt x="12592" y="13473"/>
                </a:cubicBezTo>
                <a:lnTo>
                  <a:pt x="20125" y="13473"/>
                </a:lnTo>
                <a:cubicBezTo>
                  <a:pt x="20867" y="13473"/>
                  <a:pt x="21465" y="12235"/>
                  <a:pt x="21465" y="10716"/>
                </a:cubicBezTo>
                <a:lnTo>
                  <a:pt x="21465" y="10716"/>
                </a:lnTo>
                <a:cubicBezTo>
                  <a:pt x="21465" y="9189"/>
                  <a:pt x="20863" y="7958"/>
                  <a:pt x="20125" y="795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08DF1A74-F8E1-4390-B271-775C8CC35F2A}"/>
              </a:ext>
            </a:extLst>
          </p:cNvPr>
          <p:cNvSpPr/>
          <p:nvPr/>
        </p:nvSpPr>
        <p:spPr>
          <a:xfrm rot="16200000">
            <a:off x="5844436" y="3998257"/>
            <a:ext cx="1057375" cy="396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202" extrusionOk="0">
                <a:moveTo>
                  <a:pt x="21357" y="10595"/>
                </a:moveTo>
                <a:lnTo>
                  <a:pt x="21357" y="10595"/>
                </a:lnTo>
                <a:cubicBezTo>
                  <a:pt x="21357" y="9330"/>
                  <a:pt x="20970" y="8311"/>
                  <a:pt x="20494" y="8311"/>
                </a:cubicBezTo>
                <a:lnTo>
                  <a:pt x="9537" y="8311"/>
                </a:lnTo>
                <a:cubicBezTo>
                  <a:pt x="8667" y="8311"/>
                  <a:pt x="7879" y="7058"/>
                  <a:pt x="7426" y="5093"/>
                </a:cubicBezTo>
                <a:cubicBezTo>
                  <a:pt x="6654" y="1733"/>
                  <a:pt x="5197" y="-398"/>
                  <a:pt x="3566" y="63"/>
                </a:cubicBezTo>
                <a:cubicBezTo>
                  <a:pt x="1724" y="585"/>
                  <a:pt x="230" y="4515"/>
                  <a:pt x="26" y="9392"/>
                </a:cubicBezTo>
                <a:cubicBezTo>
                  <a:pt x="-243" y="15791"/>
                  <a:pt x="1643" y="21202"/>
                  <a:pt x="4005" y="21202"/>
                </a:cubicBezTo>
                <a:cubicBezTo>
                  <a:pt x="5457" y="21202"/>
                  <a:pt x="6726" y="19157"/>
                  <a:pt x="7429" y="16092"/>
                </a:cubicBezTo>
                <a:cubicBezTo>
                  <a:pt x="7879" y="14127"/>
                  <a:pt x="8667" y="12886"/>
                  <a:pt x="9537" y="12886"/>
                </a:cubicBezTo>
                <a:lnTo>
                  <a:pt x="20494" y="12886"/>
                </a:lnTo>
                <a:cubicBezTo>
                  <a:pt x="20970" y="12880"/>
                  <a:pt x="21357" y="11854"/>
                  <a:pt x="21357" y="1059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5DFA0433-BF9B-4D5A-88AC-831E9B03466C}"/>
              </a:ext>
            </a:extLst>
          </p:cNvPr>
          <p:cNvSpPr/>
          <p:nvPr/>
        </p:nvSpPr>
        <p:spPr>
          <a:xfrm rot="16200000">
            <a:off x="6515607" y="2900919"/>
            <a:ext cx="805889" cy="591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9" h="21167" extrusionOk="0">
                <a:moveTo>
                  <a:pt x="14186" y="56"/>
                </a:moveTo>
                <a:cubicBezTo>
                  <a:pt x="10660" y="-433"/>
                  <a:pt x="7555" y="2313"/>
                  <a:pt x="6263" y="6378"/>
                </a:cubicBezTo>
                <a:cubicBezTo>
                  <a:pt x="5755" y="7977"/>
                  <a:pt x="4637" y="9054"/>
                  <a:pt x="3361" y="9054"/>
                </a:cubicBezTo>
                <a:lnTo>
                  <a:pt x="1120" y="9054"/>
                </a:lnTo>
                <a:cubicBezTo>
                  <a:pt x="500" y="9054"/>
                  <a:pt x="0" y="9740"/>
                  <a:pt x="0" y="10583"/>
                </a:cubicBezTo>
                <a:lnTo>
                  <a:pt x="0" y="10583"/>
                </a:lnTo>
                <a:cubicBezTo>
                  <a:pt x="0" y="11425"/>
                  <a:pt x="503" y="12112"/>
                  <a:pt x="1120" y="12112"/>
                </a:cubicBezTo>
                <a:lnTo>
                  <a:pt x="3264" y="12112"/>
                </a:lnTo>
                <a:cubicBezTo>
                  <a:pt x="4547" y="12112"/>
                  <a:pt x="5740" y="13115"/>
                  <a:pt x="6242" y="14726"/>
                </a:cubicBezTo>
                <a:cubicBezTo>
                  <a:pt x="7423" y="18512"/>
                  <a:pt x="10172" y="21167"/>
                  <a:pt x="13376" y="21167"/>
                </a:cubicBezTo>
                <a:cubicBezTo>
                  <a:pt x="17950" y="21167"/>
                  <a:pt x="21600" y="15758"/>
                  <a:pt x="21079" y="9370"/>
                </a:cubicBezTo>
                <a:cubicBezTo>
                  <a:pt x="20682" y="4471"/>
                  <a:pt x="17776" y="549"/>
                  <a:pt x="14186" y="5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24CAC459-BA18-4992-A695-EA830465FDE9}"/>
              </a:ext>
            </a:extLst>
          </p:cNvPr>
          <p:cNvSpPr/>
          <p:nvPr/>
        </p:nvSpPr>
        <p:spPr>
          <a:xfrm rot="16200000">
            <a:off x="5815129" y="2774986"/>
            <a:ext cx="1115446" cy="53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192" extrusionOk="0">
                <a:moveTo>
                  <a:pt x="16817" y="53"/>
                </a:moveTo>
                <a:cubicBezTo>
                  <a:pt x="14532" y="-408"/>
                  <a:pt x="12517" y="2232"/>
                  <a:pt x="11639" y="6181"/>
                </a:cubicBezTo>
                <a:cubicBezTo>
                  <a:pt x="11267" y="7859"/>
                  <a:pt x="10439" y="8899"/>
                  <a:pt x="9548" y="8899"/>
                </a:cubicBezTo>
                <a:lnTo>
                  <a:pt x="821" y="8899"/>
                </a:lnTo>
                <a:cubicBezTo>
                  <a:pt x="366" y="8899"/>
                  <a:pt x="0" y="9660"/>
                  <a:pt x="0" y="10595"/>
                </a:cubicBezTo>
                <a:lnTo>
                  <a:pt x="0" y="10595"/>
                </a:lnTo>
                <a:cubicBezTo>
                  <a:pt x="0" y="11530"/>
                  <a:pt x="368" y="12291"/>
                  <a:pt x="821" y="12291"/>
                </a:cubicBezTo>
                <a:lnTo>
                  <a:pt x="9548" y="12291"/>
                </a:lnTo>
                <a:cubicBezTo>
                  <a:pt x="10448" y="12291"/>
                  <a:pt x="11269" y="13358"/>
                  <a:pt x="11646" y="15045"/>
                </a:cubicBezTo>
                <a:cubicBezTo>
                  <a:pt x="12460" y="18675"/>
                  <a:pt x="14236" y="21192"/>
                  <a:pt x="16299" y="21192"/>
                </a:cubicBezTo>
                <a:cubicBezTo>
                  <a:pt x="19239" y="21192"/>
                  <a:pt x="21600" y="16076"/>
                  <a:pt x="21415" y="9915"/>
                </a:cubicBezTo>
                <a:cubicBezTo>
                  <a:pt x="21265" y="4790"/>
                  <a:pt x="19295" y="554"/>
                  <a:pt x="16817" y="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381FA31B-D668-450F-8281-E8852C63E3B0}"/>
              </a:ext>
            </a:extLst>
          </p:cNvPr>
          <p:cNvSpPr/>
          <p:nvPr/>
        </p:nvSpPr>
        <p:spPr>
          <a:xfrm rot="16200000">
            <a:off x="5215647" y="2731362"/>
            <a:ext cx="1241696" cy="49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1" h="21181" extrusionOk="0">
                <a:moveTo>
                  <a:pt x="17541" y="58"/>
                </a:moveTo>
                <a:cubicBezTo>
                  <a:pt x="15686" y="-419"/>
                  <a:pt x="14045" y="2084"/>
                  <a:pt x="13287" y="5875"/>
                </a:cubicBezTo>
                <a:cubicBezTo>
                  <a:pt x="12936" y="7640"/>
                  <a:pt x="12215" y="8761"/>
                  <a:pt x="11426" y="8761"/>
                </a:cubicBezTo>
                <a:lnTo>
                  <a:pt x="734" y="8761"/>
                </a:lnTo>
                <a:cubicBezTo>
                  <a:pt x="328" y="8761"/>
                  <a:pt x="0" y="9582"/>
                  <a:pt x="0" y="10590"/>
                </a:cubicBezTo>
                <a:lnTo>
                  <a:pt x="0" y="10590"/>
                </a:lnTo>
                <a:cubicBezTo>
                  <a:pt x="0" y="11598"/>
                  <a:pt x="330" y="12419"/>
                  <a:pt x="734" y="12419"/>
                </a:cubicBezTo>
                <a:lnTo>
                  <a:pt x="11424" y="12419"/>
                </a:lnTo>
                <a:cubicBezTo>
                  <a:pt x="12221" y="12419"/>
                  <a:pt x="12936" y="13570"/>
                  <a:pt x="13293" y="15345"/>
                </a:cubicBezTo>
                <a:cubicBezTo>
                  <a:pt x="13992" y="18806"/>
                  <a:pt x="15427" y="21181"/>
                  <a:pt x="17089" y="21181"/>
                </a:cubicBezTo>
                <a:cubicBezTo>
                  <a:pt x="19598" y="21181"/>
                  <a:pt x="21600" y="15767"/>
                  <a:pt x="21314" y="9375"/>
                </a:cubicBezTo>
                <a:cubicBezTo>
                  <a:pt x="21099" y="4488"/>
                  <a:pt x="19508" y="559"/>
                  <a:pt x="17541" y="5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E3FFFB7C-2053-41F0-9E7D-C438F9DE2BCA}"/>
              </a:ext>
            </a:extLst>
          </p:cNvPr>
          <p:cNvSpPr/>
          <p:nvPr/>
        </p:nvSpPr>
        <p:spPr>
          <a:xfrm rot="16200000">
            <a:off x="4685583" y="2772333"/>
            <a:ext cx="1213935" cy="440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03" extrusionOk="0">
                <a:moveTo>
                  <a:pt x="17488" y="21203"/>
                </a:moveTo>
                <a:cubicBezTo>
                  <a:pt x="19777" y="21203"/>
                  <a:pt x="21600" y="15786"/>
                  <a:pt x="21341" y="9392"/>
                </a:cubicBezTo>
                <a:cubicBezTo>
                  <a:pt x="21143" y="4495"/>
                  <a:pt x="19686" y="554"/>
                  <a:pt x="17893" y="56"/>
                </a:cubicBezTo>
                <a:cubicBezTo>
                  <a:pt x="16253" y="-397"/>
                  <a:pt x="14796" y="1947"/>
                  <a:pt x="14080" y="5556"/>
                </a:cubicBezTo>
                <a:cubicBezTo>
                  <a:pt x="13712" y="7413"/>
                  <a:pt x="12994" y="8546"/>
                  <a:pt x="12222" y="8546"/>
                </a:cubicBezTo>
                <a:lnTo>
                  <a:pt x="752" y="8546"/>
                </a:lnTo>
                <a:cubicBezTo>
                  <a:pt x="336" y="8546"/>
                  <a:pt x="0" y="9469"/>
                  <a:pt x="0" y="10602"/>
                </a:cubicBezTo>
                <a:lnTo>
                  <a:pt x="0" y="10602"/>
                </a:lnTo>
                <a:cubicBezTo>
                  <a:pt x="0" y="11735"/>
                  <a:pt x="338" y="12658"/>
                  <a:pt x="752" y="12658"/>
                </a:cubicBezTo>
                <a:lnTo>
                  <a:pt x="12222" y="12658"/>
                </a:lnTo>
                <a:cubicBezTo>
                  <a:pt x="12990" y="12658"/>
                  <a:pt x="13712" y="13775"/>
                  <a:pt x="14076" y="15626"/>
                </a:cubicBezTo>
                <a:cubicBezTo>
                  <a:pt x="14731" y="18948"/>
                  <a:pt x="16013" y="21203"/>
                  <a:pt x="17488" y="2120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2651A66-0F7E-4452-A61F-1E3233C4E4ED}"/>
              </a:ext>
            </a:extLst>
          </p:cNvPr>
          <p:cNvSpPr/>
          <p:nvPr/>
        </p:nvSpPr>
        <p:spPr>
          <a:xfrm rot="16200000">
            <a:off x="4224919" y="2891472"/>
            <a:ext cx="1038606" cy="37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194" extrusionOk="0">
                <a:moveTo>
                  <a:pt x="17480" y="21194"/>
                </a:moveTo>
                <a:cubicBezTo>
                  <a:pt x="19771" y="21194"/>
                  <a:pt x="21600" y="15780"/>
                  <a:pt x="21338" y="9385"/>
                </a:cubicBezTo>
                <a:cubicBezTo>
                  <a:pt x="21139" y="4525"/>
                  <a:pt x="19698" y="600"/>
                  <a:pt x="17915" y="65"/>
                </a:cubicBezTo>
                <a:cubicBezTo>
                  <a:pt x="16329" y="-406"/>
                  <a:pt x="14914" y="1728"/>
                  <a:pt x="14163" y="5086"/>
                </a:cubicBezTo>
                <a:cubicBezTo>
                  <a:pt x="13724" y="7052"/>
                  <a:pt x="12918" y="8193"/>
                  <a:pt x="12075" y="8193"/>
                </a:cubicBezTo>
                <a:lnTo>
                  <a:pt x="879" y="8193"/>
                </a:lnTo>
                <a:cubicBezTo>
                  <a:pt x="392" y="8193"/>
                  <a:pt x="0" y="9269"/>
                  <a:pt x="0" y="10591"/>
                </a:cubicBezTo>
                <a:lnTo>
                  <a:pt x="0" y="10591"/>
                </a:lnTo>
                <a:cubicBezTo>
                  <a:pt x="0" y="11912"/>
                  <a:pt x="395" y="12988"/>
                  <a:pt x="879" y="12988"/>
                </a:cubicBezTo>
                <a:lnTo>
                  <a:pt x="12096" y="12988"/>
                </a:lnTo>
                <a:cubicBezTo>
                  <a:pt x="12958" y="12988"/>
                  <a:pt x="13735" y="14265"/>
                  <a:pt x="14196" y="16250"/>
                </a:cubicBezTo>
                <a:cubicBezTo>
                  <a:pt x="14886" y="19222"/>
                  <a:pt x="16098" y="21194"/>
                  <a:pt x="17480" y="2119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CF607D3-6C46-4D01-84F5-5BB82CC5179C}"/>
              </a:ext>
            </a:extLst>
          </p:cNvPr>
          <p:cNvSpPr/>
          <p:nvPr/>
        </p:nvSpPr>
        <p:spPr>
          <a:xfrm rot="16200000">
            <a:off x="3867973" y="3088310"/>
            <a:ext cx="681858" cy="340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438" extrusionOk="0">
                <a:moveTo>
                  <a:pt x="16101" y="21438"/>
                </a:moveTo>
                <a:cubicBezTo>
                  <a:pt x="19149" y="21438"/>
                  <a:pt x="21600" y="16358"/>
                  <a:pt x="21459" y="10208"/>
                </a:cubicBezTo>
                <a:cubicBezTo>
                  <a:pt x="21332" y="4745"/>
                  <a:pt x="19080" y="257"/>
                  <a:pt x="16346" y="11"/>
                </a:cubicBezTo>
                <a:cubicBezTo>
                  <a:pt x="14408" y="-162"/>
                  <a:pt x="12687" y="1724"/>
                  <a:pt x="11679" y="4673"/>
                </a:cubicBezTo>
                <a:cubicBezTo>
                  <a:pt x="10963" y="6761"/>
                  <a:pt x="9791" y="8033"/>
                  <a:pt x="8526" y="8033"/>
                </a:cubicBezTo>
                <a:lnTo>
                  <a:pt x="1345" y="8033"/>
                </a:lnTo>
                <a:cubicBezTo>
                  <a:pt x="600" y="8033"/>
                  <a:pt x="0" y="9240"/>
                  <a:pt x="0" y="10721"/>
                </a:cubicBezTo>
                <a:lnTo>
                  <a:pt x="0" y="10721"/>
                </a:lnTo>
                <a:cubicBezTo>
                  <a:pt x="0" y="12203"/>
                  <a:pt x="604" y="13409"/>
                  <a:pt x="1345" y="13409"/>
                </a:cubicBezTo>
                <a:lnTo>
                  <a:pt x="8526" y="13409"/>
                </a:lnTo>
                <a:cubicBezTo>
                  <a:pt x="9762" y="13409"/>
                  <a:pt x="10952" y="14566"/>
                  <a:pt x="11635" y="16632"/>
                </a:cubicBezTo>
                <a:cubicBezTo>
                  <a:pt x="12590" y="19523"/>
                  <a:pt x="14231" y="21438"/>
                  <a:pt x="16101" y="2143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00384406-D798-4365-B7E9-4A3AD99AAA4E}"/>
              </a:ext>
            </a:extLst>
          </p:cNvPr>
          <p:cNvSpPr/>
          <p:nvPr/>
        </p:nvSpPr>
        <p:spPr>
          <a:xfrm rot="16200000">
            <a:off x="2775737" y="3845272"/>
            <a:ext cx="684051" cy="340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444" extrusionOk="0">
                <a:moveTo>
                  <a:pt x="21462" y="10724"/>
                </a:moveTo>
                <a:lnTo>
                  <a:pt x="21462" y="10724"/>
                </a:lnTo>
                <a:cubicBezTo>
                  <a:pt x="21462" y="9242"/>
                  <a:pt x="20860" y="8034"/>
                  <a:pt x="20121" y="8034"/>
                </a:cubicBezTo>
                <a:lnTo>
                  <a:pt x="13022" y="8034"/>
                </a:lnTo>
                <a:cubicBezTo>
                  <a:pt x="11682" y="8034"/>
                  <a:pt x="10464" y="6654"/>
                  <a:pt x="9682" y="4471"/>
                </a:cubicBezTo>
                <a:cubicBezTo>
                  <a:pt x="8669" y="1644"/>
                  <a:pt x="6990" y="-156"/>
                  <a:pt x="5102" y="10"/>
                </a:cubicBezTo>
                <a:cubicBezTo>
                  <a:pt x="2377" y="256"/>
                  <a:pt x="132" y="4745"/>
                  <a:pt x="6" y="10210"/>
                </a:cubicBezTo>
                <a:cubicBezTo>
                  <a:pt x="-138" y="16369"/>
                  <a:pt x="2309" y="21444"/>
                  <a:pt x="5347" y="21444"/>
                </a:cubicBezTo>
                <a:cubicBezTo>
                  <a:pt x="7148" y="21444"/>
                  <a:pt x="8738" y="19651"/>
                  <a:pt x="9707" y="16911"/>
                </a:cubicBezTo>
                <a:cubicBezTo>
                  <a:pt x="10478" y="14721"/>
                  <a:pt x="11732" y="13413"/>
                  <a:pt x="13069" y="13413"/>
                </a:cubicBezTo>
                <a:lnTo>
                  <a:pt x="20125" y="13413"/>
                </a:lnTo>
                <a:cubicBezTo>
                  <a:pt x="20864" y="13413"/>
                  <a:pt x="21462" y="12205"/>
                  <a:pt x="21462" y="1072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16EED358-3789-44A5-AAA0-E9F44D25B450}"/>
              </a:ext>
            </a:extLst>
          </p:cNvPr>
          <p:cNvSpPr/>
          <p:nvPr/>
        </p:nvSpPr>
        <p:spPr>
          <a:xfrm rot="16200000">
            <a:off x="2049776" y="4012712"/>
            <a:ext cx="1047313" cy="37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7" h="21207" extrusionOk="0">
                <a:moveTo>
                  <a:pt x="21367" y="10604"/>
                </a:moveTo>
                <a:lnTo>
                  <a:pt x="21367" y="10604"/>
                </a:lnTo>
                <a:cubicBezTo>
                  <a:pt x="21367" y="9282"/>
                  <a:pt x="20976" y="8204"/>
                  <a:pt x="20495" y="8204"/>
                </a:cubicBezTo>
                <a:lnTo>
                  <a:pt x="9330" y="8204"/>
                </a:lnTo>
                <a:cubicBezTo>
                  <a:pt x="8421" y="8204"/>
                  <a:pt x="7577" y="6921"/>
                  <a:pt x="7080" y="4825"/>
                </a:cubicBezTo>
                <a:cubicBezTo>
                  <a:pt x="6321" y="1613"/>
                  <a:pt x="4950" y="-393"/>
                  <a:pt x="3420" y="65"/>
                </a:cubicBezTo>
                <a:cubicBezTo>
                  <a:pt x="1653" y="594"/>
                  <a:pt x="222" y="4522"/>
                  <a:pt x="25" y="9391"/>
                </a:cubicBezTo>
                <a:cubicBezTo>
                  <a:pt x="-233" y="15789"/>
                  <a:pt x="1581" y="21207"/>
                  <a:pt x="3851" y="21207"/>
                </a:cubicBezTo>
                <a:cubicBezTo>
                  <a:pt x="5222" y="21207"/>
                  <a:pt x="6422" y="19233"/>
                  <a:pt x="7104" y="16267"/>
                </a:cubicBezTo>
                <a:cubicBezTo>
                  <a:pt x="7582" y="14190"/>
                  <a:pt x="8435" y="13003"/>
                  <a:pt x="9327" y="13003"/>
                </a:cubicBezTo>
                <a:lnTo>
                  <a:pt x="20491" y="13003"/>
                </a:lnTo>
                <a:cubicBezTo>
                  <a:pt x="20978" y="13003"/>
                  <a:pt x="21367" y="11926"/>
                  <a:pt x="21367" y="106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D42A0AEF-659A-46D7-8E06-AC39D2D28C1C}"/>
              </a:ext>
            </a:extLst>
          </p:cNvPr>
          <p:cNvSpPr/>
          <p:nvPr/>
        </p:nvSpPr>
        <p:spPr>
          <a:xfrm rot="16200000">
            <a:off x="2711493" y="2898571"/>
            <a:ext cx="810599" cy="59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71" extrusionOk="0">
                <a:moveTo>
                  <a:pt x="14228" y="56"/>
                </a:moveTo>
                <a:cubicBezTo>
                  <a:pt x="10734" y="-429"/>
                  <a:pt x="7656" y="2293"/>
                  <a:pt x="6363" y="6338"/>
                </a:cubicBezTo>
                <a:cubicBezTo>
                  <a:pt x="5827" y="8011"/>
                  <a:pt x="4593" y="9055"/>
                  <a:pt x="3261" y="9055"/>
                </a:cubicBezTo>
                <a:lnTo>
                  <a:pt x="1114" y="9055"/>
                </a:lnTo>
                <a:cubicBezTo>
                  <a:pt x="497" y="9055"/>
                  <a:pt x="0" y="9742"/>
                  <a:pt x="0" y="10585"/>
                </a:cubicBezTo>
                <a:lnTo>
                  <a:pt x="0" y="10585"/>
                </a:lnTo>
                <a:cubicBezTo>
                  <a:pt x="0" y="11428"/>
                  <a:pt x="500" y="12114"/>
                  <a:pt x="1114" y="12114"/>
                </a:cubicBezTo>
                <a:lnTo>
                  <a:pt x="3261" y="12114"/>
                </a:lnTo>
                <a:cubicBezTo>
                  <a:pt x="4602" y="12114"/>
                  <a:pt x="5830" y="13179"/>
                  <a:pt x="6372" y="14864"/>
                </a:cubicBezTo>
                <a:cubicBezTo>
                  <a:pt x="7569" y="18577"/>
                  <a:pt x="10276" y="21171"/>
                  <a:pt x="13423" y="21171"/>
                </a:cubicBezTo>
                <a:cubicBezTo>
                  <a:pt x="17971" y="21171"/>
                  <a:pt x="21600" y="15761"/>
                  <a:pt x="21082" y="9368"/>
                </a:cubicBezTo>
                <a:cubicBezTo>
                  <a:pt x="20687" y="4471"/>
                  <a:pt x="17797" y="549"/>
                  <a:pt x="14228" y="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C337A472-9933-46DF-80F7-7AC0E3737103}"/>
              </a:ext>
            </a:extLst>
          </p:cNvPr>
          <p:cNvSpPr/>
          <p:nvPr/>
        </p:nvSpPr>
        <p:spPr>
          <a:xfrm rot="16200000">
            <a:off x="2011027" y="2784010"/>
            <a:ext cx="1120258" cy="53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201" extrusionOk="0">
                <a:moveTo>
                  <a:pt x="16835" y="53"/>
                </a:moveTo>
                <a:cubicBezTo>
                  <a:pt x="14605" y="-399"/>
                  <a:pt x="12632" y="2132"/>
                  <a:pt x="11734" y="5950"/>
                </a:cubicBezTo>
                <a:cubicBezTo>
                  <a:pt x="11310" y="7747"/>
                  <a:pt x="10438" y="8905"/>
                  <a:pt x="9473" y="8905"/>
                </a:cubicBezTo>
                <a:lnTo>
                  <a:pt x="817" y="8905"/>
                </a:lnTo>
                <a:cubicBezTo>
                  <a:pt x="365" y="8905"/>
                  <a:pt x="0" y="9667"/>
                  <a:pt x="0" y="10602"/>
                </a:cubicBezTo>
                <a:lnTo>
                  <a:pt x="0" y="10602"/>
                </a:lnTo>
                <a:cubicBezTo>
                  <a:pt x="0" y="11537"/>
                  <a:pt x="367" y="12298"/>
                  <a:pt x="817" y="12298"/>
                </a:cubicBezTo>
                <a:lnTo>
                  <a:pt x="9471" y="12298"/>
                </a:lnTo>
                <a:cubicBezTo>
                  <a:pt x="10442" y="12298"/>
                  <a:pt x="11310" y="13480"/>
                  <a:pt x="11740" y="15290"/>
                </a:cubicBezTo>
                <a:cubicBezTo>
                  <a:pt x="12573" y="18793"/>
                  <a:pt x="14311" y="21201"/>
                  <a:pt x="16321" y="21201"/>
                </a:cubicBezTo>
                <a:cubicBezTo>
                  <a:pt x="19249" y="21201"/>
                  <a:pt x="21600" y="16084"/>
                  <a:pt x="21418" y="9922"/>
                </a:cubicBezTo>
                <a:cubicBezTo>
                  <a:pt x="21264" y="4791"/>
                  <a:pt x="19302" y="554"/>
                  <a:pt x="16835" y="5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pic>
        <p:nvPicPr>
          <p:cNvPr id="30" name="Graphic 29" descr="Users">
            <a:extLst>
              <a:ext uri="{FF2B5EF4-FFF2-40B4-BE49-F238E27FC236}">
                <a16:creationId xmlns:a16="http://schemas.microsoft.com/office/drawing/2014/main" id="{8F77F6A0-9196-4EC9-906B-BE7C89797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2888" y="3951443"/>
            <a:ext cx="511256" cy="511256"/>
          </a:xfrm>
          <a:prstGeom prst="rect">
            <a:avLst/>
          </a:prstGeom>
        </p:spPr>
      </p:pic>
      <p:pic>
        <p:nvPicPr>
          <p:cNvPr id="31" name="Graphic 30" descr="Puzzle">
            <a:extLst>
              <a:ext uri="{FF2B5EF4-FFF2-40B4-BE49-F238E27FC236}">
                <a16:creationId xmlns:a16="http://schemas.microsoft.com/office/drawing/2014/main" id="{02805D6F-A8AB-40D8-9017-C4A1985692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9586" y="2834740"/>
            <a:ext cx="511256" cy="511256"/>
          </a:xfrm>
          <a:prstGeom prst="rect">
            <a:avLst/>
          </a:prstGeom>
        </p:spPr>
      </p:pic>
      <p:pic>
        <p:nvPicPr>
          <p:cNvPr id="32" name="Graphic 31" descr="Lightbulb">
            <a:extLst>
              <a:ext uri="{FF2B5EF4-FFF2-40B4-BE49-F238E27FC236}">
                <a16:creationId xmlns:a16="http://schemas.microsoft.com/office/drawing/2014/main" id="{DB606779-A715-48CC-BCA6-A0F275CCA9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9599" y="4262502"/>
            <a:ext cx="511256" cy="511256"/>
          </a:xfrm>
          <a:prstGeom prst="rect">
            <a:avLst/>
          </a:prstGeom>
        </p:spPr>
      </p:pic>
      <p:pic>
        <p:nvPicPr>
          <p:cNvPr id="33" name="Graphic 32" descr="Rocket">
            <a:extLst>
              <a:ext uri="{FF2B5EF4-FFF2-40B4-BE49-F238E27FC236}">
                <a16:creationId xmlns:a16="http://schemas.microsoft.com/office/drawing/2014/main" id="{7755865D-0051-45EB-8DC0-80A2434003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0978" y="3411465"/>
            <a:ext cx="511256" cy="51125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252CC21-B082-45C1-9677-C61C45B05301}"/>
              </a:ext>
            </a:extLst>
          </p:cNvPr>
          <p:cNvGrpSpPr/>
          <p:nvPr/>
        </p:nvGrpSpPr>
        <p:grpSpPr>
          <a:xfrm>
            <a:off x="6779403" y="4892101"/>
            <a:ext cx="2937088" cy="1290153"/>
            <a:chOff x="8921977" y="4073386"/>
            <a:chExt cx="2937088" cy="129015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F4E679-75F9-4AE3-B47C-57DE606161B1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BEF573-98DA-4CE6-BD8B-1F111F226A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BDEBA7-91F7-4C3B-B88D-2A71080F69DA}"/>
              </a:ext>
            </a:extLst>
          </p:cNvPr>
          <p:cNvGrpSpPr/>
          <p:nvPr/>
        </p:nvGrpSpPr>
        <p:grpSpPr>
          <a:xfrm>
            <a:off x="1461714" y="4844057"/>
            <a:ext cx="2937088" cy="1290153"/>
            <a:chOff x="332936" y="4652338"/>
            <a:chExt cx="2937088" cy="12901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585D17-E976-4D97-AAD1-F47190BBCBF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3D7786-6BB5-4984-BB2D-D920BF71463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4AABF0-E5C9-459F-ADF2-05291D07DC91}"/>
              </a:ext>
            </a:extLst>
          </p:cNvPr>
          <p:cNvGrpSpPr/>
          <p:nvPr/>
        </p:nvGrpSpPr>
        <p:grpSpPr>
          <a:xfrm>
            <a:off x="1039778" y="1067752"/>
            <a:ext cx="2937088" cy="1290153"/>
            <a:chOff x="332936" y="2627766"/>
            <a:chExt cx="2937088" cy="12901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C4130A-4E8B-4BB7-B31A-EDFDA720EB2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FEB6BA-9E55-474A-906C-AB7B11DD9BB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A2E390-61D2-4BCB-8BBA-7E98F99228CC}"/>
              </a:ext>
            </a:extLst>
          </p:cNvPr>
          <p:cNvGrpSpPr/>
          <p:nvPr/>
        </p:nvGrpSpPr>
        <p:grpSpPr>
          <a:xfrm>
            <a:off x="7156086" y="1067752"/>
            <a:ext cx="2937088" cy="1290153"/>
            <a:chOff x="8921977" y="4073386"/>
            <a:chExt cx="2937088" cy="129015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265C87-CF91-46C0-BED1-E9AD47D584AE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4BDC9B-FD21-431A-BFEE-93E00C868EDB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299128-EA53-4BFC-9ED8-64A093D854FB}"/>
              </a:ext>
            </a:extLst>
          </p:cNvPr>
          <p:cNvGrpSpPr/>
          <p:nvPr/>
        </p:nvGrpSpPr>
        <p:grpSpPr>
          <a:xfrm>
            <a:off x="386079" y="2984754"/>
            <a:ext cx="1834837" cy="1290153"/>
            <a:chOff x="332936" y="2627766"/>
            <a:chExt cx="2937088" cy="12901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51009-B508-4275-9ED5-5FC08A97AB7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90C669-5EDB-4379-A06A-B031250A0A2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A901D5-18D0-4DAF-8569-8030D551B6B2}"/>
              </a:ext>
            </a:extLst>
          </p:cNvPr>
          <p:cNvGrpSpPr/>
          <p:nvPr/>
        </p:nvGrpSpPr>
        <p:grpSpPr>
          <a:xfrm>
            <a:off x="9966214" y="2984754"/>
            <a:ext cx="1834837" cy="1290153"/>
            <a:chOff x="332936" y="2627766"/>
            <a:chExt cx="2937088" cy="12901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AF9477-6A39-4125-8B27-E6EBD4066005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31FB788-C272-401C-938A-F1CF3B8DB1F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viverra.</a:t>
              </a:r>
            </a:p>
          </p:txBody>
        </p:sp>
      </p:grpSp>
      <p:pic>
        <p:nvPicPr>
          <p:cNvPr id="55" name="Graphic 54" descr="Users">
            <a:extLst>
              <a:ext uri="{FF2B5EF4-FFF2-40B4-BE49-F238E27FC236}">
                <a16:creationId xmlns:a16="http://schemas.microsoft.com/office/drawing/2014/main" id="{37D92DE6-3ACA-40F7-AA60-46EF31BF560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59187" y="5444391"/>
            <a:ext cx="548640" cy="548640"/>
          </a:xfrm>
          <a:prstGeom prst="rect">
            <a:avLst/>
          </a:prstGeom>
        </p:spPr>
      </p:pic>
      <p:pic>
        <p:nvPicPr>
          <p:cNvPr id="56" name="Graphic 55" descr="Puzzle">
            <a:extLst>
              <a:ext uri="{FF2B5EF4-FFF2-40B4-BE49-F238E27FC236}">
                <a16:creationId xmlns:a16="http://schemas.microsoft.com/office/drawing/2014/main" id="{1CFFAFDF-223A-43F4-8B0A-37A695BF478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40178" y="974911"/>
            <a:ext cx="548640" cy="548640"/>
          </a:xfrm>
          <a:prstGeom prst="rect">
            <a:avLst/>
          </a:prstGeom>
        </p:spPr>
      </p:pic>
      <p:pic>
        <p:nvPicPr>
          <p:cNvPr id="57" name="Graphic 56" descr="Lightbulb">
            <a:extLst>
              <a:ext uri="{FF2B5EF4-FFF2-40B4-BE49-F238E27FC236}">
                <a16:creationId xmlns:a16="http://schemas.microsoft.com/office/drawing/2014/main" id="{B3427836-3362-419D-B562-389CBE8DDCA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8200" y="5492435"/>
            <a:ext cx="548640" cy="548640"/>
          </a:xfrm>
          <a:prstGeom prst="rect">
            <a:avLst/>
          </a:prstGeom>
        </p:spPr>
      </p:pic>
      <p:pic>
        <p:nvPicPr>
          <p:cNvPr id="58" name="Graphic 57" descr="Rocket">
            <a:extLst>
              <a:ext uri="{FF2B5EF4-FFF2-40B4-BE49-F238E27FC236}">
                <a16:creationId xmlns:a16="http://schemas.microsoft.com/office/drawing/2014/main" id="{588E52CA-5354-4D68-B4E9-9F20F086B06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50186" y="104246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950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Diagram w/ 4 Stages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7AC7A-5510-48DC-96DC-98C2078C093F}"/>
              </a:ext>
            </a:extLst>
          </p:cNvPr>
          <p:cNvGrpSpPr/>
          <p:nvPr/>
        </p:nvGrpSpPr>
        <p:grpSpPr>
          <a:xfrm>
            <a:off x="1116792" y="1165848"/>
            <a:ext cx="9958417" cy="3066847"/>
            <a:chOff x="1116792" y="1218965"/>
            <a:chExt cx="9958417" cy="3066847"/>
          </a:xfrm>
        </p:grpSpPr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C62EF808-D144-405F-B9D6-71B182551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472" y="1218965"/>
              <a:ext cx="1083555" cy="990883"/>
            </a:xfrm>
            <a:custGeom>
              <a:avLst/>
              <a:gdLst>
                <a:gd name="T0" fmla="*/ 0 w 2603"/>
                <a:gd name="T1" fmla="*/ 0 h 2379"/>
                <a:gd name="T2" fmla="*/ 2603 w 2603"/>
                <a:gd name="T3" fmla="*/ 1078 h 2379"/>
                <a:gd name="T4" fmla="*/ 1301 w 2603"/>
                <a:gd name="T5" fmla="*/ 2379 h 2379"/>
                <a:gd name="T6" fmla="*/ 0 w 2603"/>
                <a:gd name="T7" fmla="*/ 1840 h 2379"/>
                <a:gd name="T8" fmla="*/ 0 w 2603"/>
                <a:gd name="T9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0" y="0"/>
                  </a:moveTo>
                  <a:cubicBezTo>
                    <a:pt x="976" y="0"/>
                    <a:pt x="1912" y="388"/>
                    <a:pt x="2603" y="1078"/>
                  </a:cubicBezTo>
                  <a:lnTo>
                    <a:pt x="1301" y="2379"/>
                  </a:lnTo>
                  <a:cubicBezTo>
                    <a:pt x="956" y="2034"/>
                    <a:pt x="488" y="1840"/>
                    <a:pt x="0" y="1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id="{7A5A1BAA-EEC5-4CFD-B501-8D9165A9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249" y="1668070"/>
              <a:ext cx="990883" cy="1084573"/>
            </a:xfrm>
            <a:custGeom>
              <a:avLst/>
              <a:gdLst>
                <a:gd name="T0" fmla="*/ 1302 w 2380"/>
                <a:gd name="T1" fmla="*/ 0 h 2603"/>
                <a:gd name="T2" fmla="*/ 2380 w 2380"/>
                <a:gd name="T3" fmla="*/ 2603 h 2603"/>
                <a:gd name="T4" fmla="*/ 539 w 2380"/>
                <a:gd name="T5" fmla="*/ 2603 h 2603"/>
                <a:gd name="T6" fmla="*/ 0 w 2380"/>
                <a:gd name="T7" fmla="*/ 1301 h 2603"/>
                <a:gd name="T8" fmla="*/ 1302 w 2380"/>
                <a:gd name="T9" fmla="*/ 0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3">
                  <a:moveTo>
                    <a:pt x="1302" y="0"/>
                  </a:moveTo>
                  <a:cubicBezTo>
                    <a:pt x="1992" y="690"/>
                    <a:pt x="2380" y="1627"/>
                    <a:pt x="2380" y="2603"/>
                  </a:cubicBezTo>
                  <a:lnTo>
                    <a:pt x="539" y="2603"/>
                  </a:lnTo>
                  <a:cubicBezTo>
                    <a:pt x="539" y="2115"/>
                    <a:pt x="346" y="1646"/>
                    <a:pt x="0" y="1301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C50E453A-EAD3-4AA9-B42F-78A7A478C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830" y="1668070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674A1ED7-E37C-42E1-BF87-55393741A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35" y="1218965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B8302D2A-8219-46F3-AE8E-78490A6B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287" y="2752643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688B2FC1-B2B7-427B-81BF-AFAEB24CB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510" y="3294421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D1A62676-87FF-4630-90B1-7DF62BDC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973" y="3294421"/>
              <a:ext cx="1082537" cy="990883"/>
            </a:xfrm>
            <a:custGeom>
              <a:avLst/>
              <a:gdLst>
                <a:gd name="T0" fmla="*/ 2602 w 2602"/>
                <a:gd name="T1" fmla="*/ 2379 h 2379"/>
                <a:gd name="T2" fmla="*/ 0 w 2602"/>
                <a:gd name="T3" fmla="*/ 1301 h 2379"/>
                <a:gd name="T4" fmla="*/ 1301 w 2602"/>
                <a:gd name="T5" fmla="*/ 0 h 2379"/>
                <a:gd name="T6" fmla="*/ 2602 w 2602"/>
                <a:gd name="T7" fmla="*/ 539 h 2379"/>
                <a:gd name="T8" fmla="*/ 2602 w 2602"/>
                <a:gd name="T9" fmla="*/ 2379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2602" y="2379"/>
                  </a:moveTo>
                  <a:cubicBezTo>
                    <a:pt x="1626" y="2379"/>
                    <a:pt x="690" y="1991"/>
                    <a:pt x="0" y="1301"/>
                  </a:cubicBezTo>
                  <a:lnTo>
                    <a:pt x="1301" y="0"/>
                  </a:lnTo>
                  <a:cubicBezTo>
                    <a:pt x="1646" y="345"/>
                    <a:pt x="2114" y="539"/>
                    <a:pt x="2602" y="539"/>
                  </a:cubicBezTo>
                  <a:lnTo>
                    <a:pt x="2602" y="2379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54A15FA1-31C7-4E29-BD03-5DD6912E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2868" y="2752643"/>
              <a:ext cx="990883" cy="1083555"/>
            </a:xfrm>
            <a:custGeom>
              <a:avLst/>
              <a:gdLst>
                <a:gd name="T0" fmla="*/ 1078 w 2379"/>
                <a:gd name="T1" fmla="*/ 2602 h 2602"/>
                <a:gd name="T2" fmla="*/ 0 w 2379"/>
                <a:gd name="T3" fmla="*/ 0 h 2602"/>
                <a:gd name="T4" fmla="*/ 1840 w 2379"/>
                <a:gd name="T5" fmla="*/ 0 h 2602"/>
                <a:gd name="T6" fmla="*/ 2379 w 2379"/>
                <a:gd name="T7" fmla="*/ 1301 h 2602"/>
                <a:gd name="T8" fmla="*/ 1078 w 2379"/>
                <a:gd name="T9" fmla="*/ 2602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2">
                  <a:moveTo>
                    <a:pt x="1078" y="2602"/>
                  </a:moveTo>
                  <a:cubicBezTo>
                    <a:pt x="388" y="1912"/>
                    <a:pt x="0" y="976"/>
                    <a:pt x="0" y="0"/>
                  </a:cubicBezTo>
                  <a:lnTo>
                    <a:pt x="1840" y="0"/>
                  </a:lnTo>
                  <a:cubicBezTo>
                    <a:pt x="1840" y="488"/>
                    <a:pt x="2034" y="956"/>
                    <a:pt x="2379" y="1301"/>
                  </a:cubicBezTo>
                  <a:lnTo>
                    <a:pt x="1078" y="2602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ED5E7219-7A80-41F8-981A-8F15E4506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549" y="1219474"/>
              <a:ext cx="1083555" cy="990883"/>
            </a:xfrm>
            <a:custGeom>
              <a:avLst/>
              <a:gdLst>
                <a:gd name="T0" fmla="*/ 0 w 2603"/>
                <a:gd name="T1" fmla="*/ 0 h 2379"/>
                <a:gd name="T2" fmla="*/ 2603 w 2603"/>
                <a:gd name="T3" fmla="*/ 1078 h 2379"/>
                <a:gd name="T4" fmla="*/ 1301 w 2603"/>
                <a:gd name="T5" fmla="*/ 2379 h 2379"/>
                <a:gd name="T6" fmla="*/ 0 w 2603"/>
                <a:gd name="T7" fmla="*/ 1840 h 2379"/>
                <a:gd name="T8" fmla="*/ 0 w 2603"/>
                <a:gd name="T9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0" y="0"/>
                  </a:moveTo>
                  <a:cubicBezTo>
                    <a:pt x="976" y="0"/>
                    <a:pt x="1912" y="388"/>
                    <a:pt x="2603" y="1078"/>
                  </a:cubicBezTo>
                  <a:lnTo>
                    <a:pt x="1301" y="2379"/>
                  </a:lnTo>
                  <a:cubicBezTo>
                    <a:pt x="956" y="2034"/>
                    <a:pt x="488" y="1840"/>
                    <a:pt x="0" y="1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5AE33F50-134E-48DC-9985-3041B6AC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4326" y="1668579"/>
              <a:ext cx="990883" cy="1084573"/>
            </a:xfrm>
            <a:custGeom>
              <a:avLst/>
              <a:gdLst>
                <a:gd name="T0" fmla="*/ 1302 w 2380"/>
                <a:gd name="T1" fmla="*/ 0 h 2603"/>
                <a:gd name="T2" fmla="*/ 2380 w 2380"/>
                <a:gd name="T3" fmla="*/ 2603 h 2603"/>
                <a:gd name="T4" fmla="*/ 539 w 2380"/>
                <a:gd name="T5" fmla="*/ 2603 h 2603"/>
                <a:gd name="T6" fmla="*/ 0 w 2380"/>
                <a:gd name="T7" fmla="*/ 1301 h 2603"/>
                <a:gd name="T8" fmla="*/ 1302 w 2380"/>
                <a:gd name="T9" fmla="*/ 0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3">
                  <a:moveTo>
                    <a:pt x="1302" y="0"/>
                  </a:moveTo>
                  <a:cubicBezTo>
                    <a:pt x="1992" y="690"/>
                    <a:pt x="2380" y="1627"/>
                    <a:pt x="2380" y="2603"/>
                  </a:cubicBezTo>
                  <a:lnTo>
                    <a:pt x="539" y="2603"/>
                  </a:lnTo>
                  <a:cubicBezTo>
                    <a:pt x="539" y="2115"/>
                    <a:pt x="346" y="1646"/>
                    <a:pt x="0" y="1301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FF8CD4D3-4AC4-42C6-BB06-B98C20E4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4326" y="2753152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15BB10FD-FD11-41BC-84FB-20F76AA46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549" y="3294929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A07BFA13-06DA-45A4-966F-9A009DE35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0907" y="1668579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3">
                <a:alpha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1FA3AAAB-41FF-4E27-A49D-4147E4C38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012" y="1219474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910A44C0-528A-48AA-AE87-7AC34812A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211" y="2752643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6DEB524B-E015-4412-BDD0-E0D91899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433" y="3294421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D81B4405-2C20-4B02-B319-21CC955C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97" y="3294421"/>
              <a:ext cx="1082537" cy="990883"/>
            </a:xfrm>
            <a:custGeom>
              <a:avLst/>
              <a:gdLst>
                <a:gd name="T0" fmla="*/ 2602 w 2602"/>
                <a:gd name="T1" fmla="*/ 2379 h 2379"/>
                <a:gd name="T2" fmla="*/ 0 w 2602"/>
                <a:gd name="T3" fmla="*/ 1301 h 2379"/>
                <a:gd name="T4" fmla="*/ 1301 w 2602"/>
                <a:gd name="T5" fmla="*/ 0 h 2379"/>
                <a:gd name="T6" fmla="*/ 2602 w 2602"/>
                <a:gd name="T7" fmla="*/ 539 h 2379"/>
                <a:gd name="T8" fmla="*/ 2602 w 2602"/>
                <a:gd name="T9" fmla="*/ 2379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2602" y="2379"/>
                  </a:moveTo>
                  <a:cubicBezTo>
                    <a:pt x="1626" y="2379"/>
                    <a:pt x="690" y="1991"/>
                    <a:pt x="0" y="1301"/>
                  </a:cubicBezTo>
                  <a:lnTo>
                    <a:pt x="1301" y="0"/>
                  </a:lnTo>
                  <a:cubicBezTo>
                    <a:pt x="1646" y="345"/>
                    <a:pt x="2114" y="539"/>
                    <a:pt x="2602" y="539"/>
                  </a:cubicBezTo>
                  <a:lnTo>
                    <a:pt x="2602" y="2379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892DAC52-ECD5-4740-9E2E-9FC0423E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92" y="2752643"/>
              <a:ext cx="990883" cy="1083555"/>
            </a:xfrm>
            <a:custGeom>
              <a:avLst/>
              <a:gdLst>
                <a:gd name="T0" fmla="*/ 1078 w 2379"/>
                <a:gd name="T1" fmla="*/ 2602 h 2602"/>
                <a:gd name="T2" fmla="*/ 0 w 2379"/>
                <a:gd name="T3" fmla="*/ 0 h 2602"/>
                <a:gd name="T4" fmla="*/ 1840 w 2379"/>
                <a:gd name="T5" fmla="*/ 0 h 2602"/>
                <a:gd name="T6" fmla="*/ 2379 w 2379"/>
                <a:gd name="T7" fmla="*/ 1301 h 2602"/>
                <a:gd name="T8" fmla="*/ 1078 w 2379"/>
                <a:gd name="T9" fmla="*/ 2602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2">
                  <a:moveTo>
                    <a:pt x="1078" y="2602"/>
                  </a:moveTo>
                  <a:cubicBezTo>
                    <a:pt x="388" y="1912"/>
                    <a:pt x="0" y="976"/>
                    <a:pt x="0" y="0"/>
                  </a:cubicBezTo>
                  <a:lnTo>
                    <a:pt x="1840" y="0"/>
                  </a:lnTo>
                  <a:cubicBezTo>
                    <a:pt x="1840" y="488"/>
                    <a:pt x="2034" y="956"/>
                    <a:pt x="2379" y="1301"/>
                  </a:cubicBezTo>
                  <a:lnTo>
                    <a:pt x="1078" y="2602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A989625E-6A5B-4AFA-8B66-72F0340D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92" y="1668070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52EE1E95-63AD-4C6E-AF46-563307E23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97" y="1218965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5286229-46D7-43DE-A12D-6A83977A79FE}"/>
                </a:ext>
              </a:extLst>
            </p:cNvPr>
            <p:cNvSpPr/>
            <p:nvPr/>
          </p:nvSpPr>
          <p:spPr>
            <a:xfrm>
              <a:off x="2023679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C99540-5CE3-40F3-BFE3-64E373231C71}"/>
                </a:ext>
              </a:extLst>
            </p:cNvPr>
            <p:cNvSpPr/>
            <p:nvPr/>
          </p:nvSpPr>
          <p:spPr>
            <a:xfrm>
              <a:off x="4321717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33BAAD-F8D4-449F-A029-7EFA9F264E32}"/>
                </a:ext>
              </a:extLst>
            </p:cNvPr>
            <p:cNvSpPr/>
            <p:nvPr/>
          </p:nvSpPr>
          <p:spPr>
            <a:xfrm>
              <a:off x="6619755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FC305D-59A9-47CA-A818-C10748468D27}"/>
                </a:ext>
              </a:extLst>
            </p:cNvPr>
            <p:cNvSpPr/>
            <p:nvPr/>
          </p:nvSpPr>
          <p:spPr>
            <a:xfrm>
              <a:off x="8917794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4" name="Graphic 43" descr="Trophy">
              <a:extLst>
                <a:ext uri="{FF2B5EF4-FFF2-40B4-BE49-F238E27FC236}">
                  <a16:creationId xmlns:a16="http://schemas.microsoft.com/office/drawing/2014/main" id="{B4C10C7C-F8A8-4CA6-A554-58E20200E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3302" y="2355381"/>
              <a:ext cx="838494" cy="838494"/>
            </a:xfrm>
            <a:prstGeom prst="rect">
              <a:avLst/>
            </a:prstGeom>
          </p:spPr>
        </p:pic>
        <p:pic>
          <p:nvPicPr>
            <p:cNvPr id="45" name="Graphic 44" descr="Rocket">
              <a:extLst>
                <a:ext uri="{FF2B5EF4-FFF2-40B4-BE49-F238E27FC236}">
                  <a16:creationId xmlns:a16="http://schemas.microsoft.com/office/drawing/2014/main" id="{DD1879D3-F810-4C4D-AE9D-C25DD5C56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48297" y="2355381"/>
              <a:ext cx="838494" cy="838494"/>
            </a:xfrm>
            <a:prstGeom prst="rect">
              <a:avLst/>
            </a:prstGeom>
          </p:spPr>
        </p:pic>
        <p:pic>
          <p:nvPicPr>
            <p:cNvPr id="46" name="Graphic 45" descr="Gauge">
              <a:extLst>
                <a:ext uri="{FF2B5EF4-FFF2-40B4-BE49-F238E27FC236}">
                  <a16:creationId xmlns:a16="http://schemas.microsoft.com/office/drawing/2014/main" id="{4E295D30-5518-4C7C-8E56-D0617B706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5232" y="2355381"/>
              <a:ext cx="838494" cy="838494"/>
            </a:xfrm>
            <a:prstGeom prst="rect">
              <a:avLst/>
            </a:prstGeom>
          </p:spPr>
        </p:pic>
        <p:pic>
          <p:nvPicPr>
            <p:cNvPr id="5" name="Graphic 4" descr="Chat">
              <a:extLst>
                <a:ext uri="{FF2B5EF4-FFF2-40B4-BE49-F238E27FC236}">
                  <a16:creationId xmlns:a16="http://schemas.microsoft.com/office/drawing/2014/main" id="{43C2D26E-FF1D-41B8-942B-BCE772587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5263" y="2355381"/>
              <a:ext cx="838494" cy="83849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15DE737-A06E-450A-9857-CC10009C76F3}"/>
              </a:ext>
            </a:extLst>
          </p:cNvPr>
          <p:cNvGrpSpPr/>
          <p:nvPr/>
        </p:nvGrpSpPr>
        <p:grpSpPr>
          <a:xfrm>
            <a:off x="4055909" y="3622167"/>
            <a:ext cx="1781125" cy="2028816"/>
            <a:chOff x="5139890" y="4297345"/>
            <a:chExt cx="2424653" cy="202881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02A490-BBEF-43F9-8583-22A52A325C85}"/>
                </a:ext>
              </a:extLst>
            </p:cNvPr>
            <p:cNvSpPr txBox="1"/>
            <p:nvPr/>
          </p:nvSpPr>
          <p:spPr>
            <a:xfrm>
              <a:off x="5139890" y="4297345"/>
              <a:ext cx="2424653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2C09C-9D64-40A6-96F7-3E7C21CB8E2C}"/>
                </a:ext>
              </a:extLst>
            </p:cNvPr>
            <p:cNvSpPr txBox="1"/>
            <p:nvPr/>
          </p:nvSpPr>
          <p:spPr>
            <a:xfrm>
              <a:off x="5146325" y="4756501"/>
              <a:ext cx="241821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91AB98-753A-4BA0-8524-D3DEC8427CB1}"/>
              </a:ext>
            </a:extLst>
          </p:cNvPr>
          <p:cNvGrpSpPr/>
          <p:nvPr/>
        </p:nvGrpSpPr>
        <p:grpSpPr>
          <a:xfrm>
            <a:off x="1776981" y="4247800"/>
            <a:ext cx="1781125" cy="2028816"/>
            <a:chOff x="1776981" y="4247800"/>
            <a:chExt cx="1781125" cy="202881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07E843-1ACC-45BD-B619-73A1A09771E5}"/>
                </a:ext>
              </a:extLst>
            </p:cNvPr>
            <p:cNvSpPr txBox="1"/>
            <p:nvPr/>
          </p:nvSpPr>
          <p:spPr>
            <a:xfrm>
              <a:off x="1776981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CB57F-FB35-4198-A79E-8C3DB1061740}"/>
                </a:ext>
              </a:extLst>
            </p:cNvPr>
            <p:cNvSpPr txBox="1"/>
            <p:nvPr/>
          </p:nvSpPr>
          <p:spPr>
            <a:xfrm>
              <a:off x="1781708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B087A-FD4D-4680-B85E-C42EBA3C2B1F}"/>
              </a:ext>
            </a:extLst>
          </p:cNvPr>
          <p:cNvGrpSpPr/>
          <p:nvPr/>
        </p:nvGrpSpPr>
        <p:grpSpPr>
          <a:xfrm>
            <a:off x="8618492" y="4247800"/>
            <a:ext cx="1781125" cy="2028816"/>
            <a:chOff x="8618492" y="4247800"/>
            <a:chExt cx="1781125" cy="202881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0C92A3A-1A08-41C0-ACF4-6F17F04FE1E5}"/>
                </a:ext>
              </a:extLst>
            </p:cNvPr>
            <p:cNvSpPr txBox="1"/>
            <p:nvPr/>
          </p:nvSpPr>
          <p:spPr>
            <a:xfrm>
              <a:off x="8618492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A16D63-833A-4C9F-A6EE-7105C1B49910}"/>
                </a:ext>
              </a:extLst>
            </p:cNvPr>
            <p:cNvSpPr txBox="1"/>
            <p:nvPr/>
          </p:nvSpPr>
          <p:spPr>
            <a:xfrm>
              <a:off x="8623219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C3A4D3-4286-4744-ABCA-6324BDDAE44C}"/>
              </a:ext>
            </a:extLst>
          </p:cNvPr>
          <p:cNvGrpSpPr/>
          <p:nvPr/>
        </p:nvGrpSpPr>
        <p:grpSpPr>
          <a:xfrm>
            <a:off x="6339564" y="4247800"/>
            <a:ext cx="1781125" cy="2028816"/>
            <a:chOff x="6339564" y="4247800"/>
            <a:chExt cx="1781125" cy="202881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9435E6-29CA-4DDB-B385-E8A16F357A3D}"/>
                </a:ext>
              </a:extLst>
            </p:cNvPr>
            <p:cNvSpPr txBox="1"/>
            <p:nvPr/>
          </p:nvSpPr>
          <p:spPr>
            <a:xfrm>
              <a:off x="6339564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ABE153-6422-4885-9168-737BE7A84A6F}"/>
                </a:ext>
              </a:extLst>
            </p:cNvPr>
            <p:cNvSpPr txBox="1"/>
            <p:nvPr/>
          </p:nvSpPr>
          <p:spPr>
            <a:xfrm>
              <a:off x="6344291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527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81"/>
            <a:ext cx="11093388" cy="739056"/>
          </a:xfrm>
        </p:spPr>
        <p:txBody>
          <a:bodyPr>
            <a:noAutofit/>
          </a:bodyPr>
          <a:lstStyle/>
          <a:p>
            <a:r>
              <a:rPr lang="en-US"/>
              <a:t>Alternating Flow Process Diagram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198BE-4254-4505-A9AB-FB3EE7586E31}"/>
              </a:ext>
            </a:extLst>
          </p:cNvPr>
          <p:cNvGrpSpPr/>
          <p:nvPr/>
        </p:nvGrpSpPr>
        <p:grpSpPr>
          <a:xfrm>
            <a:off x="1798334" y="1525424"/>
            <a:ext cx="8595332" cy="3995359"/>
            <a:chOff x="1798334" y="1398814"/>
            <a:chExt cx="8595332" cy="3995359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F10753E0-EEAC-40BB-B394-04C067401549}"/>
                </a:ext>
              </a:extLst>
            </p:cNvPr>
            <p:cNvSpPr/>
            <p:nvPr/>
          </p:nvSpPr>
          <p:spPr>
            <a:xfrm>
              <a:off x="1798334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1652C72C-2EFA-46A2-BA21-2874D14B469F}"/>
                </a:ext>
              </a:extLst>
            </p:cNvPr>
            <p:cNvSpPr/>
            <p:nvPr/>
          </p:nvSpPr>
          <p:spPr>
            <a:xfrm>
              <a:off x="3947167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CF54EDB-F070-40CF-834A-FAD62138640C}"/>
                </a:ext>
              </a:extLst>
            </p:cNvPr>
            <p:cNvSpPr/>
            <p:nvPr/>
          </p:nvSpPr>
          <p:spPr>
            <a:xfrm>
              <a:off x="6096000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004EC95D-4E10-4EE5-A949-5A7CCC65BD6A}"/>
                </a:ext>
              </a:extLst>
            </p:cNvPr>
            <p:cNvSpPr/>
            <p:nvPr/>
          </p:nvSpPr>
          <p:spPr>
            <a:xfrm>
              <a:off x="8244833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30573F7-2D44-441D-857F-9A80BE7333D3}"/>
                </a:ext>
              </a:extLst>
            </p:cNvPr>
            <p:cNvSpPr/>
            <p:nvPr/>
          </p:nvSpPr>
          <p:spPr>
            <a:xfrm>
              <a:off x="1798334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C886DFC-0B0B-4E66-9D43-5D97D1530CEF}"/>
                </a:ext>
              </a:extLst>
            </p:cNvPr>
            <p:cNvSpPr/>
            <p:nvPr/>
          </p:nvSpPr>
          <p:spPr>
            <a:xfrm>
              <a:off x="3947167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372F37B-5C86-4631-92DA-78359228A5F2}"/>
                </a:ext>
              </a:extLst>
            </p:cNvPr>
            <p:cNvSpPr/>
            <p:nvPr/>
          </p:nvSpPr>
          <p:spPr>
            <a:xfrm>
              <a:off x="6096000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E0CFEFD-D4C0-4ADF-89C7-47FB019AC089}"/>
                </a:ext>
              </a:extLst>
            </p:cNvPr>
            <p:cNvSpPr/>
            <p:nvPr/>
          </p:nvSpPr>
          <p:spPr>
            <a:xfrm>
              <a:off x="8244833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7A6D8E-131D-4584-BB08-6A53C5D6D0AA}"/>
                </a:ext>
              </a:extLst>
            </p:cNvPr>
            <p:cNvSpPr/>
            <p:nvPr/>
          </p:nvSpPr>
          <p:spPr>
            <a:xfrm>
              <a:off x="2579186" y="1398814"/>
              <a:ext cx="587127" cy="5871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1</a:t>
              </a:r>
            </a:p>
          </p:txBody>
        </p:sp>
        <p:sp>
          <p:nvSpPr>
            <p:cNvPr id="42" name="Oval Callout 25">
              <a:extLst>
                <a:ext uri="{FF2B5EF4-FFF2-40B4-BE49-F238E27FC236}">
                  <a16:creationId xmlns:a16="http://schemas.microsoft.com/office/drawing/2014/main" id="{AF22BFEF-18FC-4E07-A207-8BF2A32025B4}"/>
                </a:ext>
              </a:extLst>
            </p:cNvPr>
            <p:cNvSpPr/>
            <p:nvPr/>
          </p:nvSpPr>
          <p:spPr>
            <a:xfrm rot="10800000">
              <a:off x="8604062" y="2697966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Oval Callout 25">
              <a:extLst>
                <a:ext uri="{FF2B5EF4-FFF2-40B4-BE49-F238E27FC236}">
                  <a16:creationId xmlns:a16="http://schemas.microsoft.com/office/drawing/2014/main" id="{9D0EC112-F655-4FA4-897E-3F95387AF5BC}"/>
                </a:ext>
              </a:extLst>
            </p:cNvPr>
            <p:cNvSpPr/>
            <p:nvPr/>
          </p:nvSpPr>
          <p:spPr>
            <a:xfrm rot="10800000">
              <a:off x="4306396" y="2697966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Callout 25">
              <a:extLst>
                <a:ext uri="{FF2B5EF4-FFF2-40B4-BE49-F238E27FC236}">
                  <a16:creationId xmlns:a16="http://schemas.microsoft.com/office/drawing/2014/main" id="{D1288F12-032B-4A56-A95D-5B25BAF10FF5}"/>
                </a:ext>
              </a:extLst>
            </p:cNvPr>
            <p:cNvSpPr/>
            <p:nvPr/>
          </p:nvSpPr>
          <p:spPr>
            <a:xfrm>
              <a:off x="2140733" y="2718824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Callout 25">
              <a:extLst>
                <a:ext uri="{FF2B5EF4-FFF2-40B4-BE49-F238E27FC236}">
                  <a16:creationId xmlns:a16="http://schemas.microsoft.com/office/drawing/2014/main" id="{5EE7959A-8308-4510-A957-3EF813B5DF1B}"/>
                </a:ext>
              </a:extLst>
            </p:cNvPr>
            <p:cNvSpPr/>
            <p:nvPr/>
          </p:nvSpPr>
          <p:spPr>
            <a:xfrm>
              <a:off x="6438399" y="2718824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109F1A-A829-4F8B-86E3-310E4DB8BDE9}"/>
                </a:ext>
              </a:extLst>
            </p:cNvPr>
            <p:cNvSpPr/>
            <p:nvPr/>
          </p:nvSpPr>
          <p:spPr>
            <a:xfrm>
              <a:off x="4747732" y="4779433"/>
              <a:ext cx="587127" cy="5871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4FB493-C026-4163-9BB7-816D5546AA72}"/>
                </a:ext>
              </a:extLst>
            </p:cNvPr>
            <p:cNvSpPr/>
            <p:nvPr/>
          </p:nvSpPr>
          <p:spPr>
            <a:xfrm>
              <a:off x="6876852" y="1398814"/>
              <a:ext cx="587127" cy="587129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3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0F82065-D1F2-4228-B936-EFA5477E9371}"/>
                </a:ext>
              </a:extLst>
            </p:cNvPr>
            <p:cNvSpPr/>
            <p:nvPr/>
          </p:nvSpPr>
          <p:spPr>
            <a:xfrm>
              <a:off x="9045399" y="4779433"/>
              <a:ext cx="587127" cy="5871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BF09F8-0BD0-48EB-95EA-AB8DEA6E704A}"/>
                </a:ext>
              </a:extLst>
            </p:cNvPr>
            <p:cNvSpPr txBox="1"/>
            <p:nvPr/>
          </p:nvSpPr>
          <p:spPr>
            <a:xfrm>
              <a:off x="1798334" y="4867657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D365609-BC55-4CF8-A7CF-F0B0B579015A}"/>
                </a:ext>
              </a:extLst>
            </p:cNvPr>
            <p:cNvSpPr txBox="1"/>
            <p:nvPr/>
          </p:nvSpPr>
          <p:spPr>
            <a:xfrm>
              <a:off x="4052818" y="146272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70684C-38D6-446A-8243-896A69C69920}"/>
                </a:ext>
              </a:extLst>
            </p:cNvPr>
            <p:cNvSpPr txBox="1"/>
            <p:nvPr/>
          </p:nvSpPr>
          <p:spPr>
            <a:xfrm>
              <a:off x="6181938" y="487095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3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EF9CB1-0829-44BC-AE0D-B7855008C1D1}"/>
                </a:ext>
              </a:extLst>
            </p:cNvPr>
            <p:cNvSpPr txBox="1"/>
            <p:nvPr/>
          </p:nvSpPr>
          <p:spPr>
            <a:xfrm>
              <a:off x="8350485" y="146272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</a:rPr>
                <a:t>Lorem Ipsum</a:t>
              </a:r>
            </a:p>
          </p:txBody>
        </p:sp>
      </p:grpSp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C4E70940-E24D-4A8B-9A37-59F014D4E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333" y="3142860"/>
            <a:ext cx="846835" cy="846835"/>
          </a:xfrm>
          <a:prstGeom prst="rect">
            <a:avLst/>
          </a:prstGeom>
        </p:spPr>
      </p:pic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9E082058-36D8-44F1-A9DB-71398CBAAB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7877" y="3142861"/>
            <a:ext cx="846835" cy="846835"/>
          </a:xfrm>
          <a:prstGeom prst="rect">
            <a:avLst/>
          </a:prstGeom>
        </p:spPr>
      </p:pic>
      <p:pic>
        <p:nvPicPr>
          <p:cNvPr id="10" name="Graphic 9" descr="Gauge">
            <a:extLst>
              <a:ext uri="{FF2B5EF4-FFF2-40B4-BE49-F238E27FC236}">
                <a16:creationId xmlns:a16="http://schemas.microsoft.com/office/drawing/2014/main" id="{6A251A1F-30D8-42FB-98E3-8D40FBA8D3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4156" y="3122003"/>
            <a:ext cx="846835" cy="846835"/>
          </a:xfrm>
          <a:prstGeom prst="rect">
            <a:avLst/>
          </a:prstGeom>
        </p:spPr>
      </p:pic>
      <p:pic>
        <p:nvPicPr>
          <p:cNvPr id="12" name="Graphic 11" descr="Shopping cart">
            <a:extLst>
              <a:ext uri="{FF2B5EF4-FFF2-40B4-BE49-F238E27FC236}">
                <a16:creationId xmlns:a16="http://schemas.microsoft.com/office/drawing/2014/main" id="{68B21BE0-05B6-40B2-8CD0-D200DFDC5C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544" y="3142861"/>
            <a:ext cx="846835" cy="846835"/>
          </a:xfrm>
          <a:prstGeom prst="rect">
            <a:avLst/>
          </a:prstGeom>
        </p:spPr>
      </p:pic>
      <p:sp>
        <p:nvSpPr>
          <p:cNvPr id="28" name="Rounded Rectangle 20">
            <a:extLst>
              <a:ext uri="{FF2B5EF4-FFF2-40B4-BE49-F238E27FC236}">
                <a16:creationId xmlns:a16="http://schemas.microsoft.com/office/drawing/2014/main" id="{EAE21DBB-362A-4DE5-B938-B9CAD598FC78}"/>
              </a:ext>
            </a:extLst>
          </p:cNvPr>
          <p:cNvSpPr>
            <a:spLocks noChangeAspect="1"/>
          </p:cNvSpPr>
          <p:nvPr/>
        </p:nvSpPr>
        <p:spPr>
          <a:xfrm rot="2160000">
            <a:off x="5078252" y="5447899"/>
            <a:ext cx="1006088" cy="1085552"/>
          </a:xfrm>
          <a:custGeom>
            <a:avLst/>
            <a:gdLst>
              <a:gd name="connsiteX0" fmla="*/ 945240 w 2735240"/>
              <a:gd name="connsiteY0" fmla="*/ 943134 h 2951283"/>
              <a:gd name="connsiteX1" fmla="*/ 727090 w 2735240"/>
              <a:gd name="connsiteY1" fmla="*/ 2320477 h 2951283"/>
              <a:gd name="connsiteX2" fmla="*/ 2104434 w 2735240"/>
              <a:gd name="connsiteY2" fmla="*/ 2538627 h 2951283"/>
              <a:gd name="connsiteX3" fmla="*/ 2322584 w 2735240"/>
              <a:gd name="connsiteY3" fmla="*/ 1161283 h 2951283"/>
              <a:gd name="connsiteX4" fmla="*/ 951049 w 2735240"/>
              <a:gd name="connsiteY4" fmla="*/ 939346 h 2951283"/>
              <a:gd name="connsiteX5" fmla="*/ 1557721 w 2735240"/>
              <a:gd name="connsiteY5" fmla="*/ 1618250 h 2951283"/>
              <a:gd name="connsiteX6" fmla="*/ 1658718 w 2735240"/>
              <a:gd name="connsiteY6" fmla="*/ 1675598 h 2951283"/>
              <a:gd name="connsiteX7" fmla="*/ 1626858 w 2735240"/>
              <a:gd name="connsiteY7" fmla="*/ 1876758 h 2951283"/>
              <a:gd name="connsiteX8" fmla="*/ 1425696 w 2735240"/>
              <a:gd name="connsiteY8" fmla="*/ 1844897 h 2951283"/>
              <a:gd name="connsiteX9" fmla="*/ 1405709 w 2735240"/>
              <a:gd name="connsiteY9" fmla="*/ 1721944 h 2951283"/>
              <a:gd name="connsiteX10" fmla="*/ 950242 w 2735240"/>
              <a:gd name="connsiteY10" fmla="*/ 939871 h 2951283"/>
              <a:gd name="connsiteX11" fmla="*/ 945240 w 2735240"/>
              <a:gd name="connsiteY11" fmla="*/ 943134 h 2951283"/>
              <a:gd name="connsiteX12" fmla="*/ 390013 w 2735240"/>
              <a:gd name="connsiteY12" fmla="*/ 178929 h 2951283"/>
              <a:gd name="connsiteX13" fmla="*/ 307528 w 2735240"/>
              <a:gd name="connsiteY13" fmla="*/ 699721 h 2951283"/>
              <a:gd name="connsiteX14" fmla="*/ 667672 w 2735240"/>
              <a:gd name="connsiteY14" fmla="*/ 847235 h 2951283"/>
              <a:gd name="connsiteX15" fmla="*/ 556452 w 2735240"/>
              <a:gd name="connsiteY15" fmla="*/ 694153 h 2951283"/>
              <a:gd name="connsiteX16" fmla="*/ 528500 w 2735240"/>
              <a:gd name="connsiteY16" fmla="*/ 714461 h 2951283"/>
              <a:gd name="connsiteX17" fmla="*/ 435761 w 2735240"/>
              <a:gd name="connsiteY17" fmla="*/ 699772 h 2951283"/>
              <a:gd name="connsiteX18" fmla="*/ 341779 w 2735240"/>
              <a:gd name="connsiteY18" fmla="*/ 570418 h 2951283"/>
              <a:gd name="connsiteX19" fmla="*/ 356468 w 2735240"/>
              <a:gd name="connsiteY19" fmla="*/ 477679 h 2951283"/>
              <a:gd name="connsiteX20" fmla="*/ 684509 w 2735240"/>
              <a:gd name="connsiteY20" fmla="*/ 239343 h 2951283"/>
              <a:gd name="connsiteX21" fmla="*/ 777248 w 2735240"/>
              <a:gd name="connsiteY21" fmla="*/ 254031 h 2951283"/>
              <a:gd name="connsiteX22" fmla="*/ 871230 w 2735240"/>
              <a:gd name="connsiteY22" fmla="*/ 383386 h 2951283"/>
              <a:gd name="connsiteX23" fmla="*/ 856541 w 2735240"/>
              <a:gd name="connsiteY23" fmla="*/ 476125 h 2951283"/>
              <a:gd name="connsiteX24" fmla="*/ 828590 w 2735240"/>
              <a:gd name="connsiteY24" fmla="*/ 496433 h 2951283"/>
              <a:gd name="connsiteX25" fmla="*/ 939810 w 2735240"/>
              <a:gd name="connsiteY25" fmla="*/ 649514 h 2951283"/>
              <a:gd name="connsiteX26" fmla="*/ 910806 w 2735240"/>
              <a:gd name="connsiteY26" fmla="*/ 261414 h 2951283"/>
              <a:gd name="connsiteX27" fmla="*/ 390013 w 2735240"/>
              <a:gd name="connsiteY27" fmla="*/ 178929 h 2951283"/>
              <a:gd name="connsiteX28" fmla="*/ 326716 w 2735240"/>
              <a:gd name="connsiteY28" fmla="*/ 91807 h 2951283"/>
              <a:gd name="connsiteX29" fmla="*/ 997927 w 2735240"/>
              <a:gd name="connsiteY29" fmla="*/ 198117 h 2951283"/>
              <a:gd name="connsiteX30" fmla="*/ 1067359 w 2735240"/>
              <a:gd name="connsiteY30" fmla="*/ 621566 h 2951283"/>
              <a:gd name="connsiteX31" fmla="*/ 1244892 w 2735240"/>
              <a:gd name="connsiteY31" fmla="*/ 563339 h 2951283"/>
              <a:gd name="connsiteX32" fmla="*/ 1244892 w 2735240"/>
              <a:gd name="connsiteY32" fmla="*/ 425809 h 2951283"/>
              <a:gd name="connsiteX33" fmla="*/ 1238396 w 2735240"/>
              <a:gd name="connsiteY33" fmla="*/ 425809 h 2951283"/>
              <a:gd name="connsiteX34" fmla="*/ 1174849 w 2735240"/>
              <a:gd name="connsiteY34" fmla="*/ 362262 h 2951283"/>
              <a:gd name="connsiteX35" fmla="*/ 1174849 w 2735240"/>
              <a:gd name="connsiteY35" fmla="*/ 209229 h 2951283"/>
              <a:gd name="connsiteX36" fmla="*/ 1193462 w 2735240"/>
              <a:gd name="connsiteY36" fmla="*/ 164294 h 2951283"/>
              <a:gd name="connsiteX37" fmla="*/ 1238396 w 2735240"/>
              <a:gd name="connsiteY37" fmla="*/ 145682 h 2951283"/>
              <a:gd name="connsiteX38" fmla="*/ 1484804 w 2735240"/>
              <a:gd name="connsiteY38" fmla="*/ 145682 h 2951283"/>
              <a:gd name="connsiteX39" fmla="*/ 1548351 w 2735240"/>
              <a:gd name="connsiteY39" fmla="*/ 209229 h 2951283"/>
              <a:gd name="connsiteX40" fmla="*/ 1548351 w 2735240"/>
              <a:gd name="connsiteY40" fmla="*/ 362262 h 2951283"/>
              <a:gd name="connsiteX41" fmla="*/ 1484804 w 2735240"/>
              <a:gd name="connsiteY41" fmla="*/ 425809 h 2951283"/>
              <a:gd name="connsiteX42" fmla="*/ 1478305 w 2735240"/>
              <a:gd name="connsiteY42" fmla="*/ 425809 h 2951283"/>
              <a:gd name="connsiteX43" fmla="*/ 1478305 w 2735240"/>
              <a:gd name="connsiteY43" fmla="*/ 531522 h 2951283"/>
              <a:gd name="connsiteX44" fmla="*/ 2504004 w 2735240"/>
              <a:gd name="connsiteY44" fmla="*/ 1029474 h 2951283"/>
              <a:gd name="connsiteX45" fmla="*/ 2236244 w 2735240"/>
              <a:gd name="connsiteY45" fmla="*/ 2720047 h 2951283"/>
              <a:gd name="connsiteX46" fmla="*/ 545670 w 2735240"/>
              <a:gd name="connsiteY46" fmla="*/ 2452287 h 2951283"/>
              <a:gd name="connsiteX47" fmla="*/ 383624 w 2735240"/>
              <a:gd name="connsiteY47" fmla="*/ 1339097 h 2951283"/>
              <a:gd name="connsiteX48" fmla="*/ 271337 w 2735240"/>
              <a:gd name="connsiteY48" fmla="*/ 1301981 h 2951283"/>
              <a:gd name="connsiteX49" fmla="*/ 269200 w 2735240"/>
              <a:gd name="connsiteY49" fmla="*/ 1308446 h 2951283"/>
              <a:gd name="connsiteX50" fmla="*/ 188919 w 2735240"/>
              <a:gd name="connsiteY50" fmla="*/ 1348836 h 2951283"/>
              <a:gd name="connsiteX51" fmla="*/ 43619 w 2735240"/>
              <a:gd name="connsiteY51" fmla="*/ 1300805 h 2951283"/>
              <a:gd name="connsiteX52" fmla="*/ 3228 w 2735240"/>
              <a:gd name="connsiteY52" fmla="*/ 1220525 h 2951283"/>
              <a:gd name="connsiteX53" fmla="*/ 80565 w 2735240"/>
              <a:gd name="connsiteY53" fmla="*/ 986568 h 2951283"/>
              <a:gd name="connsiteX54" fmla="*/ 112340 w 2735240"/>
              <a:gd name="connsiteY54" fmla="*/ 949746 h 2951283"/>
              <a:gd name="connsiteX55" fmla="*/ 160847 w 2735240"/>
              <a:gd name="connsiteY55" fmla="*/ 946177 h 2951283"/>
              <a:gd name="connsiteX56" fmla="*/ 306147 w 2735240"/>
              <a:gd name="connsiteY56" fmla="*/ 994208 h 2951283"/>
              <a:gd name="connsiteX57" fmla="*/ 346537 w 2735240"/>
              <a:gd name="connsiteY57" fmla="*/ 1074488 h 2951283"/>
              <a:gd name="connsiteX58" fmla="*/ 344596 w 2735240"/>
              <a:gd name="connsiteY58" fmla="*/ 1080361 h 2951283"/>
              <a:gd name="connsiteX59" fmla="*/ 482601 w 2735240"/>
              <a:gd name="connsiteY59" fmla="*/ 1125980 h 2951283"/>
              <a:gd name="connsiteX60" fmla="*/ 601675 w 2735240"/>
              <a:gd name="connsiteY60" fmla="*/ 959905 h 2951283"/>
              <a:gd name="connsiteX61" fmla="*/ 220407 w 2735240"/>
              <a:gd name="connsiteY61" fmla="*/ 763018 h 2951283"/>
              <a:gd name="connsiteX62" fmla="*/ 326716 w 2735240"/>
              <a:gd name="connsiteY62" fmla="*/ 91807 h 295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3" y="1641402"/>
                  <a:pt x="1658718" y="1675598"/>
                </a:cubicBezTo>
                <a:cubicBezTo>
                  <a:pt x="1705469" y="1739946"/>
                  <a:pt x="1665695" y="1848542"/>
                  <a:pt x="1626858" y="1876758"/>
                </a:cubicBezTo>
                <a:cubicBezTo>
                  <a:pt x="1588021" y="1904974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89628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170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FAF7270-E641-4464-AF52-9696CA072F60}"/>
              </a:ext>
            </a:extLst>
          </p:cNvPr>
          <p:cNvSpPr>
            <a:spLocks/>
          </p:cNvSpPr>
          <p:nvPr/>
        </p:nvSpPr>
        <p:spPr bwMode="auto">
          <a:xfrm>
            <a:off x="4533522" y="3343378"/>
            <a:ext cx="2516012" cy="2965058"/>
          </a:xfrm>
          <a:custGeom>
            <a:avLst/>
            <a:gdLst>
              <a:gd name="connsiteX0" fmla="*/ 1666141 w 2982347"/>
              <a:gd name="connsiteY0" fmla="*/ 239 h 3514622"/>
              <a:gd name="connsiteX1" fmla="*/ 2799671 w 2982347"/>
              <a:gd name="connsiteY1" fmla="*/ 661872 h 3514622"/>
              <a:gd name="connsiteX2" fmla="*/ 2980634 w 2982347"/>
              <a:gd name="connsiteY2" fmla="*/ 1420167 h 3514622"/>
              <a:gd name="connsiteX3" fmla="*/ 2708614 w 2982347"/>
              <a:gd name="connsiteY3" fmla="*/ 2261436 h 3514622"/>
              <a:gd name="connsiteX4" fmla="*/ 2539322 w 2982347"/>
              <a:gd name="connsiteY4" fmla="*/ 3264838 h 3514622"/>
              <a:gd name="connsiteX5" fmla="*/ 2563883 w 2982347"/>
              <a:gd name="connsiteY5" fmla="*/ 3514622 h 3514622"/>
              <a:gd name="connsiteX6" fmla="*/ 1051857 w 2982347"/>
              <a:gd name="connsiteY6" fmla="*/ 3514622 h 3514622"/>
              <a:gd name="connsiteX7" fmla="*/ 1055745 w 2982347"/>
              <a:gd name="connsiteY7" fmla="*/ 3424232 h 3514622"/>
              <a:gd name="connsiteX8" fmla="*/ 1045372 w 2982347"/>
              <a:gd name="connsiteY8" fmla="*/ 3265198 h 3514622"/>
              <a:gd name="connsiteX9" fmla="*/ 732433 w 2982347"/>
              <a:gd name="connsiteY9" fmla="*/ 3165513 h 3514622"/>
              <a:gd name="connsiteX10" fmla="*/ 348032 w 2982347"/>
              <a:gd name="connsiteY10" fmla="*/ 2997259 h 3514622"/>
              <a:gd name="connsiteX11" fmla="*/ 308266 w 2982347"/>
              <a:gd name="connsiteY11" fmla="*/ 2759860 h 3514622"/>
              <a:gd name="connsiteX12" fmla="*/ 300198 w 2982347"/>
              <a:gd name="connsiteY12" fmla="*/ 2441791 h 3514622"/>
              <a:gd name="connsiteX13" fmla="*/ 300198 w 2982347"/>
              <a:gd name="connsiteY13" fmla="*/ 2439486 h 3514622"/>
              <a:gd name="connsiteX14" fmla="*/ 18380 w 2982347"/>
              <a:gd name="connsiteY14" fmla="*/ 2276418 h 3514622"/>
              <a:gd name="connsiteX15" fmla="*/ 100793 w 2982347"/>
              <a:gd name="connsiteY15" fmla="*/ 1943368 h 3514622"/>
              <a:gd name="connsiteX16" fmla="*/ 288671 w 2982347"/>
              <a:gd name="connsiteY16" fmla="*/ 1478941 h 3514622"/>
              <a:gd name="connsiteX17" fmla="*/ 385492 w 2982347"/>
              <a:gd name="connsiteY17" fmla="*/ 979365 h 3514622"/>
              <a:gd name="connsiteX18" fmla="*/ 1468386 w 2982347"/>
              <a:gd name="connsiteY18" fmla="*/ 11329 h 3514622"/>
              <a:gd name="connsiteX19" fmla="*/ 1666141 w 2982347"/>
              <a:gd name="connsiteY19" fmla="*/ 239 h 351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2347" h="3514622">
                <a:moveTo>
                  <a:pt x="1666141" y="239"/>
                </a:moveTo>
                <a:cubicBezTo>
                  <a:pt x="2126276" y="8952"/>
                  <a:pt x="2568209" y="256003"/>
                  <a:pt x="2799671" y="661872"/>
                </a:cubicBezTo>
                <a:cubicBezTo>
                  <a:pt x="2929918" y="890628"/>
                  <a:pt x="2993889" y="1157414"/>
                  <a:pt x="2980634" y="1420167"/>
                </a:cubicBezTo>
                <a:cubicBezTo>
                  <a:pt x="2965073" y="1723255"/>
                  <a:pt x="2826182" y="1987736"/>
                  <a:pt x="2708614" y="2261436"/>
                </a:cubicBezTo>
                <a:cubicBezTo>
                  <a:pt x="2569146" y="2587284"/>
                  <a:pt x="2521744" y="2926241"/>
                  <a:pt x="2539322" y="3264838"/>
                </a:cubicBezTo>
                <a:lnTo>
                  <a:pt x="2563883" y="3514622"/>
                </a:lnTo>
                <a:lnTo>
                  <a:pt x="1051857" y="3514622"/>
                </a:lnTo>
                <a:lnTo>
                  <a:pt x="1055745" y="3424232"/>
                </a:lnTo>
                <a:cubicBezTo>
                  <a:pt x="1057330" y="3369204"/>
                  <a:pt x="1056034" y="3314464"/>
                  <a:pt x="1045372" y="3265198"/>
                </a:cubicBezTo>
                <a:cubicBezTo>
                  <a:pt x="1018285" y="3139007"/>
                  <a:pt x="832712" y="3166089"/>
                  <a:pt x="732433" y="3165513"/>
                </a:cubicBezTo>
                <a:cubicBezTo>
                  <a:pt x="579710" y="3163784"/>
                  <a:pt x="425834" y="3147650"/>
                  <a:pt x="348032" y="2997259"/>
                </a:cubicBezTo>
                <a:cubicBezTo>
                  <a:pt x="309995" y="2924080"/>
                  <a:pt x="310571" y="2839953"/>
                  <a:pt x="308266" y="2759860"/>
                </a:cubicBezTo>
                <a:cubicBezTo>
                  <a:pt x="305384" y="2653837"/>
                  <a:pt x="300774" y="2547814"/>
                  <a:pt x="300198" y="2441791"/>
                </a:cubicBezTo>
                <a:cubicBezTo>
                  <a:pt x="300198" y="2440638"/>
                  <a:pt x="300198" y="2440062"/>
                  <a:pt x="300198" y="2439486"/>
                </a:cubicBezTo>
                <a:cubicBezTo>
                  <a:pt x="159001" y="2407218"/>
                  <a:pt x="74859" y="2369764"/>
                  <a:pt x="18380" y="2276418"/>
                </a:cubicBezTo>
                <a:cubicBezTo>
                  <a:pt x="-36370" y="2185377"/>
                  <a:pt x="43162" y="2064948"/>
                  <a:pt x="100793" y="1943368"/>
                </a:cubicBezTo>
                <a:cubicBezTo>
                  <a:pt x="174561" y="1786638"/>
                  <a:pt x="226429" y="1641432"/>
                  <a:pt x="288671" y="1478941"/>
                </a:cubicBezTo>
                <a:cubicBezTo>
                  <a:pt x="350337" y="1318754"/>
                  <a:pt x="342845" y="1144162"/>
                  <a:pt x="385492" y="979365"/>
                </a:cubicBezTo>
                <a:cubicBezTo>
                  <a:pt x="515163" y="478637"/>
                  <a:pt x="954314" y="79322"/>
                  <a:pt x="1468386" y="11329"/>
                </a:cubicBezTo>
                <a:cubicBezTo>
                  <a:pt x="1534302" y="2614"/>
                  <a:pt x="1600407" y="-1006"/>
                  <a:pt x="1666141" y="23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5" name="Graphic 34" descr="Lightbulb">
            <a:extLst>
              <a:ext uri="{FF2B5EF4-FFF2-40B4-BE49-F238E27FC236}">
                <a16:creationId xmlns:a16="http://schemas.microsoft.com/office/drawing/2014/main" id="{3DC6990A-6FC1-4516-A1FE-386BDD2FC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0714" y="4016771"/>
            <a:ext cx="1175440" cy="1175440"/>
          </a:xfrm>
          <a:prstGeom prst="rect">
            <a:avLst/>
          </a:prstGeom>
        </p:spPr>
      </p:pic>
      <p:sp>
        <p:nvSpPr>
          <p:cNvPr id="78" name="Freeform 288">
            <a:extLst>
              <a:ext uri="{FF2B5EF4-FFF2-40B4-BE49-F238E27FC236}">
                <a16:creationId xmlns:a16="http://schemas.microsoft.com/office/drawing/2014/main" id="{C78C9F3E-33C7-4D53-8AFF-43DB9D140A62}"/>
              </a:ext>
            </a:extLst>
          </p:cNvPr>
          <p:cNvSpPr>
            <a:spLocks/>
          </p:cNvSpPr>
          <p:nvPr/>
        </p:nvSpPr>
        <p:spPr bwMode="auto">
          <a:xfrm rot="1326470">
            <a:off x="7095473" y="4545163"/>
            <a:ext cx="977585" cy="197626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0563F5-909E-4625-A518-F9508820DC3E}"/>
              </a:ext>
            </a:extLst>
          </p:cNvPr>
          <p:cNvGrpSpPr/>
          <p:nvPr/>
        </p:nvGrpSpPr>
        <p:grpSpPr>
          <a:xfrm>
            <a:off x="5188432" y="3663404"/>
            <a:ext cx="1440004" cy="666710"/>
            <a:chOff x="2949244" y="1769606"/>
            <a:chExt cx="3109912" cy="1439863"/>
          </a:xfrm>
          <a:solidFill>
            <a:schemeClr val="accent4"/>
          </a:solidFill>
        </p:grpSpPr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F26A6F37-75E6-42C3-A969-68F58692D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556" y="1863269"/>
              <a:ext cx="255588" cy="561975"/>
            </a:xfrm>
            <a:custGeom>
              <a:avLst/>
              <a:gdLst>
                <a:gd name="T0" fmla="*/ 450 w 644"/>
                <a:gd name="T1" fmla="*/ 65 h 1418"/>
                <a:gd name="T2" fmla="*/ 458 w 644"/>
                <a:gd name="T3" fmla="*/ 47 h 1418"/>
                <a:gd name="T4" fmla="*/ 485 w 644"/>
                <a:gd name="T5" fmla="*/ 18 h 1418"/>
                <a:gd name="T6" fmla="*/ 520 w 644"/>
                <a:gd name="T7" fmla="*/ 1 h 1418"/>
                <a:gd name="T8" fmla="*/ 559 w 644"/>
                <a:gd name="T9" fmla="*/ 0 h 1418"/>
                <a:gd name="T10" fmla="*/ 578 w 644"/>
                <a:gd name="T11" fmla="*/ 5 h 1418"/>
                <a:gd name="T12" fmla="*/ 597 w 644"/>
                <a:gd name="T13" fmla="*/ 13 h 1418"/>
                <a:gd name="T14" fmla="*/ 626 w 644"/>
                <a:gd name="T15" fmla="*/ 40 h 1418"/>
                <a:gd name="T16" fmla="*/ 642 w 644"/>
                <a:gd name="T17" fmla="*/ 75 h 1418"/>
                <a:gd name="T18" fmla="*/ 644 w 644"/>
                <a:gd name="T19" fmla="*/ 114 h 1418"/>
                <a:gd name="T20" fmla="*/ 638 w 644"/>
                <a:gd name="T21" fmla="*/ 134 h 1418"/>
                <a:gd name="T22" fmla="*/ 195 w 644"/>
                <a:gd name="T23" fmla="*/ 1352 h 1418"/>
                <a:gd name="T24" fmla="*/ 187 w 644"/>
                <a:gd name="T25" fmla="*/ 1370 h 1418"/>
                <a:gd name="T26" fmla="*/ 160 w 644"/>
                <a:gd name="T27" fmla="*/ 1399 h 1418"/>
                <a:gd name="T28" fmla="*/ 126 w 644"/>
                <a:gd name="T29" fmla="*/ 1416 h 1418"/>
                <a:gd name="T30" fmla="*/ 86 w 644"/>
                <a:gd name="T31" fmla="*/ 1418 h 1418"/>
                <a:gd name="T32" fmla="*/ 66 w 644"/>
                <a:gd name="T33" fmla="*/ 1412 h 1418"/>
                <a:gd name="T34" fmla="*/ 48 w 644"/>
                <a:gd name="T35" fmla="*/ 1404 h 1418"/>
                <a:gd name="T36" fmla="*/ 20 w 644"/>
                <a:gd name="T37" fmla="*/ 1377 h 1418"/>
                <a:gd name="T38" fmla="*/ 3 w 644"/>
                <a:gd name="T39" fmla="*/ 1342 h 1418"/>
                <a:gd name="T40" fmla="*/ 0 w 644"/>
                <a:gd name="T41" fmla="*/ 1303 h 1418"/>
                <a:gd name="T42" fmla="*/ 7 w 644"/>
                <a:gd name="T43" fmla="*/ 1283 h 1418"/>
                <a:gd name="T44" fmla="*/ 450 w 644"/>
                <a:gd name="T45" fmla="*/ 65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4" h="1418">
                  <a:moveTo>
                    <a:pt x="450" y="65"/>
                  </a:moveTo>
                  <a:lnTo>
                    <a:pt x="458" y="47"/>
                  </a:lnTo>
                  <a:lnTo>
                    <a:pt x="485" y="18"/>
                  </a:lnTo>
                  <a:lnTo>
                    <a:pt x="520" y="1"/>
                  </a:lnTo>
                  <a:lnTo>
                    <a:pt x="559" y="0"/>
                  </a:lnTo>
                  <a:lnTo>
                    <a:pt x="578" y="5"/>
                  </a:lnTo>
                  <a:lnTo>
                    <a:pt x="597" y="13"/>
                  </a:lnTo>
                  <a:lnTo>
                    <a:pt x="626" y="40"/>
                  </a:lnTo>
                  <a:lnTo>
                    <a:pt x="642" y="75"/>
                  </a:lnTo>
                  <a:lnTo>
                    <a:pt x="644" y="114"/>
                  </a:lnTo>
                  <a:lnTo>
                    <a:pt x="638" y="134"/>
                  </a:lnTo>
                  <a:lnTo>
                    <a:pt x="195" y="1352"/>
                  </a:lnTo>
                  <a:lnTo>
                    <a:pt x="187" y="1370"/>
                  </a:lnTo>
                  <a:lnTo>
                    <a:pt x="160" y="1399"/>
                  </a:lnTo>
                  <a:lnTo>
                    <a:pt x="126" y="1416"/>
                  </a:lnTo>
                  <a:lnTo>
                    <a:pt x="86" y="1418"/>
                  </a:lnTo>
                  <a:lnTo>
                    <a:pt x="66" y="1412"/>
                  </a:lnTo>
                  <a:lnTo>
                    <a:pt x="48" y="1404"/>
                  </a:lnTo>
                  <a:lnTo>
                    <a:pt x="20" y="1377"/>
                  </a:lnTo>
                  <a:lnTo>
                    <a:pt x="3" y="1342"/>
                  </a:lnTo>
                  <a:lnTo>
                    <a:pt x="0" y="1303"/>
                  </a:lnTo>
                  <a:lnTo>
                    <a:pt x="7" y="1283"/>
                  </a:lnTo>
                  <a:lnTo>
                    <a:pt x="45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55">
              <a:extLst>
                <a:ext uri="{FF2B5EF4-FFF2-40B4-BE49-F238E27FC236}">
                  <a16:creationId xmlns:a16="http://schemas.microsoft.com/office/drawing/2014/main" id="{1AB0468A-5877-4324-B38B-0172F79E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531" y="2129969"/>
              <a:ext cx="409575" cy="473075"/>
            </a:xfrm>
            <a:custGeom>
              <a:avLst/>
              <a:gdLst>
                <a:gd name="T0" fmla="*/ 855 w 1033"/>
                <a:gd name="T1" fmla="*/ 36 h 1193"/>
                <a:gd name="T2" fmla="*/ 869 w 1033"/>
                <a:gd name="T3" fmla="*/ 20 h 1193"/>
                <a:gd name="T4" fmla="*/ 904 w 1033"/>
                <a:gd name="T5" fmla="*/ 3 h 1193"/>
                <a:gd name="T6" fmla="*/ 943 w 1033"/>
                <a:gd name="T7" fmla="*/ 0 h 1193"/>
                <a:gd name="T8" fmla="*/ 981 w 1033"/>
                <a:gd name="T9" fmla="*/ 11 h 1193"/>
                <a:gd name="T10" fmla="*/ 998 w 1033"/>
                <a:gd name="T11" fmla="*/ 23 h 1193"/>
                <a:gd name="T12" fmla="*/ 1012 w 1033"/>
                <a:gd name="T13" fmla="*/ 37 h 1193"/>
                <a:gd name="T14" fmla="*/ 1030 w 1033"/>
                <a:gd name="T15" fmla="*/ 72 h 1193"/>
                <a:gd name="T16" fmla="*/ 1033 w 1033"/>
                <a:gd name="T17" fmla="*/ 111 h 1193"/>
                <a:gd name="T18" fmla="*/ 1022 w 1033"/>
                <a:gd name="T19" fmla="*/ 149 h 1193"/>
                <a:gd name="T20" fmla="*/ 1009 w 1033"/>
                <a:gd name="T21" fmla="*/ 164 h 1193"/>
                <a:gd name="T22" fmla="*/ 177 w 1033"/>
                <a:gd name="T23" fmla="*/ 1157 h 1193"/>
                <a:gd name="T24" fmla="*/ 163 w 1033"/>
                <a:gd name="T25" fmla="*/ 1173 h 1193"/>
                <a:gd name="T26" fmla="*/ 128 w 1033"/>
                <a:gd name="T27" fmla="*/ 1191 h 1193"/>
                <a:gd name="T28" fmla="*/ 89 w 1033"/>
                <a:gd name="T29" fmla="*/ 1193 h 1193"/>
                <a:gd name="T30" fmla="*/ 52 w 1033"/>
                <a:gd name="T31" fmla="*/ 1182 h 1193"/>
                <a:gd name="T32" fmla="*/ 35 w 1033"/>
                <a:gd name="T33" fmla="*/ 1170 h 1193"/>
                <a:gd name="T34" fmla="*/ 20 w 1033"/>
                <a:gd name="T35" fmla="*/ 1156 h 1193"/>
                <a:gd name="T36" fmla="*/ 2 w 1033"/>
                <a:gd name="T37" fmla="*/ 1121 h 1193"/>
                <a:gd name="T38" fmla="*/ 0 w 1033"/>
                <a:gd name="T39" fmla="*/ 1083 h 1193"/>
                <a:gd name="T40" fmla="*/ 10 w 1033"/>
                <a:gd name="T41" fmla="*/ 1046 h 1193"/>
                <a:gd name="T42" fmla="*/ 23 w 1033"/>
                <a:gd name="T43" fmla="*/ 1029 h 1193"/>
                <a:gd name="T44" fmla="*/ 855 w 1033"/>
                <a:gd name="T45" fmla="*/ 36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33" h="1193">
                  <a:moveTo>
                    <a:pt x="855" y="36"/>
                  </a:moveTo>
                  <a:lnTo>
                    <a:pt x="869" y="20"/>
                  </a:lnTo>
                  <a:lnTo>
                    <a:pt x="904" y="3"/>
                  </a:lnTo>
                  <a:lnTo>
                    <a:pt x="943" y="0"/>
                  </a:lnTo>
                  <a:lnTo>
                    <a:pt x="981" y="11"/>
                  </a:lnTo>
                  <a:lnTo>
                    <a:pt x="998" y="23"/>
                  </a:lnTo>
                  <a:lnTo>
                    <a:pt x="1012" y="37"/>
                  </a:lnTo>
                  <a:lnTo>
                    <a:pt x="1030" y="72"/>
                  </a:lnTo>
                  <a:lnTo>
                    <a:pt x="1033" y="111"/>
                  </a:lnTo>
                  <a:lnTo>
                    <a:pt x="1022" y="149"/>
                  </a:lnTo>
                  <a:lnTo>
                    <a:pt x="1009" y="164"/>
                  </a:lnTo>
                  <a:lnTo>
                    <a:pt x="177" y="1157"/>
                  </a:lnTo>
                  <a:lnTo>
                    <a:pt x="163" y="1173"/>
                  </a:lnTo>
                  <a:lnTo>
                    <a:pt x="128" y="1191"/>
                  </a:lnTo>
                  <a:lnTo>
                    <a:pt x="89" y="1193"/>
                  </a:lnTo>
                  <a:lnTo>
                    <a:pt x="52" y="1182"/>
                  </a:lnTo>
                  <a:lnTo>
                    <a:pt x="35" y="1170"/>
                  </a:lnTo>
                  <a:lnTo>
                    <a:pt x="20" y="1156"/>
                  </a:lnTo>
                  <a:lnTo>
                    <a:pt x="2" y="1121"/>
                  </a:lnTo>
                  <a:lnTo>
                    <a:pt x="0" y="1083"/>
                  </a:lnTo>
                  <a:lnTo>
                    <a:pt x="10" y="1046"/>
                  </a:lnTo>
                  <a:lnTo>
                    <a:pt x="23" y="1029"/>
                  </a:lnTo>
                  <a:lnTo>
                    <a:pt x="85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56">
              <a:extLst>
                <a:ext uri="{FF2B5EF4-FFF2-40B4-BE49-F238E27FC236}">
                  <a16:creationId xmlns:a16="http://schemas.microsoft.com/office/drawing/2014/main" id="{1A538D5F-4BE3-4691-954C-C26A73FF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131" y="2537956"/>
              <a:ext cx="523875" cy="338138"/>
            </a:xfrm>
            <a:custGeom>
              <a:avLst/>
              <a:gdLst>
                <a:gd name="T0" fmla="*/ 1173 w 1324"/>
                <a:gd name="T1" fmla="*/ 14 h 850"/>
                <a:gd name="T2" fmla="*/ 1191 w 1324"/>
                <a:gd name="T3" fmla="*/ 5 h 850"/>
                <a:gd name="T4" fmla="*/ 1230 w 1324"/>
                <a:gd name="T5" fmla="*/ 0 h 850"/>
                <a:gd name="T6" fmla="*/ 1268 w 1324"/>
                <a:gd name="T7" fmla="*/ 10 h 850"/>
                <a:gd name="T8" fmla="*/ 1299 w 1324"/>
                <a:gd name="T9" fmla="*/ 34 h 850"/>
                <a:gd name="T10" fmla="*/ 1311 w 1324"/>
                <a:gd name="T11" fmla="*/ 51 h 850"/>
                <a:gd name="T12" fmla="*/ 1320 w 1324"/>
                <a:gd name="T13" fmla="*/ 69 h 850"/>
                <a:gd name="T14" fmla="*/ 1324 w 1324"/>
                <a:gd name="T15" fmla="*/ 108 h 850"/>
                <a:gd name="T16" fmla="*/ 1315 w 1324"/>
                <a:gd name="T17" fmla="*/ 145 h 850"/>
                <a:gd name="T18" fmla="*/ 1291 w 1324"/>
                <a:gd name="T19" fmla="*/ 176 h 850"/>
                <a:gd name="T20" fmla="*/ 1273 w 1324"/>
                <a:gd name="T21" fmla="*/ 188 h 850"/>
                <a:gd name="T22" fmla="*/ 152 w 1324"/>
                <a:gd name="T23" fmla="*/ 836 h 850"/>
                <a:gd name="T24" fmla="*/ 132 w 1324"/>
                <a:gd name="T25" fmla="*/ 845 h 850"/>
                <a:gd name="T26" fmla="*/ 94 w 1324"/>
                <a:gd name="T27" fmla="*/ 850 h 850"/>
                <a:gd name="T28" fmla="*/ 57 w 1324"/>
                <a:gd name="T29" fmla="*/ 840 h 850"/>
                <a:gd name="T30" fmla="*/ 26 w 1324"/>
                <a:gd name="T31" fmla="*/ 817 h 850"/>
                <a:gd name="T32" fmla="*/ 14 w 1324"/>
                <a:gd name="T33" fmla="*/ 800 h 850"/>
                <a:gd name="T34" fmla="*/ 5 w 1324"/>
                <a:gd name="T35" fmla="*/ 780 h 850"/>
                <a:gd name="T36" fmla="*/ 0 w 1324"/>
                <a:gd name="T37" fmla="*/ 742 h 850"/>
                <a:gd name="T38" fmla="*/ 11 w 1324"/>
                <a:gd name="T39" fmla="*/ 705 h 850"/>
                <a:gd name="T40" fmla="*/ 34 w 1324"/>
                <a:gd name="T41" fmla="*/ 674 h 850"/>
                <a:gd name="T42" fmla="*/ 51 w 1324"/>
                <a:gd name="T43" fmla="*/ 662 h 850"/>
                <a:gd name="T44" fmla="*/ 1173 w 1324"/>
                <a:gd name="T45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4" h="850">
                  <a:moveTo>
                    <a:pt x="1173" y="14"/>
                  </a:moveTo>
                  <a:lnTo>
                    <a:pt x="1191" y="5"/>
                  </a:lnTo>
                  <a:lnTo>
                    <a:pt x="1230" y="0"/>
                  </a:lnTo>
                  <a:lnTo>
                    <a:pt x="1268" y="10"/>
                  </a:lnTo>
                  <a:lnTo>
                    <a:pt x="1299" y="34"/>
                  </a:lnTo>
                  <a:lnTo>
                    <a:pt x="1311" y="51"/>
                  </a:lnTo>
                  <a:lnTo>
                    <a:pt x="1320" y="69"/>
                  </a:lnTo>
                  <a:lnTo>
                    <a:pt x="1324" y="108"/>
                  </a:lnTo>
                  <a:lnTo>
                    <a:pt x="1315" y="145"/>
                  </a:lnTo>
                  <a:lnTo>
                    <a:pt x="1291" y="176"/>
                  </a:lnTo>
                  <a:lnTo>
                    <a:pt x="1273" y="188"/>
                  </a:lnTo>
                  <a:lnTo>
                    <a:pt x="152" y="836"/>
                  </a:lnTo>
                  <a:lnTo>
                    <a:pt x="132" y="845"/>
                  </a:lnTo>
                  <a:lnTo>
                    <a:pt x="94" y="850"/>
                  </a:lnTo>
                  <a:lnTo>
                    <a:pt x="57" y="840"/>
                  </a:lnTo>
                  <a:lnTo>
                    <a:pt x="26" y="817"/>
                  </a:lnTo>
                  <a:lnTo>
                    <a:pt x="14" y="800"/>
                  </a:lnTo>
                  <a:lnTo>
                    <a:pt x="5" y="780"/>
                  </a:lnTo>
                  <a:lnTo>
                    <a:pt x="0" y="742"/>
                  </a:lnTo>
                  <a:lnTo>
                    <a:pt x="11" y="705"/>
                  </a:lnTo>
                  <a:lnTo>
                    <a:pt x="34" y="674"/>
                  </a:lnTo>
                  <a:lnTo>
                    <a:pt x="51" y="662"/>
                  </a:lnTo>
                  <a:lnTo>
                    <a:pt x="11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83D0FB6F-EE7F-449E-A354-56BBD8777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781" y="3039606"/>
              <a:ext cx="587375" cy="169863"/>
            </a:xfrm>
            <a:custGeom>
              <a:avLst/>
              <a:gdLst>
                <a:gd name="T0" fmla="*/ 1361 w 1479"/>
                <a:gd name="T1" fmla="*/ 2 h 428"/>
                <a:gd name="T2" fmla="*/ 1381 w 1479"/>
                <a:gd name="T3" fmla="*/ 0 h 428"/>
                <a:gd name="T4" fmla="*/ 1420 w 1479"/>
                <a:gd name="T5" fmla="*/ 9 h 428"/>
                <a:gd name="T6" fmla="*/ 1451 w 1479"/>
                <a:gd name="T7" fmla="*/ 31 h 428"/>
                <a:gd name="T8" fmla="*/ 1473 w 1479"/>
                <a:gd name="T9" fmla="*/ 65 h 428"/>
                <a:gd name="T10" fmla="*/ 1477 w 1479"/>
                <a:gd name="T11" fmla="*/ 84 h 428"/>
                <a:gd name="T12" fmla="*/ 1479 w 1479"/>
                <a:gd name="T13" fmla="*/ 105 h 428"/>
                <a:gd name="T14" fmla="*/ 1470 w 1479"/>
                <a:gd name="T15" fmla="*/ 142 h 428"/>
                <a:gd name="T16" fmla="*/ 1448 w 1479"/>
                <a:gd name="T17" fmla="*/ 175 h 428"/>
                <a:gd name="T18" fmla="*/ 1416 w 1479"/>
                <a:gd name="T19" fmla="*/ 196 h 428"/>
                <a:gd name="T20" fmla="*/ 1395 w 1479"/>
                <a:gd name="T21" fmla="*/ 201 h 428"/>
                <a:gd name="T22" fmla="*/ 119 w 1479"/>
                <a:gd name="T23" fmla="*/ 425 h 428"/>
                <a:gd name="T24" fmla="*/ 99 w 1479"/>
                <a:gd name="T25" fmla="*/ 428 h 428"/>
                <a:gd name="T26" fmla="*/ 60 w 1479"/>
                <a:gd name="T27" fmla="*/ 419 h 428"/>
                <a:gd name="T28" fmla="*/ 29 w 1479"/>
                <a:gd name="T29" fmla="*/ 397 h 428"/>
                <a:gd name="T30" fmla="*/ 8 w 1479"/>
                <a:gd name="T31" fmla="*/ 364 h 428"/>
                <a:gd name="T32" fmla="*/ 3 w 1479"/>
                <a:gd name="T33" fmla="*/ 343 h 428"/>
                <a:gd name="T34" fmla="*/ 0 w 1479"/>
                <a:gd name="T35" fmla="*/ 324 h 428"/>
                <a:gd name="T36" fmla="*/ 9 w 1479"/>
                <a:gd name="T37" fmla="*/ 285 h 428"/>
                <a:gd name="T38" fmla="*/ 31 w 1479"/>
                <a:gd name="T39" fmla="*/ 254 h 428"/>
                <a:gd name="T40" fmla="*/ 65 w 1479"/>
                <a:gd name="T41" fmla="*/ 232 h 428"/>
                <a:gd name="T42" fmla="*/ 84 w 1479"/>
                <a:gd name="T43" fmla="*/ 228 h 428"/>
                <a:gd name="T44" fmla="*/ 1361 w 1479"/>
                <a:gd name="T45" fmla="*/ 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9" h="428">
                  <a:moveTo>
                    <a:pt x="1361" y="2"/>
                  </a:moveTo>
                  <a:lnTo>
                    <a:pt x="1381" y="0"/>
                  </a:lnTo>
                  <a:lnTo>
                    <a:pt x="1420" y="9"/>
                  </a:lnTo>
                  <a:lnTo>
                    <a:pt x="1451" y="31"/>
                  </a:lnTo>
                  <a:lnTo>
                    <a:pt x="1473" y="65"/>
                  </a:lnTo>
                  <a:lnTo>
                    <a:pt x="1477" y="84"/>
                  </a:lnTo>
                  <a:lnTo>
                    <a:pt x="1479" y="105"/>
                  </a:lnTo>
                  <a:lnTo>
                    <a:pt x="1470" y="142"/>
                  </a:lnTo>
                  <a:lnTo>
                    <a:pt x="1448" y="175"/>
                  </a:lnTo>
                  <a:lnTo>
                    <a:pt x="1416" y="196"/>
                  </a:lnTo>
                  <a:lnTo>
                    <a:pt x="1395" y="201"/>
                  </a:lnTo>
                  <a:lnTo>
                    <a:pt x="119" y="425"/>
                  </a:lnTo>
                  <a:lnTo>
                    <a:pt x="99" y="428"/>
                  </a:lnTo>
                  <a:lnTo>
                    <a:pt x="60" y="419"/>
                  </a:lnTo>
                  <a:lnTo>
                    <a:pt x="29" y="397"/>
                  </a:lnTo>
                  <a:lnTo>
                    <a:pt x="8" y="364"/>
                  </a:lnTo>
                  <a:lnTo>
                    <a:pt x="3" y="343"/>
                  </a:lnTo>
                  <a:lnTo>
                    <a:pt x="0" y="324"/>
                  </a:lnTo>
                  <a:lnTo>
                    <a:pt x="9" y="285"/>
                  </a:lnTo>
                  <a:lnTo>
                    <a:pt x="31" y="254"/>
                  </a:lnTo>
                  <a:lnTo>
                    <a:pt x="65" y="232"/>
                  </a:lnTo>
                  <a:lnTo>
                    <a:pt x="84" y="228"/>
                  </a:lnTo>
                  <a:lnTo>
                    <a:pt x="13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5AD1FDE2-3A49-4E74-8B99-CCFA07D50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719" y="1769606"/>
              <a:ext cx="79375" cy="593725"/>
            </a:xfrm>
            <a:custGeom>
              <a:avLst/>
              <a:gdLst>
                <a:gd name="T0" fmla="*/ 0 w 202"/>
                <a:gd name="T1" fmla="*/ 102 h 1498"/>
                <a:gd name="T2" fmla="*/ 1 w 202"/>
                <a:gd name="T3" fmla="*/ 81 h 1498"/>
                <a:gd name="T4" fmla="*/ 16 w 202"/>
                <a:gd name="T5" fmla="*/ 45 h 1498"/>
                <a:gd name="T6" fmla="*/ 44 w 202"/>
                <a:gd name="T7" fmla="*/ 17 h 1498"/>
                <a:gd name="T8" fmla="*/ 80 w 202"/>
                <a:gd name="T9" fmla="*/ 2 h 1498"/>
                <a:gd name="T10" fmla="*/ 101 w 202"/>
                <a:gd name="T11" fmla="*/ 0 h 1498"/>
                <a:gd name="T12" fmla="*/ 121 w 202"/>
                <a:gd name="T13" fmla="*/ 2 h 1498"/>
                <a:gd name="T14" fmla="*/ 158 w 202"/>
                <a:gd name="T15" fmla="*/ 17 h 1498"/>
                <a:gd name="T16" fmla="*/ 185 w 202"/>
                <a:gd name="T17" fmla="*/ 45 h 1498"/>
                <a:gd name="T18" fmla="*/ 200 w 202"/>
                <a:gd name="T19" fmla="*/ 81 h 1498"/>
                <a:gd name="T20" fmla="*/ 202 w 202"/>
                <a:gd name="T21" fmla="*/ 102 h 1498"/>
                <a:gd name="T22" fmla="*/ 202 w 202"/>
                <a:gd name="T23" fmla="*/ 1398 h 1498"/>
                <a:gd name="T24" fmla="*/ 200 w 202"/>
                <a:gd name="T25" fmla="*/ 1417 h 1498"/>
                <a:gd name="T26" fmla="*/ 185 w 202"/>
                <a:gd name="T27" fmla="*/ 1454 h 1498"/>
                <a:gd name="T28" fmla="*/ 158 w 202"/>
                <a:gd name="T29" fmla="*/ 1481 h 1498"/>
                <a:gd name="T30" fmla="*/ 121 w 202"/>
                <a:gd name="T31" fmla="*/ 1496 h 1498"/>
                <a:gd name="T32" fmla="*/ 101 w 202"/>
                <a:gd name="T33" fmla="*/ 1498 h 1498"/>
                <a:gd name="T34" fmla="*/ 80 w 202"/>
                <a:gd name="T35" fmla="*/ 1496 h 1498"/>
                <a:gd name="T36" fmla="*/ 44 w 202"/>
                <a:gd name="T37" fmla="*/ 1481 h 1498"/>
                <a:gd name="T38" fmla="*/ 16 w 202"/>
                <a:gd name="T39" fmla="*/ 1454 h 1498"/>
                <a:gd name="T40" fmla="*/ 1 w 202"/>
                <a:gd name="T41" fmla="*/ 1417 h 1498"/>
                <a:gd name="T42" fmla="*/ 0 w 202"/>
                <a:gd name="T43" fmla="*/ 1398 h 1498"/>
                <a:gd name="T44" fmla="*/ 0 w 202"/>
                <a:gd name="T45" fmla="*/ 102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2" h="1498">
                  <a:moveTo>
                    <a:pt x="0" y="102"/>
                  </a:moveTo>
                  <a:lnTo>
                    <a:pt x="1" y="81"/>
                  </a:lnTo>
                  <a:lnTo>
                    <a:pt x="16" y="45"/>
                  </a:lnTo>
                  <a:lnTo>
                    <a:pt x="44" y="17"/>
                  </a:lnTo>
                  <a:lnTo>
                    <a:pt x="80" y="2"/>
                  </a:lnTo>
                  <a:lnTo>
                    <a:pt x="101" y="0"/>
                  </a:lnTo>
                  <a:lnTo>
                    <a:pt x="121" y="2"/>
                  </a:lnTo>
                  <a:lnTo>
                    <a:pt x="158" y="17"/>
                  </a:lnTo>
                  <a:lnTo>
                    <a:pt x="185" y="45"/>
                  </a:lnTo>
                  <a:lnTo>
                    <a:pt x="200" y="81"/>
                  </a:lnTo>
                  <a:lnTo>
                    <a:pt x="202" y="102"/>
                  </a:lnTo>
                  <a:lnTo>
                    <a:pt x="202" y="1398"/>
                  </a:lnTo>
                  <a:lnTo>
                    <a:pt x="200" y="1417"/>
                  </a:lnTo>
                  <a:lnTo>
                    <a:pt x="185" y="1454"/>
                  </a:lnTo>
                  <a:lnTo>
                    <a:pt x="158" y="1481"/>
                  </a:lnTo>
                  <a:lnTo>
                    <a:pt x="121" y="1496"/>
                  </a:lnTo>
                  <a:lnTo>
                    <a:pt x="101" y="1498"/>
                  </a:lnTo>
                  <a:lnTo>
                    <a:pt x="80" y="1496"/>
                  </a:lnTo>
                  <a:lnTo>
                    <a:pt x="44" y="1481"/>
                  </a:lnTo>
                  <a:lnTo>
                    <a:pt x="16" y="1454"/>
                  </a:lnTo>
                  <a:lnTo>
                    <a:pt x="1" y="1417"/>
                  </a:lnTo>
                  <a:lnTo>
                    <a:pt x="0" y="13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59">
              <a:extLst>
                <a:ext uri="{FF2B5EF4-FFF2-40B4-BE49-F238E27FC236}">
                  <a16:creationId xmlns:a16="http://schemas.microsoft.com/office/drawing/2014/main" id="{B77B8172-76DC-43B1-B0D9-E79237E1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256" y="1863269"/>
              <a:ext cx="255588" cy="561975"/>
            </a:xfrm>
            <a:custGeom>
              <a:avLst/>
              <a:gdLst>
                <a:gd name="T0" fmla="*/ 6 w 644"/>
                <a:gd name="T1" fmla="*/ 134 h 1418"/>
                <a:gd name="T2" fmla="*/ 0 w 644"/>
                <a:gd name="T3" fmla="*/ 114 h 1418"/>
                <a:gd name="T4" fmla="*/ 2 w 644"/>
                <a:gd name="T5" fmla="*/ 75 h 1418"/>
                <a:gd name="T6" fmla="*/ 18 w 644"/>
                <a:gd name="T7" fmla="*/ 40 h 1418"/>
                <a:gd name="T8" fmla="*/ 48 w 644"/>
                <a:gd name="T9" fmla="*/ 13 h 1418"/>
                <a:gd name="T10" fmla="*/ 66 w 644"/>
                <a:gd name="T11" fmla="*/ 5 h 1418"/>
                <a:gd name="T12" fmla="*/ 85 w 644"/>
                <a:gd name="T13" fmla="*/ 0 h 1418"/>
                <a:gd name="T14" fmla="*/ 124 w 644"/>
                <a:gd name="T15" fmla="*/ 1 h 1418"/>
                <a:gd name="T16" fmla="*/ 159 w 644"/>
                <a:gd name="T17" fmla="*/ 18 h 1418"/>
                <a:gd name="T18" fmla="*/ 186 w 644"/>
                <a:gd name="T19" fmla="*/ 47 h 1418"/>
                <a:gd name="T20" fmla="*/ 194 w 644"/>
                <a:gd name="T21" fmla="*/ 65 h 1418"/>
                <a:gd name="T22" fmla="*/ 638 w 644"/>
                <a:gd name="T23" fmla="*/ 1283 h 1418"/>
                <a:gd name="T24" fmla="*/ 644 w 644"/>
                <a:gd name="T25" fmla="*/ 1303 h 1418"/>
                <a:gd name="T26" fmla="*/ 641 w 644"/>
                <a:gd name="T27" fmla="*/ 1342 h 1418"/>
                <a:gd name="T28" fmla="*/ 625 w 644"/>
                <a:gd name="T29" fmla="*/ 1377 h 1418"/>
                <a:gd name="T30" fmla="*/ 596 w 644"/>
                <a:gd name="T31" fmla="*/ 1404 h 1418"/>
                <a:gd name="T32" fmla="*/ 578 w 644"/>
                <a:gd name="T33" fmla="*/ 1412 h 1418"/>
                <a:gd name="T34" fmla="*/ 558 w 644"/>
                <a:gd name="T35" fmla="*/ 1418 h 1418"/>
                <a:gd name="T36" fmla="*/ 518 w 644"/>
                <a:gd name="T37" fmla="*/ 1416 h 1418"/>
                <a:gd name="T38" fmla="*/ 483 w 644"/>
                <a:gd name="T39" fmla="*/ 1399 h 1418"/>
                <a:gd name="T40" fmla="*/ 457 w 644"/>
                <a:gd name="T41" fmla="*/ 1370 h 1418"/>
                <a:gd name="T42" fmla="*/ 450 w 644"/>
                <a:gd name="T43" fmla="*/ 1352 h 1418"/>
                <a:gd name="T44" fmla="*/ 6 w 644"/>
                <a:gd name="T45" fmla="*/ 134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4" h="1418">
                  <a:moveTo>
                    <a:pt x="6" y="134"/>
                  </a:moveTo>
                  <a:lnTo>
                    <a:pt x="0" y="114"/>
                  </a:lnTo>
                  <a:lnTo>
                    <a:pt x="2" y="75"/>
                  </a:lnTo>
                  <a:lnTo>
                    <a:pt x="18" y="40"/>
                  </a:lnTo>
                  <a:lnTo>
                    <a:pt x="48" y="13"/>
                  </a:lnTo>
                  <a:lnTo>
                    <a:pt x="66" y="5"/>
                  </a:lnTo>
                  <a:lnTo>
                    <a:pt x="85" y="0"/>
                  </a:lnTo>
                  <a:lnTo>
                    <a:pt x="124" y="1"/>
                  </a:lnTo>
                  <a:lnTo>
                    <a:pt x="159" y="18"/>
                  </a:lnTo>
                  <a:lnTo>
                    <a:pt x="186" y="47"/>
                  </a:lnTo>
                  <a:lnTo>
                    <a:pt x="194" y="65"/>
                  </a:lnTo>
                  <a:lnTo>
                    <a:pt x="638" y="1283"/>
                  </a:lnTo>
                  <a:lnTo>
                    <a:pt x="644" y="1303"/>
                  </a:lnTo>
                  <a:lnTo>
                    <a:pt x="641" y="1342"/>
                  </a:lnTo>
                  <a:lnTo>
                    <a:pt x="625" y="1377"/>
                  </a:lnTo>
                  <a:lnTo>
                    <a:pt x="596" y="1404"/>
                  </a:lnTo>
                  <a:lnTo>
                    <a:pt x="578" y="1412"/>
                  </a:lnTo>
                  <a:lnTo>
                    <a:pt x="558" y="1418"/>
                  </a:lnTo>
                  <a:lnTo>
                    <a:pt x="518" y="1416"/>
                  </a:lnTo>
                  <a:lnTo>
                    <a:pt x="483" y="1399"/>
                  </a:lnTo>
                  <a:lnTo>
                    <a:pt x="457" y="1370"/>
                  </a:lnTo>
                  <a:lnTo>
                    <a:pt x="450" y="1352"/>
                  </a:lnTo>
                  <a:lnTo>
                    <a:pt x="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id="{A719E3A9-B78E-41A1-9326-21B814FE0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706" y="2129969"/>
              <a:ext cx="411163" cy="473075"/>
            </a:xfrm>
            <a:custGeom>
              <a:avLst/>
              <a:gdLst>
                <a:gd name="T0" fmla="*/ 25 w 1035"/>
                <a:gd name="T1" fmla="*/ 164 h 1193"/>
                <a:gd name="T2" fmla="*/ 12 w 1035"/>
                <a:gd name="T3" fmla="*/ 149 h 1193"/>
                <a:gd name="T4" fmla="*/ 0 w 1035"/>
                <a:gd name="T5" fmla="*/ 111 h 1193"/>
                <a:gd name="T6" fmla="*/ 4 w 1035"/>
                <a:gd name="T7" fmla="*/ 72 h 1193"/>
                <a:gd name="T8" fmla="*/ 22 w 1035"/>
                <a:gd name="T9" fmla="*/ 37 h 1193"/>
                <a:gd name="T10" fmla="*/ 36 w 1035"/>
                <a:gd name="T11" fmla="*/ 23 h 1193"/>
                <a:gd name="T12" fmla="*/ 53 w 1035"/>
                <a:gd name="T13" fmla="*/ 11 h 1193"/>
                <a:gd name="T14" fmla="*/ 91 w 1035"/>
                <a:gd name="T15" fmla="*/ 0 h 1193"/>
                <a:gd name="T16" fmla="*/ 130 w 1035"/>
                <a:gd name="T17" fmla="*/ 3 h 1193"/>
                <a:gd name="T18" fmla="*/ 165 w 1035"/>
                <a:gd name="T19" fmla="*/ 20 h 1193"/>
                <a:gd name="T20" fmla="*/ 179 w 1035"/>
                <a:gd name="T21" fmla="*/ 36 h 1193"/>
                <a:gd name="T22" fmla="*/ 1011 w 1035"/>
                <a:gd name="T23" fmla="*/ 1029 h 1193"/>
                <a:gd name="T24" fmla="*/ 1023 w 1035"/>
                <a:gd name="T25" fmla="*/ 1046 h 1193"/>
                <a:gd name="T26" fmla="*/ 1035 w 1035"/>
                <a:gd name="T27" fmla="*/ 1083 h 1193"/>
                <a:gd name="T28" fmla="*/ 1032 w 1035"/>
                <a:gd name="T29" fmla="*/ 1121 h 1193"/>
                <a:gd name="T30" fmla="*/ 1014 w 1035"/>
                <a:gd name="T31" fmla="*/ 1156 h 1193"/>
                <a:gd name="T32" fmla="*/ 998 w 1035"/>
                <a:gd name="T33" fmla="*/ 1170 h 1193"/>
                <a:gd name="T34" fmla="*/ 983 w 1035"/>
                <a:gd name="T35" fmla="*/ 1182 h 1193"/>
                <a:gd name="T36" fmla="*/ 945 w 1035"/>
                <a:gd name="T37" fmla="*/ 1193 h 1193"/>
                <a:gd name="T38" fmla="*/ 906 w 1035"/>
                <a:gd name="T39" fmla="*/ 1191 h 1193"/>
                <a:gd name="T40" fmla="*/ 871 w 1035"/>
                <a:gd name="T41" fmla="*/ 1173 h 1193"/>
                <a:gd name="T42" fmla="*/ 857 w 1035"/>
                <a:gd name="T43" fmla="*/ 1157 h 1193"/>
                <a:gd name="T44" fmla="*/ 25 w 1035"/>
                <a:gd name="T45" fmla="*/ 164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35" h="1193">
                  <a:moveTo>
                    <a:pt x="25" y="164"/>
                  </a:moveTo>
                  <a:lnTo>
                    <a:pt x="12" y="149"/>
                  </a:lnTo>
                  <a:lnTo>
                    <a:pt x="0" y="111"/>
                  </a:lnTo>
                  <a:lnTo>
                    <a:pt x="4" y="72"/>
                  </a:lnTo>
                  <a:lnTo>
                    <a:pt x="22" y="37"/>
                  </a:lnTo>
                  <a:lnTo>
                    <a:pt x="36" y="23"/>
                  </a:lnTo>
                  <a:lnTo>
                    <a:pt x="53" y="11"/>
                  </a:lnTo>
                  <a:lnTo>
                    <a:pt x="91" y="0"/>
                  </a:lnTo>
                  <a:lnTo>
                    <a:pt x="130" y="3"/>
                  </a:lnTo>
                  <a:lnTo>
                    <a:pt x="165" y="20"/>
                  </a:lnTo>
                  <a:lnTo>
                    <a:pt x="179" y="36"/>
                  </a:lnTo>
                  <a:lnTo>
                    <a:pt x="1011" y="1029"/>
                  </a:lnTo>
                  <a:lnTo>
                    <a:pt x="1023" y="1046"/>
                  </a:lnTo>
                  <a:lnTo>
                    <a:pt x="1035" y="1083"/>
                  </a:lnTo>
                  <a:lnTo>
                    <a:pt x="1032" y="1121"/>
                  </a:lnTo>
                  <a:lnTo>
                    <a:pt x="1014" y="1156"/>
                  </a:lnTo>
                  <a:lnTo>
                    <a:pt x="998" y="1170"/>
                  </a:lnTo>
                  <a:lnTo>
                    <a:pt x="983" y="1182"/>
                  </a:lnTo>
                  <a:lnTo>
                    <a:pt x="945" y="1193"/>
                  </a:lnTo>
                  <a:lnTo>
                    <a:pt x="906" y="1191"/>
                  </a:lnTo>
                  <a:lnTo>
                    <a:pt x="871" y="1173"/>
                  </a:lnTo>
                  <a:lnTo>
                    <a:pt x="857" y="1157"/>
                  </a:lnTo>
                  <a:lnTo>
                    <a:pt x="25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61">
              <a:extLst>
                <a:ext uri="{FF2B5EF4-FFF2-40B4-BE49-F238E27FC236}">
                  <a16:creationId xmlns:a16="http://schemas.microsoft.com/office/drawing/2014/main" id="{864075C4-169B-4B3B-9DAB-7E92C2E7F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06" y="2537956"/>
              <a:ext cx="525463" cy="338138"/>
            </a:xfrm>
            <a:custGeom>
              <a:avLst/>
              <a:gdLst>
                <a:gd name="T0" fmla="*/ 50 w 1323"/>
                <a:gd name="T1" fmla="*/ 188 h 850"/>
                <a:gd name="T2" fmla="*/ 32 w 1323"/>
                <a:gd name="T3" fmla="*/ 176 h 850"/>
                <a:gd name="T4" fmla="*/ 9 w 1323"/>
                <a:gd name="T5" fmla="*/ 145 h 850"/>
                <a:gd name="T6" fmla="*/ 0 w 1323"/>
                <a:gd name="T7" fmla="*/ 108 h 850"/>
                <a:gd name="T8" fmla="*/ 3 w 1323"/>
                <a:gd name="T9" fmla="*/ 69 h 850"/>
                <a:gd name="T10" fmla="*/ 13 w 1323"/>
                <a:gd name="T11" fmla="*/ 51 h 850"/>
                <a:gd name="T12" fmla="*/ 24 w 1323"/>
                <a:gd name="T13" fmla="*/ 34 h 850"/>
                <a:gd name="T14" fmla="*/ 55 w 1323"/>
                <a:gd name="T15" fmla="*/ 10 h 850"/>
                <a:gd name="T16" fmla="*/ 93 w 1323"/>
                <a:gd name="T17" fmla="*/ 0 h 850"/>
                <a:gd name="T18" fmla="*/ 132 w 1323"/>
                <a:gd name="T19" fmla="*/ 5 h 850"/>
                <a:gd name="T20" fmla="*/ 150 w 1323"/>
                <a:gd name="T21" fmla="*/ 14 h 850"/>
                <a:gd name="T22" fmla="*/ 1273 w 1323"/>
                <a:gd name="T23" fmla="*/ 662 h 850"/>
                <a:gd name="T24" fmla="*/ 1289 w 1323"/>
                <a:gd name="T25" fmla="*/ 674 h 850"/>
                <a:gd name="T26" fmla="*/ 1313 w 1323"/>
                <a:gd name="T27" fmla="*/ 705 h 850"/>
                <a:gd name="T28" fmla="*/ 1323 w 1323"/>
                <a:gd name="T29" fmla="*/ 742 h 850"/>
                <a:gd name="T30" fmla="*/ 1318 w 1323"/>
                <a:gd name="T31" fmla="*/ 780 h 850"/>
                <a:gd name="T32" fmla="*/ 1309 w 1323"/>
                <a:gd name="T33" fmla="*/ 800 h 850"/>
                <a:gd name="T34" fmla="*/ 1297 w 1323"/>
                <a:gd name="T35" fmla="*/ 817 h 850"/>
                <a:gd name="T36" fmla="*/ 1266 w 1323"/>
                <a:gd name="T37" fmla="*/ 840 h 850"/>
                <a:gd name="T38" fmla="*/ 1230 w 1323"/>
                <a:gd name="T39" fmla="*/ 850 h 850"/>
                <a:gd name="T40" fmla="*/ 1191 w 1323"/>
                <a:gd name="T41" fmla="*/ 845 h 850"/>
                <a:gd name="T42" fmla="*/ 1171 w 1323"/>
                <a:gd name="T43" fmla="*/ 836 h 850"/>
                <a:gd name="T44" fmla="*/ 50 w 1323"/>
                <a:gd name="T45" fmla="*/ 18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3" h="850">
                  <a:moveTo>
                    <a:pt x="50" y="188"/>
                  </a:moveTo>
                  <a:lnTo>
                    <a:pt x="32" y="176"/>
                  </a:lnTo>
                  <a:lnTo>
                    <a:pt x="9" y="145"/>
                  </a:lnTo>
                  <a:lnTo>
                    <a:pt x="0" y="108"/>
                  </a:lnTo>
                  <a:lnTo>
                    <a:pt x="3" y="69"/>
                  </a:lnTo>
                  <a:lnTo>
                    <a:pt x="13" y="51"/>
                  </a:lnTo>
                  <a:lnTo>
                    <a:pt x="24" y="34"/>
                  </a:lnTo>
                  <a:lnTo>
                    <a:pt x="55" y="10"/>
                  </a:lnTo>
                  <a:lnTo>
                    <a:pt x="93" y="0"/>
                  </a:lnTo>
                  <a:lnTo>
                    <a:pt x="132" y="5"/>
                  </a:lnTo>
                  <a:lnTo>
                    <a:pt x="150" y="14"/>
                  </a:lnTo>
                  <a:lnTo>
                    <a:pt x="1273" y="662"/>
                  </a:lnTo>
                  <a:lnTo>
                    <a:pt x="1289" y="674"/>
                  </a:lnTo>
                  <a:lnTo>
                    <a:pt x="1313" y="705"/>
                  </a:lnTo>
                  <a:lnTo>
                    <a:pt x="1323" y="742"/>
                  </a:lnTo>
                  <a:lnTo>
                    <a:pt x="1318" y="780"/>
                  </a:lnTo>
                  <a:lnTo>
                    <a:pt x="1309" y="800"/>
                  </a:lnTo>
                  <a:lnTo>
                    <a:pt x="1297" y="817"/>
                  </a:lnTo>
                  <a:lnTo>
                    <a:pt x="1266" y="840"/>
                  </a:lnTo>
                  <a:lnTo>
                    <a:pt x="1230" y="850"/>
                  </a:lnTo>
                  <a:lnTo>
                    <a:pt x="1191" y="845"/>
                  </a:lnTo>
                  <a:lnTo>
                    <a:pt x="1171" y="836"/>
                  </a:lnTo>
                  <a:lnTo>
                    <a:pt x="50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62">
              <a:extLst>
                <a:ext uri="{FF2B5EF4-FFF2-40B4-BE49-F238E27FC236}">
                  <a16:creationId xmlns:a16="http://schemas.microsoft.com/office/drawing/2014/main" id="{7EAC2BC5-67E4-49F9-97A9-E98FE9C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244" y="3039606"/>
              <a:ext cx="585788" cy="169863"/>
            </a:xfrm>
            <a:custGeom>
              <a:avLst/>
              <a:gdLst>
                <a:gd name="T0" fmla="*/ 84 w 1479"/>
                <a:gd name="T1" fmla="*/ 201 h 428"/>
                <a:gd name="T2" fmla="*/ 64 w 1479"/>
                <a:gd name="T3" fmla="*/ 196 h 428"/>
                <a:gd name="T4" fmla="*/ 31 w 1479"/>
                <a:gd name="T5" fmla="*/ 175 h 428"/>
                <a:gd name="T6" fmla="*/ 9 w 1479"/>
                <a:gd name="T7" fmla="*/ 142 h 428"/>
                <a:gd name="T8" fmla="*/ 0 w 1479"/>
                <a:gd name="T9" fmla="*/ 105 h 428"/>
                <a:gd name="T10" fmla="*/ 3 w 1479"/>
                <a:gd name="T11" fmla="*/ 84 h 428"/>
                <a:gd name="T12" fmla="*/ 7 w 1479"/>
                <a:gd name="T13" fmla="*/ 65 h 428"/>
                <a:gd name="T14" fmla="*/ 29 w 1479"/>
                <a:gd name="T15" fmla="*/ 31 h 428"/>
                <a:gd name="T16" fmla="*/ 60 w 1479"/>
                <a:gd name="T17" fmla="*/ 9 h 428"/>
                <a:gd name="T18" fmla="*/ 99 w 1479"/>
                <a:gd name="T19" fmla="*/ 0 h 428"/>
                <a:gd name="T20" fmla="*/ 118 w 1479"/>
                <a:gd name="T21" fmla="*/ 2 h 428"/>
                <a:gd name="T22" fmla="*/ 1395 w 1479"/>
                <a:gd name="T23" fmla="*/ 228 h 428"/>
                <a:gd name="T24" fmla="*/ 1414 w 1479"/>
                <a:gd name="T25" fmla="*/ 232 h 428"/>
                <a:gd name="T26" fmla="*/ 1448 w 1479"/>
                <a:gd name="T27" fmla="*/ 254 h 428"/>
                <a:gd name="T28" fmla="*/ 1470 w 1479"/>
                <a:gd name="T29" fmla="*/ 285 h 428"/>
                <a:gd name="T30" fmla="*/ 1479 w 1479"/>
                <a:gd name="T31" fmla="*/ 324 h 428"/>
                <a:gd name="T32" fmla="*/ 1477 w 1479"/>
                <a:gd name="T33" fmla="*/ 343 h 428"/>
                <a:gd name="T34" fmla="*/ 1471 w 1479"/>
                <a:gd name="T35" fmla="*/ 364 h 428"/>
                <a:gd name="T36" fmla="*/ 1451 w 1479"/>
                <a:gd name="T37" fmla="*/ 397 h 428"/>
                <a:gd name="T38" fmla="*/ 1420 w 1479"/>
                <a:gd name="T39" fmla="*/ 419 h 428"/>
                <a:gd name="T40" fmla="*/ 1381 w 1479"/>
                <a:gd name="T41" fmla="*/ 428 h 428"/>
                <a:gd name="T42" fmla="*/ 1360 w 1479"/>
                <a:gd name="T43" fmla="*/ 425 h 428"/>
                <a:gd name="T44" fmla="*/ 84 w 1479"/>
                <a:gd name="T45" fmla="*/ 201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9" h="428">
                  <a:moveTo>
                    <a:pt x="84" y="201"/>
                  </a:moveTo>
                  <a:lnTo>
                    <a:pt x="64" y="196"/>
                  </a:lnTo>
                  <a:lnTo>
                    <a:pt x="31" y="175"/>
                  </a:lnTo>
                  <a:lnTo>
                    <a:pt x="9" y="142"/>
                  </a:lnTo>
                  <a:lnTo>
                    <a:pt x="0" y="105"/>
                  </a:lnTo>
                  <a:lnTo>
                    <a:pt x="3" y="84"/>
                  </a:lnTo>
                  <a:lnTo>
                    <a:pt x="7" y="65"/>
                  </a:lnTo>
                  <a:lnTo>
                    <a:pt x="29" y="31"/>
                  </a:lnTo>
                  <a:lnTo>
                    <a:pt x="60" y="9"/>
                  </a:lnTo>
                  <a:lnTo>
                    <a:pt x="99" y="0"/>
                  </a:lnTo>
                  <a:lnTo>
                    <a:pt x="118" y="2"/>
                  </a:lnTo>
                  <a:lnTo>
                    <a:pt x="1395" y="228"/>
                  </a:lnTo>
                  <a:lnTo>
                    <a:pt x="1414" y="232"/>
                  </a:lnTo>
                  <a:lnTo>
                    <a:pt x="1448" y="254"/>
                  </a:lnTo>
                  <a:lnTo>
                    <a:pt x="1470" y="285"/>
                  </a:lnTo>
                  <a:lnTo>
                    <a:pt x="1479" y="324"/>
                  </a:lnTo>
                  <a:lnTo>
                    <a:pt x="1477" y="343"/>
                  </a:lnTo>
                  <a:lnTo>
                    <a:pt x="1471" y="364"/>
                  </a:lnTo>
                  <a:lnTo>
                    <a:pt x="1451" y="397"/>
                  </a:lnTo>
                  <a:lnTo>
                    <a:pt x="1420" y="419"/>
                  </a:lnTo>
                  <a:lnTo>
                    <a:pt x="1381" y="428"/>
                  </a:lnTo>
                  <a:lnTo>
                    <a:pt x="1360" y="425"/>
                  </a:lnTo>
                  <a:lnTo>
                    <a:pt x="8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and Ideas for PowerPoint</a:t>
            </a:r>
          </a:p>
        </p:txBody>
      </p:sp>
      <p:sp>
        <p:nvSpPr>
          <p:cNvPr id="36" name="Freeform 191">
            <a:extLst>
              <a:ext uri="{FF2B5EF4-FFF2-40B4-BE49-F238E27FC236}">
                <a16:creationId xmlns:a16="http://schemas.microsoft.com/office/drawing/2014/main" id="{D751278E-115C-4E40-B3A7-D55D5F2E0C9B}"/>
              </a:ext>
            </a:extLst>
          </p:cNvPr>
          <p:cNvSpPr>
            <a:spLocks/>
          </p:cNvSpPr>
          <p:nvPr/>
        </p:nvSpPr>
        <p:spPr bwMode="auto">
          <a:xfrm>
            <a:off x="8211823" y="1608941"/>
            <a:ext cx="2179757" cy="1008112"/>
          </a:xfrm>
          <a:custGeom>
            <a:avLst/>
            <a:gdLst>
              <a:gd name="T0" fmla="*/ 4017 w 4210"/>
              <a:gd name="T1" fmla="*/ 53 h 1948"/>
              <a:gd name="T2" fmla="*/ 3974 w 4210"/>
              <a:gd name="T3" fmla="*/ 58 h 1948"/>
              <a:gd name="T4" fmla="*/ 3956 w 4210"/>
              <a:gd name="T5" fmla="*/ 49 h 1948"/>
              <a:gd name="T6" fmla="*/ 3788 w 4210"/>
              <a:gd name="T7" fmla="*/ 27 h 1948"/>
              <a:gd name="T8" fmla="*/ 3503 w 4210"/>
              <a:gd name="T9" fmla="*/ 17 h 1948"/>
              <a:gd name="T10" fmla="*/ 3017 w 4210"/>
              <a:gd name="T11" fmla="*/ 2 h 1948"/>
              <a:gd name="T12" fmla="*/ 2302 w 4210"/>
              <a:gd name="T13" fmla="*/ 6 h 1948"/>
              <a:gd name="T14" fmla="*/ 1829 w 4210"/>
              <a:gd name="T15" fmla="*/ 27 h 1948"/>
              <a:gd name="T16" fmla="*/ 882 w 4210"/>
              <a:gd name="T17" fmla="*/ 104 h 1948"/>
              <a:gd name="T18" fmla="*/ 299 w 4210"/>
              <a:gd name="T19" fmla="*/ 199 h 1948"/>
              <a:gd name="T20" fmla="*/ 174 w 4210"/>
              <a:gd name="T21" fmla="*/ 228 h 1948"/>
              <a:gd name="T22" fmla="*/ 166 w 4210"/>
              <a:gd name="T23" fmla="*/ 264 h 1948"/>
              <a:gd name="T24" fmla="*/ 191 w 4210"/>
              <a:gd name="T25" fmla="*/ 277 h 1948"/>
              <a:gd name="T26" fmla="*/ 1360 w 4210"/>
              <a:gd name="T27" fmla="*/ 153 h 1948"/>
              <a:gd name="T28" fmla="*/ 2064 w 4210"/>
              <a:gd name="T29" fmla="*/ 101 h 1948"/>
              <a:gd name="T30" fmla="*/ 2763 w 4210"/>
              <a:gd name="T31" fmla="*/ 84 h 1948"/>
              <a:gd name="T32" fmla="*/ 3228 w 4210"/>
              <a:gd name="T33" fmla="*/ 91 h 1948"/>
              <a:gd name="T34" fmla="*/ 3578 w 4210"/>
              <a:gd name="T35" fmla="*/ 107 h 1948"/>
              <a:gd name="T36" fmla="*/ 3875 w 4210"/>
              <a:gd name="T37" fmla="*/ 124 h 1948"/>
              <a:gd name="T38" fmla="*/ 3959 w 4210"/>
              <a:gd name="T39" fmla="*/ 220 h 1948"/>
              <a:gd name="T40" fmla="*/ 4002 w 4210"/>
              <a:gd name="T41" fmla="*/ 610 h 1948"/>
              <a:gd name="T42" fmla="*/ 3983 w 4210"/>
              <a:gd name="T43" fmla="*/ 1100 h 1948"/>
              <a:gd name="T44" fmla="*/ 3965 w 4210"/>
              <a:gd name="T45" fmla="*/ 1593 h 1948"/>
              <a:gd name="T46" fmla="*/ 3965 w 4210"/>
              <a:gd name="T47" fmla="*/ 1690 h 1948"/>
              <a:gd name="T48" fmla="*/ 3862 w 4210"/>
              <a:gd name="T49" fmla="*/ 1684 h 1948"/>
              <a:gd name="T50" fmla="*/ 3680 w 4210"/>
              <a:gd name="T51" fmla="*/ 1662 h 1948"/>
              <a:gd name="T52" fmla="*/ 3267 w 4210"/>
              <a:gd name="T53" fmla="*/ 1611 h 1948"/>
              <a:gd name="T54" fmla="*/ 2598 w 4210"/>
              <a:gd name="T55" fmla="*/ 1592 h 1948"/>
              <a:gd name="T56" fmla="*/ 2218 w 4210"/>
              <a:gd name="T57" fmla="*/ 1582 h 1948"/>
              <a:gd name="T58" fmla="*/ 1529 w 4210"/>
              <a:gd name="T59" fmla="*/ 1547 h 1948"/>
              <a:gd name="T60" fmla="*/ 330 w 4210"/>
              <a:gd name="T61" fmla="*/ 1514 h 1948"/>
              <a:gd name="T62" fmla="*/ 89 w 4210"/>
              <a:gd name="T63" fmla="*/ 1441 h 1948"/>
              <a:gd name="T64" fmla="*/ 113 w 4210"/>
              <a:gd name="T65" fmla="*/ 1050 h 1948"/>
              <a:gd name="T66" fmla="*/ 140 w 4210"/>
              <a:gd name="T67" fmla="*/ 722 h 1948"/>
              <a:gd name="T68" fmla="*/ 159 w 4210"/>
              <a:gd name="T69" fmla="*/ 473 h 1948"/>
              <a:gd name="T70" fmla="*/ 160 w 4210"/>
              <a:gd name="T71" fmla="*/ 281 h 1948"/>
              <a:gd name="T72" fmla="*/ 152 w 4210"/>
              <a:gd name="T73" fmla="*/ 238 h 1948"/>
              <a:gd name="T74" fmla="*/ 127 w 4210"/>
              <a:gd name="T75" fmla="*/ 234 h 1948"/>
              <a:gd name="T76" fmla="*/ 108 w 4210"/>
              <a:gd name="T77" fmla="*/ 282 h 1948"/>
              <a:gd name="T78" fmla="*/ 78 w 4210"/>
              <a:gd name="T79" fmla="*/ 490 h 1948"/>
              <a:gd name="T80" fmla="*/ 55 w 4210"/>
              <a:gd name="T81" fmla="*/ 753 h 1948"/>
              <a:gd name="T82" fmla="*/ 25 w 4210"/>
              <a:gd name="T83" fmla="*/ 1108 h 1948"/>
              <a:gd name="T84" fmla="*/ 4 w 4210"/>
              <a:gd name="T85" fmla="*/ 1350 h 1948"/>
              <a:gd name="T86" fmla="*/ 12 w 4210"/>
              <a:gd name="T87" fmla="*/ 1527 h 1948"/>
              <a:gd name="T88" fmla="*/ 24 w 4210"/>
              <a:gd name="T89" fmla="*/ 1569 h 1948"/>
              <a:gd name="T90" fmla="*/ 37 w 4210"/>
              <a:gd name="T91" fmla="*/ 1599 h 1948"/>
              <a:gd name="T92" fmla="*/ 159 w 4210"/>
              <a:gd name="T93" fmla="*/ 1693 h 1948"/>
              <a:gd name="T94" fmla="*/ 353 w 4210"/>
              <a:gd name="T95" fmla="*/ 1757 h 1948"/>
              <a:gd name="T96" fmla="*/ 724 w 4210"/>
              <a:gd name="T97" fmla="*/ 1783 h 1948"/>
              <a:gd name="T98" fmla="*/ 1368 w 4210"/>
              <a:gd name="T99" fmla="*/ 1814 h 1948"/>
              <a:gd name="T100" fmla="*/ 2992 w 4210"/>
              <a:gd name="T101" fmla="*/ 1897 h 1948"/>
              <a:gd name="T102" fmla="*/ 4087 w 4210"/>
              <a:gd name="T103" fmla="*/ 1948 h 1948"/>
              <a:gd name="T104" fmla="*/ 4138 w 4210"/>
              <a:gd name="T105" fmla="*/ 1913 h 1948"/>
              <a:gd name="T106" fmla="*/ 4152 w 4210"/>
              <a:gd name="T107" fmla="*/ 1868 h 1948"/>
              <a:gd name="T108" fmla="*/ 4192 w 4210"/>
              <a:gd name="T109" fmla="*/ 767 h 1948"/>
              <a:gd name="T110" fmla="*/ 4208 w 4210"/>
              <a:gd name="T111" fmla="*/ 531 h 1948"/>
              <a:gd name="T112" fmla="*/ 4203 w 4210"/>
              <a:gd name="T113" fmla="*/ 326 h 1948"/>
              <a:gd name="T114" fmla="*/ 4151 w 4210"/>
              <a:gd name="T115" fmla="*/ 170 h 1948"/>
              <a:gd name="T116" fmla="*/ 4094 w 4210"/>
              <a:gd name="T117" fmla="*/ 100 h 1948"/>
              <a:gd name="T118" fmla="*/ 4033 w 4210"/>
              <a:gd name="T119" fmla="*/ 59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210" h="1948">
                <a:moveTo>
                  <a:pt x="4033" y="59"/>
                </a:moveTo>
                <a:lnTo>
                  <a:pt x="4017" y="53"/>
                </a:lnTo>
                <a:lnTo>
                  <a:pt x="3987" y="53"/>
                </a:lnTo>
                <a:lnTo>
                  <a:pt x="3974" y="58"/>
                </a:lnTo>
                <a:lnTo>
                  <a:pt x="3968" y="53"/>
                </a:lnTo>
                <a:lnTo>
                  <a:pt x="3956" y="49"/>
                </a:lnTo>
                <a:lnTo>
                  <a:pt x="3902" y="39"/>
                </a:lnTo>
                <a:lnTo>
                  <a:pt x="3788" y="27"/>
                </a:lnTo>
                <a:lnTo>
                  <a:pt x="3617" y="21"/>
                </a:lnTo>
                <a:lnTo>
                  <a:pt x="3503" y="17"/>
                </a:lnTo>
                <a:lnTo>
                  <a:pt x="3260" y="6"/>
                </a:lnTo>
                <a:lnTo>
                  <a:pt x="3017" y="2"/>
                </a:lnTo>
                <a:lnTo>
                  <a:pt x="2778" y="0"/>
                </a:lnTo>
                <a:lnTo>
                  <a:pt x="2302" y="6"/>
                </a:lnTo>
                <a:lnTo>
                  <a:pt x="2064" y="15"/>
                </a:lnTo>
                <a:lnTo>
                  <a:pt x="1829" y="27"/>
                </a:lnTo>
                <a:lnTo>
                  <a:pt x="1355" y="57"/>
                </a:lnTo>
                <a:lnTo>
                  <a:pt x="882" y="104"/>
                </a:lnTo>
                <a:lnTo>
                  <a:pt x="531" y="155"/>
                </a:lnTo>
                <a:lnTo>
                  <a:pt x="299" y="199"/>
                </a:lnTo>
                <a:lnTo>
                  <a:pt x="183" y="224"/>
                </a:lnTo>
                <a:lnTo>
                  <a:pt x="174" y="228"/>
                </a:lnTo>
                <a:lnTo>
                  <a:pt x="165" y="245"/>
                </a:lnTo>
                <a:lnTo>
                  <a:pt x="166" y="264"/>
                </a:lnTo>
                <a:lnTo>
                  <a:pt x="181" y="277"/>
                </a:lnTo>
                <a:lnTo>
                  <a:pt x="191" y="277"/>
                </a:lnTo>
                <a:lnTo>
                  <a:pt x="659" y="229"/>
                </a:lnTo>
                <a:lnTo>
                  <a:pt x="1360" y="153"/>
                </a:lnTo>
                <a:lnTo>
                  <a:pt x="1828" y="113"/>
                </a:lnTo>
                <a:lnTo>
                  <a:pt x="2064" y="101"/>
                </a:lnTo>
                <a:lnTo>
                  <a:pt x="2297" y="92"/>
                </a:lnTo>
                <a:lnTo>
                  <a:pt x="2763" y="84"/>
                </a:lnTo>
                <a:lnTo>
                  <a:pt x="2996" y="87"/>
                </a:lnTo>
                <a:lnTo>
                  <a:pt x="3228" y="91"/>
                </a:lnTo>
                <a:lnTo>
                  <a:pt x="3461" y="100"/>
                </a:lnTo>
                <a:lnTo>
                  <a:pt x="3578" y="107"/>
                </a:lnTo>
                <a:lnTo>
                  <a:pt x="3757" y="120"/>
                </a:lnTo>
                <a:lnTo>
                  <a:pt x="3875" y="124"/>
                </a:lnTo>
                <a:lnTo>
                  <a:pt x="3934" y="123"/>
                </a:lnTo>
                <a:lnTo>
                  <a:pt x="3959" y="220"/>
                </a:lnTo>
                <a:lnTo>
                  <a:pt x="3990" y="415"/>
                </a:lnTo>
                <a:lnTo>
                  <a:pt x="4002" y="610"/>
                </a:lnTo>
                <a:lnTo>
                  <a:pt x="4000" y="806"/>
                </a:lnTo>
                <a:lnTo>
                  <a:pt x="3983" y="1100"/>
                </a:lnTo>
                <a:lnTo>
                  <a:pt x="3967" y="1396"/>
                </a:lnTo>
                <a:lnTo>
                  <a:pt x="3965" y="1593"/>
                </a:lnTo>
                <a:lnTo>
                  <a:pt x="3971" y="1691"/>
                </a:lnTo>
                <a:lnTo>
                  <a:pt x="3965" y="1690"/>
                </a:lnTo>
                <a:lnTo>
                  <a:pt x="3960" y="1690"/>
                </a:lnTo>
                <a:lnTo>
                  <a:pt x="3862" y="1684"/>
                </a:lnTo>
                <a:lnTo>
                  <a:pt x="3762" y="1676"/>
                </a:lnTo>
                <a:lnTo>
                  <a:pt x="3680" y="1662"/>
                </a:lnTo>
                <a:lnTo>
                  <a:pt x="3516" y="1637"/>
                </a:lnTo>
                <a:lnTo>
                  <a:pt x="3267" y="1611"/>
                </a:lnTo>
                <a:lnTo>
                  <a:pt x="2932" y="1594"/>
                </a:lnTo>
                <a:lnTo>
                  <a:pt x="2598" y="1592"/>
                </a:lnTo>
                <a:lnTo>
                  <a:pt x="2431" y="1593"/>
                </a:lnTo>
                <a:lnTo>
                  <a:pt x="2218" y="1582"/>
                </a:lnTo>
                <a:lnTo>
                  <a:pt x="2007" y="1572"/>
                </a:lnTo>
                <a:lnTo>
                  <a:pt x="1529" y="1547"/>
                </a:lnTo>
                <a:lnTo>
                  <a:pt x="809" y="1519"/>
                </a:lnTo>
                <a:lnTo>
                  <a:pt x="330" y="1514"/>
                </a:lnTo>
                <a:lnTo>
                  <a:pt x="91" y="1519"/>
                </a:lnTo>
                <a:lnTo>
                  <a:pt x="89" y="1441"/>
                </a:lnTo>
                <a:lnTo>
                  <a:pt x="94" y="1284"/>
                </a:lnTo>
                <a:lnTo>
                  <a:pt x="113" y="1050"/>
                </a:lnTo>
                <a:lnTo>
                  <a:pt x="127" y="893"/>
                </a:lnTo>
                <a:lnTo>
                  <a:pt x="140" y="722"/>
                </a:lnTo>
                <a:lnTo>
                  <a:pt x="152" y="549"/>
                </a:lnTo>
                <a:lnTo>
                  <a:pt x="159" y="473"/>
                </a:lnTo>
                <a:lnTo>
                  <a:pt x="164" y="358"/>
                </a:lnTo>
                <a:lnTo>
                  <a:pt x="160" y="281"/>
                </a:lnTo>
                <a:lnTo>
                  <a:pt x="155" y="245"/>
                </a:lnTo>
                <a:lnTo>
                  <a:pt x="152" y="238"/>
                </a:lnTo>
                <a:lnTo>
                  <a:pt x="143" y="232"/>
                </a:lnTo>
                <a:lnTo>
                  <a:pt x="127" y="234"/>
                </a:lnTo>
                <a:lnTo>
                  <a:pt x="121" y="245"/>
                </a:lnTo>
                <a:lnTo>
                  <a:pt x="108" y="282"/>
                </a:lnTo>
                <a:lnTo>
                  <a:pt x="91" y="364"/>
                </a:lnTo>
                <a:lnTo>
                  <a:pt x="78" y="490"/>
                </a:lnTo>
                <a:lnTo>
                  <a:pt x="72" y="571"/>
                </a:lnTo>
                <a:lnTo>
                  <a:pt x="55" y="753"/>
                </a:lnTo>
                <a:lnTo>
                  <a:pt x="39" y="936"/>
                </a:lnTo>
                <a:lnTo>
                  <a:pt x="25" y="1108"/>
                </a:lnTo>
                <a:lnTo>
                  <a:pt x="11" y="1279"/>
                </a:lnTo>
                <a:lnTo>
                  <a:pt x="4" y="1350"/>
                </a:lnTo>
                <a:lnTo>
                  <a:pt x="0" y="1457"/>
                </a:lnTo>
                <a:lnTo>
                  <a:pt x="12" y="1527"/>
                </a:lnTo>
                <a:lnTo>
                  <a:pt x="26" y="1559"/>
                </a:lnTo>
                <a:lnTo>
                  <a:pt x="24" y="1569"/>
                </a:lnTo>
                <a:lnTo>
                  <a:pt x="29" y="1590"/>
                </a:lnTo>
                <a:lnTo>
                  <a:pt x="37" y="1599"/>
                </a:lnTo>
                <a:lnTo>
                  <a:pt x="73" y="1636"/>
                </a:lnTo>
                <a:lnTo>
                  <a:pt x="159" y="1693"/>
                </a:lnTo>
                <a:lnTo>
                  <a:pt x="252" y="1732"/>
                </a:lnTo>
                <a:lnTo>
                  <a:pt x="353" y="1757"/>
                </a:lnTo>
                <a:lnTo>
                  <a:pt x="512" y="1777"/>
                </a:lnTo>
                <a:lnTo>
                  <a:pt x="724" y="1783"/>
                </a:lnTo>
                <a:lnTo>
                  <a:pt x="824" y="1786"/>
                </a:lnTo>
                <a:lnTo>
                  <a:pt x="1368" y="1814"/>
                </a:lnTo>
                <a:lnTo>
                  <a:pt x="1912" y="1843"/>
                </a:lnTo>
                <a:lnTo>
                  <a:pt x="2992" y="1897"/>
                </a:lnTo>
                <a:lnTo>
                  <a:pt x="4070" y="1948"/>
                </a:lnTo>
                <a:lnTo>
                  <a:pt x="4087" y="1948"/>
                </a:lnTo>
                <a:lnTo>
                  <a:pt x="4116" y="1935"/>
                </a:lnTo>
                <a:lnTo>
                  <a:pt x="4138" y="1913"/>
                </a:lnTo>
                <a:lnTo>
                  <a:pt x="4151" y="1883"/>
                </a:lnTo>
                <a:lnTo>
                  <a:pt x="4152" y="1868"/>
                </a:lnTo>
                <a:lnTo>
                  <a:pt x="4171" y="1317"/>
                </a:lnTo>
                <a:lnTo>
                  <a:pt x="4192" y="767"/>
                </a:lnTo>
                <a:lnTo>
                  <a:pt x="4197" y="680"/>
                </a:lnTo>
                <a:lnTo>
                  <a:pt x="4208" y="531"/>
                </a:lnTo>
                <a:lnTo>
                  <a:pt x="4210" y="428"/>
                </a:lnTo>
                <a:lnTo>
                  <a:pt x="4203" y="326"/>
                </a:lnTo>
                <a:lnTo>
                  <a:pt x="4180" y="233"/>
                </a:lnTo>
                <a:lnTo>
                  <a:pt x="4151" y="170"/>
                </a:lnTo>
                <a:lnTo>
                  <a:pt x="4125" y="132"/>
                </a:lnTo>
                <a:lnTo>
                  <a:pt x="4094" y="100"/>
                </a:lnTo>
                <a:lnTo>
                  <a:pt x="4055" y="71"/>
                </a:lnTo>
                <a:lnTo>
                  <a:pt x="4033" y="5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180">
            <a:extLst>
              <a:ext uri="{FF2B5EF4-FFF2-40B4-BE49-F238E27FC236}">
                <a16:creationId xmlns:a16="http://schemas.microsoft.com/office/drawing/2014/main" id="{209E8B52-50AC-4573-AA10-FE62B5B7810A}"/>
              </a:ext>
            </a:extLst>
          </p:cNvPr>
          <p:cNvSpPr>
            <a:spLocks/>
          </p:cNvSpPr>
          <p:nvPr/>
        </p:nvSpPr>
        <p:spPr bwMode="auto">
          <a:xfrm>
            <a:off x="8125440" y="4177358"/>
            <a:ext cx="1323098" cy="931142"/>
          </a:xfrm>
          <a:custGeom>
            <a:avLst/>
            <a:gdLst>
              <a:gd name="T0" fmla="*/ 2539 w 2659"/>
              <a:gd name="T1" fmla="*/ 120 h 1873"/>
              <a:gd name="T2" fmla="*/ 2497 w 2659"/>
              <a:gd name="T3" fmla="*/ 97 h 1873"/>
              <a:gd name="T4" fmla="*/ 2469 w 2659"/>
              <a:gd name="T5" fmla="*/ 90 h 1873"/>
              <a:gd name="T6" fmla="*/ 2442 w 2659"/>
              <a:gd name="T7" fmla="*/ 79 h 1873"/>
              <a:gd name="T8" fmla="*/ 2437 w 2659"/>
              <a:gd name="T9" fmla="*/ 46 h 1873"/>
              <a:gd name="T10" fmla="*/ 2416 w 2659"/>
              <a:gd name="T11" fmla="*/ 36 h 1873"/>
              <a:gd name="T12" fmla="*/ 2192 w 2659"/>
              <a:gd name="T13" fmla="*/ 11 h 1873"/>
              <a:gd name="T14" fmla="*/ 1815 w 2659"/>
              <a:gd name="T15" fmla="*/ 5 h 1873"/>
              <a:gd name="T16" fmla="*/ 1223 w 2659"/>
              <a:gd name="T17" fmla="*/ 0 h 1873"/>
              <a:gd name="T18" fmla="*/ 631 w 2659"/>
              <a:gd name="T19" fmla="*/ 14 h 1873"/>
              <a:gd name="T20" fmla="*/ 256 w 2659"/>
              <a:gd name="T21" fmla="*/ 30 h 1873"/>
              <a:gd name="T22" fmla="*/ 35 w 2659"/>
              <a:gd name="T23" fmla="*/ 65 h 1873"/>
              <a:gd name="T24" fmla="*/ 22 w 2659"/>
              <a:gd name="T25" fmla="*/ 77 h 1873"/>
              <a:gd name="T26" fmla="*/ 33 w 2659"/>
              <a:gd name="T27" fmla="*/ 97 h 1873"/>
              <a:gd name="T28" fmla="*/ 112 w 2659"/>
              <a:gd name="T29" fmla="*/ 106 h 1873"/>
              <a:gd name="T30" fmla="*/ 484 w 2659"/>
              <a:gd name="T31" fmla="*/ 97 h 1873"/>
              <a:gd name="T32" fmla="*/ 927 w 2659"/>
              <a:gd name="T33" fmla="*/ 84 h 1873"/>
              <a:gd name="T34" fmla="*/ 1519 w 2659"/>
              <a:gd name="T35" fmla="*/ 84 h 1873"/>
              <a:gd name="T36" fmla="*/ 1961 w 2659"/>
              <a:gd name="T37" fmla="*/ 97 h 1873"/>
              <a:gd name="T38" fmla="*/ 2333 w 2659"/>
              <a:gd name="T39" fmla="*/ 115 h 1873"/>
              <a:gd name="T40" fmla="*/ 2407 w 2659"/>
              <a:gd name="T41" fmla="*/ 111 h 1873"/>
              <a:gd name="T42" fmla="*/ 2397 w 2659"/>
              <a:gd name="T43" fmla="*/ 199 h 1873"/>
              <a:gd name="T44" fmla="*/ 2392 w 2659"/>
              <a:gd name="T45" fmla="*/ 654 h 1873"/>
              <a:gd name="T46" fmla="*/ 2388 w 2659"/>
              <a:gd name="T47" fmla="*/ 932 h 1873"/>
              <a:gd name="T48" fmla="*/ 2349 w 2659"/>
              <a:gd name="T49" fmla="*/ 1317 h 1873"/>
              <a:gd name="T50" fmla="*/ 2287 w 2659"/>
              <a:gd name="T51" fmla="*/ 1600 h 1873"/>
              <a:gd name="T52" fmla="*/ 2285 w 2659"/>
              <a:gd name="T53" fmla="*/ 1607 h 1873"/>
              <a:gd name="T54" fmla="*/ 2263 w 2659"/>
              <a:gd name="T55" fmla="*/ 1590 h 1873"/>
              <a:gd name="T56" fmla="*/ 1982 w 2659"/>
              <a:gd name="T57" fmla="*/ 1572 h 1873"/>
              <a:gd name="T58" fmla="*/ 1165 w 2659"/>
              <a:gd name="T59" fmla="*/ 1540 h 1873"/>
              <a:gd name="T60" fmla="*/ 633 w 2659"/>
              <a:gd name="T61" fmla="*/ 1493 h 1873"/>
              <a:gd name="T62" fmla="*/ 306 w 2659"/>
              <a:gd name="T63" fmla="*/ 1450 h 1873"/>
              <a:gd name="T64" fmla="*/ 110 w 2659"/>
              <a:gd name="T65" fmla="*/ 1440 h 1873"/>
              <a:gd name="T66" fmla="*/ 104 w 2659"/>
              <a:gd name="T67" fmla="*/ 1433 h 1873"/>
              <a:gd name="T68" fmla="*/ 99 w 2659"/>
              <a:gd name="T69" fmla="*/ 1427 h 1873"/>
              <a:gd name="T70" fmla="*/ 83 w 2659"/>
              <a:gd name="T71" fmla="*/ 606 h 1873"/>
              <a:gd name="T72" fmla="*/ 52 w 2659"/>
              <a:gd name="T73" fmla="*/ 116 h 1873"/>
              <a:gd name="T74" fmla="*/ 39 w 2659"/>
              <a:gd name="T75" fmla="*/ 98 h 1873"/>
              <a:gd name="T76" fmla="*/ 13 w 2659"/>
              <a:gd name="T77" fmla="*/ 107 h 1873"/>
              <a:gd name="T78" fmla="*/ 5 w 2659"/>
              <a:gd name="T79" fmla="*/ 281 h 1873"/>
              <a:gd name="T80" fmla="*/ 8 w 2659"/>
              <a:gd name="T81" fmla="*/ 1109 h 1873"/>
              <a:gd name="T82" fmla="*/ 22 w 2659"/>
              <a:gd name="T83" fmla="*/ 1449 h 1873"/>
              <a:gd name="T84" fmla="*/ 37 w 2659"/>
              <a:gd name="T85" fmla="*/ 1468 h 1873"/>
              <a:gd name="T86" fmla="*/ 40 w 2659"/>
              <a:gd name="T87" fmla="*/ 1482 h 1873"/>
              <a:gd name="T88" fmla="*/ 91 w 2659"/>
              <a:gd name="T89" fmla="*/ 1551 h 1873"/>
              <a:gd name="T90" fmla="*/ 175 w 2659"/>
              <a:gd name="T91" fmla="*/ 1621 h 1873"/>
              <a:gd name="T92" fmla="*/ 358 w 2659"/>
              <a:gd name="T93" fmla="*/ 1696 h 1873"/>
              <a:gd name="T94" fmla="*/ 593 w 2659"/>
              <a:gd name="T95" fmla="*/ 1730 h 1873"/>
              <a:gd name="T96" fmla="*/ 875 w 2659"/>
              <a:gd name="T97" fmla="*/ 1747 h 1873"/>
              <a:gd name="T98" fmla="*/ 2126 w 2659"/>
              <a:gd name="T99" fmla="*/ 1861 h 1873"/>
              <a:gd name="T100" fmla="*/ 2284 w 2659"/>
              <a:gd name="T101" fmla="*/ 1873 h 1873"/>
              <a:gd name="T102" fmla="*/ 2392 w 2659"/>
              <a:gd name="T103" fmla="*/ 1843 h 1873"/>
              <a:gd name="T104" fmla="*/ 2453 w 2659"/>
              <a:gd name="T105" fmla="*/ 1766 h 1873"/>
              <a:gd name="T106" fmla="*/ 2508 w 2659"/>
              <a:gd name="T107" fmla="*/ 1600 h 1873"/>
              <a:gd name="T108" fmla="*/ 2609 w 2659"/>
              <a:gd name="T109" fmla="*/ 1179 h 1873"/>
              <a:gd name="T110" fmla="*/ 2642 w 2659"/>
              <a:gd name="T111" fmla="*/ 980 h 1873"/>
              <a:gd name="T112" fmla="*/ 2659 w 2659"/>
              <a:gd name="T113" fmla="*/ 714 h 1873"/>
              <a:gd name="T114" fmla="*/ 2638 w 2659"/>
              <a:gd name="T115" fmla="*/ 451 h 1873"/>
              <a:gd name="T116" fmla="*/ 2570 w 2659"/>
              <a:gd name="T117" fmla="*/ 194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59" h="1873">
                <a:moveTo>
                  <a:pt x="2545" y="131"/>
                </a:moveTo>
                <a:lnTo>
                  <a:pt x="2539" y="120"/>
                </a:lnTo>
                <a:lnTo>
                  <a:pt x="2525" y="106"/>
                </a:lnTo>
                <a:lnTo>
                  <a:pt x="2497" y="97"/>
                </a:lnTo>
                <a:lnTo>
                  <a:pt x="2476" y="100"/>
                </a:lnTo>
                <a:lnTo>
                  <a:pt x="2469" y="90"/>
                </a:lnTo>
                <a:lnTo>
                  <a:pt x="2453" y="80"/>
                </a:lnTo>
                <a:lnTo>
                  <a:pt x="2442" y="79"/>
                </a:lnTo>
                <a:lnTo>
                  <a:pt x="2445" y="65"/>
                </a:lnTo>
                <a:lnTo>
                  <a:pt x="2437" y="46"/>
                </a:lnTo>
                <a:lnTo>
                  <a:pt x="2425" y="37"/>
                </a:lnTo>
                <a:lnTo>
                  <a:pt x="2416" y="36"/>
                </a:lnTo>
                <a:lnTo>
                  <a:pt x="2344" y="24"/>
                </a:lnTo>
                <a:lnTo>
                  <a:pt x="2192" y="11"/>
                </a:lnTo>
                <a:lnTo>
                  <a:pt x="1964" y="7"/>
                </a:lnTo>
                <a:lnTo>
                  <a:pt x="1815" y="5"/>
                </a:lnTo>
                <a:lnTo>
                  <a:pt x="1519" y="0"/>
                </a:lnTo>
                <a:lnTo>
                  <a:pt x="1223" y="0"/>
                </a:lnTo>
                <a:lnTo>
                  <a:pt x="927" y="4"/>
                </a:lnTo>
                <a:lnTo>
                  <a:pt x="631" y="14"/>
                </a:lnTo>
                <a:lnTo>
                  <a:pt x="482" y="18"/>
                </a:lnTo>
                <a:lnTo>
                  <a:pt x="256" y="30"/>
                </a:lnTo>
                <a:lnTo>
                  <a:pt x="107" y="49"/>
                </a:lnTo>
                <a:lnTo>
                  <a:pt x="35" y="65"/>
                </a:lnTo>
                <a:lnTo>
                  <a:pt x="27" y="67"/>
                </a:lnTo>
                <a:lnTo>
                  <a:pt x="22" y="77"/>
                </a:lnTo>
                <a:lnTo>
                  <a:pt x="25" y="89"/>
                </a:lnTo>
                <a:lnTo>
                  <a:pt x="33" y="97"/>
                </a:lnTo>
                <a:lnTo>
                  <a:pt x="39" y="98"/>
                </a:lnTo>
                <a:lnTo>
                  <a:pt x="112" y="106"/>
                </a:lnTo>
                <a:lnTo>
                  <a:pt x="261" y="107"/>
                </a:lnTo>
                <a:lnTo>
                  <a:pt x="484" y="97"/>
                </a:lnTo>
                <a:lnTo>
                  <a:pt x="631" y="92"/>
                </a:lnTo>
                <a:lnTo>
                  <a:pt x="927" y="84"/>
                </a:lnTo>
                <a:lnTo>
                  <a:pt x="1223" y="83"/>
                </a:lnTo>
                <a:lnTo>
                  <a:pt x="1519" y="84"/>
                </a:lnTo>
                <a:lnTo>
                  <a:pt x="1815" y="90"/>
                </a:lnTo>
                <a:lnTo>
                  <a:pt x="1961" y="97"/>
                </a:lnTo>
                <a:lnTo>
                  <a:pt x="2186" y="112"/>
                </a:lnTo>
                <a:lnTo>
                  <a:pt x="2333" y="115"/>
                </a:lnTo>
                <a:lnTo>
                  <a:pt x="2406" y="111"/>
                </a:lnTo>
                <a:lnTo>
                  <a:pt x="2407" y="111"/>
                </a:lnTo>
                <a:lnTo>
                  <a:pt x="2408" y="111"/>
                </a:lnTo>
                <a:lnTo>
                  <a:pt x="2397" y="199"/>
                </a:lnTo>
                <a:lnTo>
                  <a:pt x="2389" y="381"/>
                </a:lnTo>
                <a:lnTo>
                  <a:pt x="2392" y="654"/>
                </a:lnTo>
                <a:lnTo>
                  <a:pt x="2390" y="834"/>
                </a:lnTo>
                <a:lnTo>
                  <a:pt x="2388" y="932"/>
                </a:lnTo>
                <a:lnTo>
                  <a:pt x="2373" y="1125"/>
                </a:lnTo>
                <a:lnTo>
                  <a:pt x="2349" y="1317"/>
                </a:lnTo>
                <a:lnTo>
                  <a:pt x="2311" y="1506"/>
                </a:lnTo>
                <a:lnTo>
                  <a:pt x="2287" y="1600"/>
                </a:lnTo>
                <a:lnTo>
                  <a:pt x="2285" y="1603"/>
                </a:lnTo>
                <a:lnTo>
                  <a:pt x="2285" y="1607"/>
                </a:lnTo>
                <a:lnTo>
                  <a:pt x="2280" y="1599"/>
                </a:lnTo>
                <a:lnTo>
                  <a:pt x="2263" y="1590"/>
                </a:lnTo>
                <a:lnTo>
                  <a:pt x="2253" y="1589"/>
                </a:lnTo>
                <a:lnTo>
                  <a:pt x="1982" y="1572"/>
                </a:lnTo>
                <a:lnTo>
                  <a:pt x="1436" y="1556"/>
                </a:lnTo>
                <a:lnTo>
                  <a:pt x="1165" y="1540"/>
                </a:lnTo>
                <a:lnTo>
                  <a:pt x="898" y="1519"/>
                </a:lnTo>
                <a:lnTo>
                  <a:pt x="633" y="1493"/>
                </a:lnTo>
                <a:lnTo>
                  <a:pt x="504" y="1477"/>
                </a:lnTo>
                <a:lnTo>
                  <a:pt x="306" y="1450"/>
                </a:lnTo>
                <a:lnTo>
                  <a:pt x="175" y="1440"/>
                </a:lnTo>
                <a:lnTo>
                  <a:pt x="110" y="1440"/>
                </a:lnTo>
                <a:lnTo>
                  <a:pt x="108" y="1437"/>
                </a:lnTo>
                <a:lnTo>
                  <a:pt x="104" y="1433"/>
                </a:lnTo>
                <a:lnTo>
                  <a:pt x="101" y="1429"/>
                </a:lnTo>
                <a:lnTo>
                  <a:pt x="99" y="1427"/>
                </a:lnTo>
                <a:lnTo>
                  <a:pt x="96" y="1100"/>
                </a:lnTo>
                <a:lnTo>
                  <a:pt x="83" y="606"/>
                </a:lnTo>
                <a:lnTo>
                  <a:pt x="65" y="280"/>
                </a:lnTo>
                <a:lnTo>
                  <a:pt x="52" y="116"/>
                </a:lnTo>
                <a:lnTo>
                  <a:pt x="50" y="109"/>
                </a:lnTo>
                <a:lnTo>
                  <a:pt x="39" y="98"/>
                </a:lnTo>
                <a:lnTo>
                  <a:pt x="24" y="98"/>
                </a:lnTo>
                <a:lnTo>
                  <a:pt x="13" y="107"/>
                </a:lnTo>
                <a:lnTo>
                  <a:pt x="12" y="116"/>
                </a:lnTo>
                <a:lnTo>
                  <a:pt x="5" y="281"/>
                </a:lnTo>
                <a:lnTo>
                  <a:pt x="0" y="611"/>
                </a:lnTo>
                <a:lnTo>
                  <a:pt x="8" y="1109"/>
                </a:lnTo>
                <a:lnTo>
                  <a:pt x="21" y="1438"/>
                </a:lnTo>
                <a:lnTo>
                  <a:pt x="22" y="1449"/>
                </a:lnTo>
                <a:lnTo>
                  <a:pt x="30" y="1463"/>
                </a:lnTo>
                <a:lnTo>
                  <a:pt x="37" y="1468"/>
                </a:lnTo>
                <a:lnTo>
                  <a:pt x="38" y="1475"/>
                </a:lnTo>
                <a:lnTo>
                  <a:pt x="40" y="1482"/>
                </a:lnTo>
                <a:lnTo>
                  <a:pt x="56" y="1507"/>
                </a:lnTo>
                <a:lnTo>
                  <a:pt x="91" y="1551"/>
                </a:lnTo>
                <a:lnTo>
                  <a:pt x="131" y="1590"/>
                </a:lnTo>
                <a:lnTo>
                  <a:pt x="175" y="1621"/>
                </a:lnTo>
                <a:lnTo>
                  <a:pt x="249" y="1660"/>
                </a:lnTo>
                <a:lnTo>
                  <a:pt x="358" y="1696"/>
                </a:lnTo>
                <a:lnTo>
                  <a:pt x="473" y="1718"/>
                </a:lnTo>
                <a:lnTo>
                  <a:pt x="593" y="1730"/>
                </a:lnTo>
                <a:lnTo>
                  <a:pt x="769" y="1739"/>
                </a:lnTo>
                <a:lnTo>
                  <a:pt x="875" y="1747"/>
                </a:lnTo>
                <a:lnTo>
                  <a:pt x="1500" y="1805"/>
                </a:lnTo>
                <a:lnTo>
                  <a:pt x="2126" y="1861"/>
                </a:lnTo>
                <a:lnTo>
                  <a:pt x="2182" y="1866"/>
                </a:lnTo>
                <a:lnTo>
                  <a:pt x="2284" y="1873"/>
                </a:lnTo>
                <a:lnTo>
                  <a:pt x="2351" y="1861"/>
                </a:lnTo>
                <a:lnTo>
                  <a:pt x="2392" y="1843"/>
                </a:lnTo>
                <a:lnTo>
                  <a:pt x="2425" y="1812"/>
                </a:lnTo>
                <a:lnTo>
                  <a:pt x="2453" y="1766"/>
                </a:lnTo>
                <a:lnTo>
                  <a:pt x="2464" y="1738"/>
                </a:lnTo>
                <a:lnTo>
                  <a:pt x="2508" y="1600"/>
                </a:lnTo>
                <a:lnTo>
                  <a:pt x="2581" y="1319"/>
                </a:lnTo>
                <a:lnTo>
                  <a:pt x="2609" y="1179"/>
                </a:lnTo>
                <a:lnTo>
                  <a:pt x="2622" y="1113"/>
                </a:lnTo>
                <a:lnTo>
                  <a:pt x="2642" y="980"/>
                </a:lnTo>
                <a:lnTo>
                  <a:pt x="2655" y="847"/>
                </a:lnTo>
                <a:lnTo>
                  <a:pt x="2659" y="714"/>
                </a:lnTo>
                <a:lnTo>
                  <a:pt x="2653" y="582"/>
                </a:lnTo>
                <a:lnTo>
                  <a:pt x="2638" y="451"/>
                </a:lnTo>
                <a:lnTo>
                  <a:pt x="2611" y="321"/>
                </a:lnTo>
                <a:lnTo>
                  <a:pt x="2570" y="194"/>
                </a:lnTo>
                <a:lnTo>
                  <a:pt x="2545" y="13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39">
            <a:extLst>
              <a:ext uri="{FF2B5EF4-FFF2-40B4-BE49-F238E27FC236}">
                <a16:creationId xmlns:a16="http://schemas.microsoft.com/office/drawing/2014/main" id="{FDB8FEAC-AAF8-477B-8CEF-7DA792DCC44C}"/>
              </a:ext>
            </a:extLst>
          </p:cNvPr>
          <p:cNvSpPr>
            <a:spLocks/>
          </p:cNvSpPr>
          <p:nvPr/>
        </p:nvSpPr>
        <p:spPr bwMode="auto">
          <a:xfrm>
            <a:off x="3098961" y="1354529"/>
            <a:ext cx="1624748" cy="933366"/>
          </a:xfrm>
          <a:custGeom>
            <a:avLst/>
            <a:gdLst>
              <a:gd name="T0" fmla="*/ 2722 w 2821"/>
              <a:gd name="T1" fmla="*/ 170 h 1620"/>
              <a:gd name="T2" fmla="*/ 2722 w 2821"/>
              <a:gd name="T3" fmla="*/ 159 h 1620"/>
              <a:gd name="T4" fmla="*/ 2697 w 2821"/>
              <a:gd name="T5" fmla="*/ 131 h 1620"/>
              <a:gd name="T6" fmla="*/ 2517 w 2821"/>
              <a:gd name="T7" fmla="*/ 106 h 1620"/>
              <a:gd name="T8" fmla="*/ 1863 w 2821"/>
              <a:gd name="T9" fmla="*/ 42 h 1620"/>
              <a:gd name="T10" fmla="*/ 1206 w 2821"/>
              <a:gd name="T11" fmla="*/ 7 h 1620"/>
              <a:gd name="T12" fmla="*/ 548 w 2821"/>
              <a:gd name="T13" fmla="*/ 0 h 1620"/>
              <a:gd name="T14" fmla="*/ 55 w 2821"/>
              <a:gd name="T15" fmla="*/ 17 h 1620"/>
              <a:gd name="T16" fmla="*/ 30 w 2821"/>
              <a:gd name="T17" fmla="*/ 25 h 1620"/>
              <a:gd name="T18" fmla="*/ 16 w 2821"/>
              <a:gd name="T19" fmla="*/ 75 h 1620"/>
              <a:gd name="T20" fmla="*/ 46 w 2821"/>
              <a:gd name="T21" fmla="*/ 100 h 1620"/>
              <a:gd name="T22" fmla="*/ 217 w 2821"/>
              <a:gd name="T23" fmla="*/ 93 h 1620"/>
              <a:gd name="T24" fmla="*/ 865 w 2821"/>
              <a:gd name="T25" fmla="*/ 84 h 1620"/>
              <a:gd name="T26" fmla="*/ 1511 w 2821"/>
              <a:gd name="T27" fmla="*/ 104 h 1620"/>
              <a:gd name="T28" fmla="*/ 2157 w 2821"/>
              <a:gd name="T29" fmla="*/ 150 h 1620"/>
              <a:gd name="T30" fmla="*/ 2640 w 2821"/>
              <a:gd name="T31" fmla="*/ 205 h 1620"/>
              <a:gd name="T32" fmla="*/ 2639 w 2821"/>
              <a:gd name="T33" fmla="*/ 482 h 1620"/>
              <a:gd name="T34" fmla="*/ 2614 w 2821"/>
              <a:gd name="T35" fmla="*/ 989 h 1620"/>
              <a:gd name="T36" fmla="*/ 2591 w 2821"/>
              <a:gd name="T37" fmla="*/ 1336 h 1620"/>
              <a:gd name="T38" fmla="*/ 2587 w 2821"/>
              <a:gd name="T39" fmla="*/ 1336 h 1620"/>
              <a:gd name="T40" fmla="*/ 2573 w 2821"/>
              <a:gd name="T41" fmla="*/ 1335 h 1620"/>
              <a:gd name="T42" fmla="*/ 1635 w 2821"/>
              <a:gd name="T43" fmla="*/ 1371 h 1620"/>
              <a:gd name="T44" fmla="*/ 1019 w 2821"/>
              <a:gd name="T45" fmla="*/ 1378 h 1620"/>
              <a:gd name="T46" fmla="*/ 263 w 2821"/>
              <a:gd name="T47" fmla="*/ 1374 h 1620"/>
              <a:gd name="T48" fmla="*/ 113 w 2821"/>
              <a:gd name="T49" fmla="*/ 1369 h 1620"/>
              <a:gd name="T50" fmla="*/ 97 w 2821"/>
              <a:gd name="T51" fmla="*/ 1327 h 1620"/>
              <a:gd name="T52" fmla="*/ 90 w 2821"/>
              <a:gd name="T53" fmla="*/ 1139 h 1620"/>
              <a:gd name="T54" fmla="*/ 91 w 2821"/>
              <a:gd name="T55" fmla="*/ 909 h 1620"/>
              <a:gd name="T56" fmla="*/ 91 w 2821"/>
              <a:gd name="T57" fmla="*/ 596 h 1620"/>
              <a:gd name="T58" fmla="*/ 77 w 2821"/>
              <a:gd name="T59" fmla="*/ 136 h 1620"/>
              <a:gd name="T60" fmla="*/ 64 w 2821"/>
              <a:gd name="T61" fmla="*/ 118 h 1620"/>
              <a:gd name="T62" fmla="*/ 38 w 2821"/>
              <a:gd name="T63" fmla="*/ 128 h 1620"/>
              <a:gd name="T64" fmla="*/ 24 w 2821"/>
              <a:gd name="T65" fmla="*/ 316 h 1620"/>
              <a:gd name="T66" fmla="*/ 17 w 2821"/>
              <a:gd name="T67" fmla="*/ 855 h 1620"/>
              <a:gd name="T68" fmla="*/ 16 w 2821"/>
              <a:gd name="T69" fmla="*/ 1194 h 1620"/>
              <a:gd name="T70" fmla="*/ 16 w 2821"/>
              <a:gd name="T71" fmla="*/ 1296 h 1620"/>
              <a:gd name="T72" fmla="*/ 27 w 2821"/>
              <a:gd name="T73" fmla="*/ 1354 h 1620"/>
              <a:gd name="T74" fmla="*/ 1 w 2821"/>
              <a:gd name="T75" fmla="*/ 1386 h 1620"/>
              <a:gd name="T76" fmla="*/ 4 w 2821"/>
              <a:gd name="T77" fmla="*/ 1428 h 1620"/>
              <a:gd name="T78" fmla="*/ 47 w 2821"/>
              <a:gd name="T79" fmla="*/ 1518 h 1620"/>
              <a:gd name="T80" fmla="*/ 125 w 2821"/>
              <a:gd name="T81" fmla="*/ 1576 h 1620"/>
              <a:gd name="T82" fmla="*/ 248 w 2821"/>
              <a:gd name="T83" fmla="*/ 1612 h 1620"/>
              <a:gd name="T84" fmla="*/ 396 w 2821"/>
              <a:gd name="T85" fmla="*/ 1620 h 1620"/>
              <a:gd name="T86" fmla="*/ 883 w 2821"/>
              <a:gd name="T87" fmla="*/ 1594 h 1620"/>
              <a:gd name="T88" fmla="*/ 1480 w 2821"/>
              <a:gd name="T89" fmla="*/ 1561 h 1620"/>
              <a:gd name="T90" fmla="*/ 2694 w 2821"/>
              <a:gd name="T91" fmla="*/ 1505 h 1620"/>
              <a:gd name="T92" fmla="*/ 2743 w 2821"/>
              <a:gd name="T93" fmla="*/ 1489 h 1620"/>
              <a:gd name="T94" fmla="*/ 2780 w 2821"/>
              <a:gd name="T95" fmla="*/ 1435 h 1620"/>
              <a:gd name="T96" fmla="*/ 2800 w 2821"/>
              <a:gd name="T97" fmla="*/ 1125 h 1620"/>
              <a:gd name="T98" fmla="*/ 2821 w 2821"/>
              <a:gd name="T99" fmla="*/ 249 h 1620"/>
              <a:gd name="T100" fmla="*/ 2802 w 2821"/>
              <a:gd name="T101" fmla="*/ 194 h 1620"/>
              <a:gd name="T102" fmla="*/ 2740 w 2821"/>
              <a:gd name="T103" fmla="*/ 169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21" h="1620">
                <a:moveTo>
                  <a:pt x="2722" y="171"/>
                </a:moveTo>
                <a:lnTo>
                  <a:pt x="2722" y="170"/>
                </a:lnTo>
                <a:lnTo>
                  <a:pt x="2722" y="169"/>
                </a:lnTo>
                <a:lnTo>
                  <a:pt x="2722" y="159"/>
                </a:lnTo>
                <a:lnTo>
                  <a:pt x="2716" y="145"/>
                </a:lnTo>
                <a:lnTo>
                  <a:pt x="2697" y="131"/>
                </a:lnTo>
                <a:lnTo>
                  <a:pt x="2681" y="127"/>
                </a:lnTo>
                <a:lnTo>
                  <a:pt x="2517" y="106"/>
                </a:lnTo>
                <a:lnTo>
                  <a:pt x="2191" y="70"/>
                </a:lnTo>
                <a:lnTo>
                  <a:pt x="1863" y="42"/>
                </a:lnTo>
                <a:lnTo>
                  <a:pt x="1535" y="19"/>
                </a:lnTo>
                <a:lnTo>
                  <a:pt x="1206" y="7"/>
                </a:lnTo>
                <a:lnTo>
                  <a:pt x="878" y="0"/>
                </a:lnTo>
                <a:lnTo>
                  <a:pt x="548" y="0"/>
                </a:lnTo>
                <a:lnTo>
                  <a:pt x="219" y="9"/>
                </a:lnTo>
                <a:lnTo>
                  <a:pt x="55" y="17"/>
                </a:lnTo>
                <a:lnTo>
                  <a:pt x="46" y="17"/>
                </a:lnTo>
                <a:lnTo>
                  <a:pt x="30" y="25"/>
                </a:lnTo>
                <a:lnTo>
                  <a:pt x="16" y="44"/>
                </a:lnTo>
                <a:lnTo>
                  <a:pt x="16" y="75"/>
                </a:lnTo>
                <a:lnTo>
                  <a:pt x="30" y="93"/>
                </a:lnTo>
                <a:lnTo>
                  <a:pt x="46" y="100"/>
                </a:lnTo>
                <a:lnTo>
                  <a:pt x="55" y="100"/>
                </a:lnTo>
                <a:lnTo>
                  <a:pt x="217" y="93"/>
                </a:lnTo>
                <a:lnTo>
                  <a:pt x="541" y="86"/>
                </a:lnTo>
                <a:lnTo>
                  <a:pt x="865" y="84"/>
                </a:lnTo>
                <a:lnTo>
                  <a:pt x="1187" y="91"/>
                </a:lnTo>
                <a:lnTo>
                  <a:pt x="1511" y="104"/>
                </a:lnTo>
                <a:lnTo>
                  <a:pt x="1834" y="124"/>
                </a:lnTo>
                <a:lnTo>
                  <a:pt x="2157" y="150"/>
                </a:lnTo>
                <a:lnTo>
                  <a:pt x="2480" y="184"/>
                </a:lnTo>
                <a:lnTo>
                  <a:pt x="2640" y="205"/>
                </a:lnTo>
                <a:lnTo>
                  <a:pt x="2642" y="344"/>
                </a:lnTo>
                <a:lnTo>
                  <a:pt x="2639" y="482"/>
                </a:lnTo>
                <a:lnTo>
                  <a:pt x="2625" y="735"/>
                </a:lnTo>
                <a:lnTo>
                  <a:pt x="2614" y="989"/>
                </a:lnTo>
                <a:lnTo>
                  <a:pt x="2603" y="1163"/>
                </a:lnTo>
                <a:lnTo>
                  <a:pt x="2591" y="1336"/>
                </a:lnTo>
                <a:lnTo>
                  <a:pt x="2589" y="1336"/>
                </a:lnTo>
                <a:lnTo>
                  <a:pt x="2587" y="1336"/>
                </a:lnTo>
                <a:lnTo>
                  <a:pt x="2581" y="1335"/>
                </a:lnTo>
                <a:lnTo>
                  <a:pt x="2573" y="1335"/>
                </a:lnTo>
                <a:lnTo>
                  <a:pt x="2261" y="1351"/>
                </a:lnTo>
                <a:lnTo>
                  <a:pt x="1635" y="1371"/>
                </a:lnTo>
                <a:lnTo>
                  <a:pt x="1321" y="1377"/>
                </a:lnTo>
                <a:lnTo>
                  <a:pt x="1019" y="1378"/>
                </a:lnTo>
                <a:lnTo>
                  <a:pt x="565" y="1373"/>
                </a:lnTo>
                <a:lnTo>
                  <a:pt x="263" y="1374"/>
                </a:lnTo>
                <a:lnTo>
                  <a:pt x="113" y="1378"/>
                </a:lnTo>
                <a:lnTo>
                  <a:pt x="113" y="1369"/>
                </a:lnTo>
                <a:lnTo>
                  <a:pt x="110" y="1360"/>
                </a:lnTo>
                <a:lnTo>
                  <a:pt x="97" y="1327"/>
                </a:lnTo>
                <a:lnTo>
                  <a:pt x="87" y="1255"/>
                </a:lnTo>
                <a:lnTo>
                  <a:pt x="90" y="1139"/>
                </a:lnTo>
                <a:lnTo>
                  <a:pt x="92" y="1067"/>
                </a:lnTo>
                <a:lnTo>
                  <a:pt x="91" y="909"/>
                </a:lnTo>
                <a:lnTo>
                  <a:pt x="91" y="750"/>
                </a:lnTo>
                <a:lnTo>
                  <a:pt x="91" y="596"/>
                </a:lnTo>
                <a:lnTo>
                  <a:pt x="86" y="289"/>
                </a:lnTo>
                <a:lnTo>
                  <a:pt x="77" y="136"/>
                </a:lnTo>
                <a:lnTo>
                  <a:pt x="75" y="128"/>
                </a:lnTo>
                <a:lnTo>
                  <a:pt x="64" y="118"/>
                </a:lnTo>
                <a:lnTo>
                  <a:pt x="49" y="118"/>
                </a:lnTo>
                <a:lnTo>
                  <a:pt x="38" y="128"/>
                </a:lnTo>
                <a:lnTo>
                  <a:pt x="36" y="136"/>
                </a:lnTo>
                <a:lnTo>
                  <a:pt x="24" y="316"/>
                </a:lnTo>
                <a:lnTo>
                  <a:pt x="17" y="677"/>
                </a:lnTo>
                <a:lnTo>
                  <a:pt x="17" y="855"/>
                </a:lnTo>
                <a:lnTo>
                  <a:pt x="16" y="1025"/>
                </a:lnTo>
                <a:lnTo>
                  <a:pt x="16" y="1194"/>
                </a:lnTo>
                <a:lnTo>
                  <a:pt x="16" y="1234"/>
                </a:lnTo>
                <a:lnTo>
                  <a:pt x="16" y="1296"/>
                </a:lnTo>
                <a:lnTo>
                  <a:pt x="22" y="1336"/>
                </a:lnTo>
                <a:lnTo>
                  <a:pt x="27" y="1354"/>
                </a:lnTo>
                <a:lnTo>
                  <a:pt x="16" y="1362"/>
                </a:lnTo>
                <a:lnTo>
                  <a:pt x="1" y="1386"/>
                </a:lnTo>
                <a:lnTo>
                  <a:pt x="0" y="1400"/>
                </a:lnTo>
                <a:lnTo>
                  <a:pt x="4" y="1428"/>
                </a:lnTo>
                <a:lnTo>
                  <a:pt x="20" y="1478"/>
                </a:lnTo>
                <a:lnTo>
                  <a:pt x="47" y="1518"/>
                </a:lnTo>
                <a:lnTo>
                  <a:pt x="82" y="1551"/>
                </a:lnTo>
                <a:lnTo>
                  <a:pt x="125" y="1576"/>
                </a:lnTo>
                <a:lnTo>
                  <a:pt x="171" y="1594"/>
                </a:lnTo>
                <a:lnTo>
                  <a:pt x="248" y="1612"/>
                </a:lnTo>
                <a:lnTo>
                  <a:pt x="300" y="1616"/>
                </a:lnTo>
                <a:lnTo>
                  <a:pt x="396" y="1620"/>
                </a:lnTo>
                <a:lnTo>
                  <a:pt x="590" y="1615"/>
                </a:lnTo>
                <a:lnTo>
                  <a:pt x="883" y="1594"/>
                </a:lnTo>
                <a:lnTo>
                  <a:pt x="1076" y="1581"/>
                </a:lnTo>
                <a:lnTo>
                  <a:pt x="1480" y="1561"/>
                </a:lnTo>
                <a:lnTo>
                  <a:pt x="2289" y="1518"/>
                </a:lnTo>
                <a:lnTo>
                  <a:pt x="2694" y="1505"/>
                </a:lnTo>
                <a:lnTo>
                  <a:pt x="2712" y="1504"/>
                </a:lnTo>
                <a:lnTo>
                  <a:pt x="2743" y="1489"/>
                </a:lnTo>
                <a:lnTo>
                  <a:pt x="2766" y="1466"/>
                </a:lnTo>
                <a:lnTo>
                  <a:pt x="2780" y="1435"/>
                </a:lnTo>
                <a:lnTo>
                  <a:pt x="2782" y="1417"/>
                </a:lnTo>
                <a:lnTo>
                  <a:pt x="2800" y="1125"/>
                </a:lnTo>
                <a:lnTo>
                  <a:pt x="2817" y="541"/>
                </a:lnTo>
                <a:lnTo>
                  <a:pt x="2821" y="249"/>
                </a:lnTo>
                <a:lnTo>
                  <a:pt x="2818" y="227"/>
                </a:lnTo>
                <a:lnTo>
                  <a:pt x="2802" y="194"/>
                </a:lnTo>
                <a:lnTo>
                  <a:pt x="2774" y="175"/>
                </a:lnTo>
                <a:lnTo>
                  <a:pt x="2740" y="169"/>
                </a:lnTo>
                <a:lnTo>
                  <a:pt x="2722" y="17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FFC368C-83A4-41FB-84ED-2C96773B0E6A}"/>
              </a:ext>
            </a:extLst>
          </p:cNvPr>
          <p:cNvSpPr>
            <a:spLocks/>
          </p:cNvSpPr>
          <p:nvPr/>
        </p:nvSpPr>
        <p:spPr bwMode="auto">
          <a:xfrm>
            <a:off x="2366491" y="3858906"/>
            <a:ext cx="1353245" cy="836955"/>
          </a:xfrm>
          <a:custGeom>
            <a:avLst/>
            <a:gdLst>
              <a:gd name="connsiteX0" fmla="*/ 500856 w 1065213"/>
              <a:gd name="connsiteY0" fmla="*/ 33338 h 658813"/>
              <a:gd name="connsiteX1" fmla="*/ 383778 w 1065213"/>
              <a:gd name="connsiteY1" fmla="*/ 34528 h 658813"/>
              <a:gd name="connsiteX2" fmla="*/ 150018 w 1065213"/>
              <a:gd name="connsiteY2" fmla="*/ 38097 h 658813"/>
              <a:gd name="connsiteX3" fmla="*/ 32940 w 1065213"/>
              <a:gd name="connsiteY3" fmla="*/ 36907 h 658813"/>
              <a:gd name="connsiteX4" fmla="*/ 32147 w 1065213"/>
              <a:gd name="connsiteY4" fmla="*/ 40080 h 658813"/>
              <a:gd name="connsiteX5" fmla="*/ 26987 w 1065213"/>
              <a:gd name="connsiteY5" fmla="*/ 43649 h 658813"/>
              <a:gd name="connsiteX6" fmla="*/ 23812 w 1065213"/>
              <a:gd name="connsiteY6" fmla="*/ 43253 h 658813"/>
              <a:gd name="connsiteX7" fmla="*/ 25400 w 1065213"/>
              <a:gd name="connsiteY7" fmla="*/ 44046 h 658813"/>
              <a:gd name="connsiteX8" fmla="*/ 27384 w 1065213"/>
              <a:gd name="connsiteY8" fmla="*/ 53960 h 658813"/>
              <a:gd name="connsiteX9" fmla="*/ 29368 w 1065213"/>
              <a:gd name="connsiteY9" fmla="*/ 78548 h 658813"/>
              <a:gd name="connsiteX10" fmla="*/ 30559 w 1065213"/>
              <a:gd name="connsiteY10" fmla="*/ 141604 h 658813"/>
              <a:gd name="connsiteX11" fmla="*/ 30559 w 1065213"/>
              <a:gd name="connsiteY11" fmla="*/ 163020 h 658813"/>
              <a:gd name="connsiteX12" fmla="*/ 32940 w 1065213"/>
              <a:gd name="connsiteY12" fmla="*/ 222507 h 658813"/>
              <a:gd name="connsiteX13" fmla="*/ 36115 w 1065213"/>
              <a:gd name="connsiteY13" fmla="*/ 281597 h 658813"/>
              <a:gd name="connsiteX14" fmla="*/ 40481 w 1065213"/>
              <a:gd name="connsiteY14" fmla="*/ 337515 h 658813"/>
              <a:gd name="connsiteX15" fmla="*/ 48418 w 1065213"/>
              <a:gd name="connsiteY15" fmla="*/ 423969 h 658813"/>
              <a:gd name="connsiteX16" fmla="*/ 51593 w 1065213"/>
              <a:gd name="connsiteY16" fmla="*/ 481077 h 658813"/>
              <a:gd name="connsiteX17" fmla="*/ 51197 w 1065213"/>
              <a:gd name="connsiteY17" fmla="*/ 509234 h 658813"/>
              <a:gd name="connsiteX18" fmla="*/ 57150 w 1065213"/>
              <a:gd name="connsiteY18" fmla="*/ 510027 h 658813"/>
              <a:gd name="connsiteX19" fmla="*/ 63897 w 1065213"/>
              <a:gd name="connsiteY19" fmla="*/ 515579 h 658813"/>
              <a:gd name="connsiteX20" fmla="*/ 65881 w 1065213"/>
              <a:gd name="connsiteY20" fmla="*/ 521528 h 658813"/>
              <a:gd name="connsiteX21" fmla="*/ 65087 w 1065213"/>
              <a:gd name="connsiteY21" fmla="*/ 525097 h 658813"/>
              <a:gd name="connsiteX22" fmla="*/ 63103 w 1065213"/>
              <a:gd name="connsiteY22" fmla="*/ 535012 h 658813"/>
              <a:gd name="connsiteX23" fmla="*/ 62309 w 1065213"/>
              <a:gd name="connsiteY23" fmla="*/ 554444 h 658813"/>
              <a:gd name="connsiteX24" fmla="*/ 64690 w 1065213"/>
              <a:gd name="connsiteY24" fmla="*/ 564359 h 658813"/>
              <a:gd name="connsiteX25" fmla="*/ 65087 w 1065213"/>
              <a:gd name="connsiteY25" fmla="*/ 564755 h 658813"/>
              <a:gd name="connsiteX26" fmla="*/ 65484 w 1065213"/>
              <a:gd name="connsiteY26" fmla="*/ 564755 h 658813"/>
              <a:gd name="connsiteX27" fmla="*/ 177006 w 1065213"/>
              <a:gd name="connsiteY27" fmla="*/ 566738 h 658813"/>
              <a:gd name="connsiteX28" fmla="*/ 399256 w 1065213"/>
              <a:gd name="connsiteY28" fmla="*/ 564755 h 658813"/>
              <a:gd name="connsiteX29" fmla="*/ 622300 w 1065213"/>
              <a:gd name="connsiteY29" fmla="*/ 555634 h 658813"/>
              <a:gd name="connsiteX30" fmla="*/ 844153 w 1065213"/>
              <a:gd name="connsiteY30" fmla="*/ 540167 h 658813"/>
              <a:gd name="connsiteX31" fmla="*/ 954881 w 1065213"/>
              <a:gd name="connsiteY31" fmla="*/ 528667 h 658813"/>
              <a:gd name="connsiteX32" fmla="*/ 961628 w 1065213"/>
              <a:gd name="connsiteY32" fmla="*/ 471162 h 658813"/>
              <a:gd name="connsiteX33" fmla="*/ 970360 w 1065213"/>
              <a:gd name="connsiteY33" fmla="*/ 354965 h 658813"/>
              <a:gd name="connsiteX34" fmla="*/ 979091 w 1065213"/>
              <a:gd name="connsiteY34" fmla="*/ 180866 h 658813"/>
              <a:gd name="connsiteX35" fmla="*/ 984250 w 1065213"/>
              <a:gd name="connsiteY35" fmla="*/ 64668 h 658813"/>
              <a:gd name="connsiteX36" fmla="*/ 981075 w 1065213"/>
              <a:gd name="connsiteY36" fmla="*/ 53564 h 658813"/>
              <a:gd name="connsiteX37" fmla="*/ 977503 w 1065213"/>
              <a:gd name="connsiteY37" fmla="*/ 42459 h 658813"/>
              <a:gd name="connsiteX38" fmla="*/ 858044 w 1065213"/>
              <a:gd name="connsiteY38" fmla="*/ 38494 h 658813"/>
              <a:gd name="connsiteX39" fmla="*/ 619919 w 1065213"/>
              <a:gd name="connsiteY39" fmla="*/ 33735 h 658813"/>
              <a:gd name="connsiteX40" fmla="*/ 439108 w 1065213"/>
              <a:gd name="connsiteY40" fmla="*/ 0 h 658813"/>
              <a:gd name="connsiteX41" fmla="*/ 620150 w 1065213"/>
              <a:gd name="connsiteY41" fmla="*/ 792 h 658813"/>
              <a:gd name="connsiteX42" fmla="*/ 861143 w 1065213"/>
              <a:gd name="connsiteY42" fmla="*/ 7923 h 658813"/>
              <a:gd name="connsiteX43" fmla="*/ 981044 w 1065213"/>
              <a:gd name="connsiteY43" fmla="*/ 11885 h 658813"/>
              <a:gd name="connsiteX44" fmla="*/ 983029 w 1065213"/>
              <a:gd name="connsiteY44" fmla="*/ 12677 h 658813"/>
              <a:gd name="connsiteX45" fmla="*/ 985014 w 1065213"/>
              <a:gd name="connsiteY45" fmla="*/ 13073 h 658813"/>
              <a:gd name="connsiteX46" fmla="*/ 990573 w 1065213"/>
              <a:gd name="connsiteY46" fmla="*/ 8716 h 658813"/>
              <a:gd name="connsiteX47" fmla="*/ 1004072 w 1065213"/>
              <a:gd name="connsiteY47" fmla="*/ 4358 h 658813"/>
              <a:gd name="connsiteX48" fmla="*/ 1017570 w 1065213"/>
              <a:gd name="connsiteY48" fmla="*/ 5150 h 658813"/>
              <a:gd name="connsiteX49" fmla="*/ 1028687 w 1065213"/>
              <a:gd name="connsiteY49" fmla="*/ 12677 h 658813"/>
              <a:gd name="connsiteX50" fmla="*/ 1032657 w 1065213"/>
              <a:gd name="connsiteY50" fmla="*/ 19808 h 658813"/>
              <a:gd name="connsiteX51" fmla="*/ 1039407 w 1065213"/>
              <a:gd name="connsiteY51" fmla="*/ 35654 h 658813"/>
              <a:gd name="connsiteX52" fmla="*/ 1049729 w 1065213"/>
              <a:gd name="connsiteY52" fmla="*/ 68140 h 658813"/>
              <a:gd name="connsiteX53" fmla="*/ 1060449 w 1065213"/>
              <a:gd name="connsiteY53" fmla="*/ 116867 h 658813"/>
              <a:gd name="connsiteX54" fmla="*/ 1065213 w 1065213"/>
              <a:gd name="connsiteY54" fmla="*/ 182630 h 658813"/>
              <a:gd name="connsiteX55" fmla="*/ 1064022 w 1065213"/>
              <a:gd name="connsiteY55" fmla="*/ 249581 h 658813"/>
              <a:gd name="connsiteX56" fmla="*/ 1062831 w 1065213"/>
              <a:gd name="connsiteY56" fmla="*/ 284046 h 658813"/>
              <a:gd name="connsiteX57" fmla="*/ 1054494 w 1065213"/>
              <a:gd name="connsiteY57" fmla="*/ 439737 h 658813"/>
              <a:gd name="connsiteX58" fmla="*/ 1045362 w 1065213"/>
              <a:gd name="connsiteY58" fmla="*/ 595428 h 658813"/>
              <a:gd name="connsiteX59" fmla="*/ 1044568 w 1065213"/>
              <a:gd name="connsiteY59" fmla="*/ 602559 h 658813"/>
              <a:gd name="connsiteX60" fmla="*/ 1039010 w 1065213"/>
              <a:gd name="connsiteY60" fmla="*/ 614840 h 658813"/>
              <a:gd name="connsiteX61" fmla="*/ 1029878 w 1065213"/>
              <a:gd name="connsiteY61" fmla="*/ 623951 h 658813"/>
              <a:gd name="connsiteX62" fmla="*/ 1017570 w 1065213"/>
              <a:gd name="connsiteY62" fmla="*/ 629101 h 658813"/>
              <a:gd name="connsiteX63" fmla="*/ 1010027 w 1065213"/>
              <a:gd name="connsiteY63" fmla="*/ 630290 h 658813"/>
              <a:gd name="connsiteX64" fmla="*/ 874245 w 1065213"/>
              <a:gd name="connsiteY64" fmla="*/ 639401 h 658813"/>
              <a:gd name="connsiteX65" fmla="*/ 602681 w 1065213"/>
              <a:gd name="connsiteY65" fmla="*/ 651682 h 658813"/>
              <a:gd name="connsiteX66" fmla="*/ 466899 w 1065213"/>
              <a:gd name="connsiteY66" fmla="*/ 655248 h 658813"/>
              <a:gd name="connsiteX67" fmla="*/ 400993 w 1065213"/>
              <a:gd name="connsiteY67" fmla="*/ 656832 h 658813"/>
              <a:gd name="connsiteX68" fmla="*/ 268785 w 1065213"/>
              <a:gd name="connsiteY68" fmla="*/ 658813 h 658813"/>
              <a:gd name="connsiteX69" fmla="*/ 203276 w 1065213"/>
              <a:gd name="connsiteY69" fmla="*/ 656832 h 658813"/>
              <a:gd name="connsiteX70" fmla="*/ 180249 w 1065213"/>
              <a:gd name="connsiteY70" fmla="*/ 656040 h 658813"/>
              <a:gd name="connsiteX71" fmla="*/ 135782 w 1065213"/>
              <a:gd name="connsiteY71" fmla="*/ 648513 h 658813"/>
              <a:gd name="connsiteX72" fmla="*/ 104417 w 1065213"/>
              <a:gd name="connsiteY72" fmla="*/ 638609 h 658813"/>
              <a:gd name="connsiteX73" fmla="*/ 84963 w 1065213"/>
              <a:gd name="connsiteY73" fmla="*/ 629101 h 658813"/>
              <a:gd name="connsiteX74" fmla="*/ 66303 w 1065213"/>
              <a:gd name="connsiteY74" fmla="*/ 617216 h 658813"/>
              <a:gd name="connsiteX75" fmla="*/ 48834 w 1065213"/>
              <a:gd name="connsiteY75" fmla="*/ 602559 h 658813"/>
              <a:gd name="connsiteX76" fmla="*/ 41291 w 1065213"/>
              <a:gd name="connsiteY76" fmla="*/ 593843 h 658813"/>
              <a:gd name="connsiteX77" fmla="*/ 38114 w 1065213"/>
              <a:gd name="connsiteY77" fmla="*/ 589485 h 658813"/>
              <a:gd name="connsiteX78" fmla="*/ 36923 w 1065213"/>
              <a:gd name="connsiteY78" fmla="*/ 585524 h 658813"/>
              <a:gd name="connsiteX79" fmla="*/ 36526 w 1065213"/>
              <a:gd name="connsiteY79" fmla="*/ 585128 h 658813"/>
              <a:gd name="connsiteX80" fmla="*/ 33350 w 1065213"/>
              <a:gd name="connsiteY80" fmla="*/ 572847 h 658813"/>
              <a:gd name="connsiteX81" fmla="*/ 31762 w 1065213"/>
              <a:gd name="connsiteY81" fmla="*/ 550662 h 658813"/>
              <a:gd name="connsiteX82" fmla="*/ 33350 w 1065213"/>
              <a:gd name="connsiteY82" fmla="*/ 539965 h 658813"/>
              <a:gd name="connsiteX83" fmla="*/ 30571 w 1065213"/>
              <a:gd name="connsiteY83" fmla="*/ 539173 h 658813"/>
              <a:gd name="connsiteX84" fmla="*/ 25807 w 1065213"/>
              <a:gd name="connsiteY84" fmla="*/ 534815 h 658813"/>
              <a:gd name="connsiteX85" fmla="*/ 24616 w 1065213"/>
              <a:gd name="connsiteY85" fmla="*/ 531250 h 658813"/>
              <a:gd name="connsiteX86" fmla="*/ 18660 w 1065213"/>
              <a:gd name="connsiteY86" fmla="*/ 502330 h 658813"/>
              <a:gd name="connsiteX87" fmla="*/ 11514 w 1065213"/>
              <a:gd name="connsiteY87" fmla="*/ 442114 h 658813"/>
              <a:gd name="connsiteX88" fmla="*/ 7941 w 1065213"/>
              <a:gd name="connsiteY88" fmla="*/ 350205 h 658813"/>
              <a:gd name="connsiteX89" fmla="*/ 5558 w 1065213"/>
              <a:gd name="connsiteY89" fmla="*/ 290781 h 658813"/>
              <a:gd name="connsiteX90" fmla="*/ 2779 w 1065213"/>
              <a:gd name="connsiteY90" fmla="*/ 226999 h 658813"/>
              <a:gd name="connsiteX91" fmla="*/ 0 w 1065213"/>
              <a:gd name="connsiteY91" fmla="*/ 131525 h 658813"/>
              <a:gd name="connsiteX92" fmla="*/ 397 w 1065213"/>
              <a:gd name="connsiteY92" fmla="*/ 68140 h 658813"/>
              <a:gd name="connsiteX93" fmla="*/ 1985 w 1065213"/>
              <a:gd name="connsiteY93" fmla="*/ 36051 h 658813"/>
              <a:gd name="connsiteX94" fmla="*/ 2779 w 1065213"/>
              <a:gd name="connsiteY94" fmla="*/ 32881 h 658813"/>
              <a:gd name="connsiteX95" fmla="*/ 6352 w 1065213"/>
              <a:gd name="connsiteY95" fmla="*/ 27335 h 658813"/>
              <a:gd name="connsiteX96" fmla="*/ 9132 w 1065213"/>
              <a:gd name="connsiteY96" fmla="*/ 26543 h 658813"/>
              <a:gd name="connsiteX97" fmla="*/ 10720 w 1065213"/>
              <a:gd name="connsiteY97" fmla="*/ 25750 h 658813"/>
              <a:gd name="connsiteX98" fmla="*/ 12308 w 1065213"/>
              <a:gd name="connsiteY98" fmla="*/ 25750 h 658813"/>
              <a:gd name="connsiteX99" fmla="*/ 14293 w 1065213"/>
              <a:gd name="connsiteY99" fmla="*/ 22185 h 658813"/>
              <a:gd name="connsiteX100" fmla="*/ 19057 w 1065213"/>
              <a:gd name="connsiteY100" fmla="*/ 21393 h 658813"/>
              <a:gd name="connsiteX101" fmla="*/ 78611 w 1065213"/>
              <a:gd name="connsiteY101" fmla="*/ 15054 h 658813"/>
              <a:gd name="connsiteX102" fmla="*/ 198512 w 1065213"/>
              <a:gd name="connsiteY102" fmla="*/ 6735 h 658813"/>
              <a:gd name="connsiteX103" fmla="*/ 318413 w 1065213"/>
              <a:gd name="connsiteY103" fmla="*/ 2377 h 65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65213" h="658813">
                <a:moveTo>
                  <a:pt x="500856" y="33338"/>
                </a:moveTo>
                <a:lnTo>
                  <a:pt x="383778" y="34528"/>
                </a:lnTo>
                <a:lnTo>
                  <a:pt x="150018" y="38097"/>
                </a:lnTo>
                <a:lnTo>
                  <a:pt x="32940" y="36907"/>
                </a:lnTo>
                <a:lnTo>
                  <a:pt x="32147" y="40080"/>
                </a:lnTo>
                <a:lnTo>
                  <a:pt x="26987" y="43649"/>
                </a:lnTo>
                <a:lnTo>
                  <a:pt x="23812" y="43253"/>
                </a:lnTo>
                <a:lnTo>
                  <a:pt x="25400" y="44046"/>
                </a:lnTo>
                <a:lnTo>
                  <a:pt x="27384" y="53960"/>
                </a:lnTo>
                <a:lnTo>
                  <a:pt x="29368" y="78548"/>
                </a:lnTo>
                <a:lnTo>
                  <a:pt x="30559" y="141604"/>
                </a:lnTo>
                <a:lnTo>
                  <a:pt x="30559" y="163020"/>
                </a:lnTo>
                <a:lnTo>
                  <a:pt x="32940" y="222507"/>
                </a:lnTo>
                <a:lnTo>
                  <a:pt x="36115" y="281597"/>
                </a:lnTo>
                <a:lnTo>
                  <a:pt x="40481" y="337515"/>
                </a:lnTo>
                <a:lnTo>
                  <a:pt x="48418" y="423969"/>
                </a:lnTo>
                <a:lnTo>
                  <a:pt x="51593" y="481077"/>
                </a:lnTo>
                <a:lnTo>
                  <a:pt x="51197" y="509234"/>
                </a:lnTo>
                <a:lnTo>
                  <a:pt x="57150" y="510027"/>
                </a:lnTo>
                <a:lnTo>
                  <a:pt x="63897" y="515579"/>
                </a:lnTo>
                <a:lnTo>
                  <a:pt x="65881" y="521528"/>
                </a:lnTo>
                <a:lnTo>
                  <a:pt x="65087" y="525097"/>
                </a:lnTo>
                <a:lnTo>
                  <a:pt x="63103" y="535012"/>
                </a:lnTo>
                <a:lnTo>
                  <a:pt x="62309" y="554444"/>
                </a:lnTo>
                <a:lnTo>
                  <a:pt x="64690" y="564359"/>
                </a:lnTo>
                <a:lnTo>
                  <a:pt x="65087" y="564755"/>
                </a:lnTo>
                <a:lnTo>
                  <a:pt x="65484" y="564755"/>
                </a:lnTo>
                <a:lnTo>
                  <a:pt x="177006" y="566738"/>
                </a:lnTo>
                <a:lnTo>
                  <a:pt x="399256" y="564755"/>
                </a:lnTo>
                <a:lnTo>
                  <a:pt x="622300" y="555634"/>
                </a:lnTo>
                <a:lnTo>
                  <a:pt x="844153" y="540167"/>
                </a:lnTo>
                <a:lnTo>
                  <a:pt x="954881" y="528667"/>
                </a:lnTo>
                <a:lnTo>
                  <a:pt x="961628" y="471162"/>
                </a:lnTo>
                <a:lnTo>
                  <a:pt x="970360" y="354965"/>
                </a:lnTo>
                <a:lnTo>
                  <a:pt x="979091" y="180866"/>
                </a:lnTo>
                <a:lnTo>
                  <a:pt x="984250" y="64668"/>
                </a:lnTo>
                <a:lnTo>
                  <a:pt x="981075" y="53564"/>
                </a:lnTo>
                <a:lnTo>
                  <a:pt x="977503" y="42459"/>
                </a:lnTo>
                <a:lnTo>
                  <a:pt x="858044" y="38494"/>
                </a:lnTo>
                <a:lnTo>
                  <a:pt x="619919" y="33735"/>
                </a:lnTo>
                <a:close/>
                <a:moveTo>
                  <a:pt x="439108" y="0"/>
                </a:moveTo>
                <a:lnTo>
                  <a:pt x="620150" y="792"/>
                </a:lnTo>
                <a:lnTo>
                  <a:pt x="861143" y="7923"/>
                </a:lnTo>
                <a:lnTo>
                  <a:pt x="981044" y="11885"/>
                </a:lnTo>
                <a:lnTo>
                  <a:pt x="983029" y="12677"/>
                </a:lnTo>
                <a:lnTo>
                  <a:pt x="985014" y="13073"/>
                </a:lnTo>
                <a:lnTo>
                  <a:pt x="990573" y="8716"/>
                </a:lnTo>
                <a:lnTo>
                  <a:pt x="1004072" y="4358"/>
                </a:lnTo>
                <a:lnTo>
                  <a:pt x="1017570" y="5150"/>
                </a:lnTo>
                <a:lnTo>
                  <a:pt x="1028687" y="12677"/>
                </a:lnTo>
                <a:lnTo>
                  <a:pt x="1032657" y="19808"/>
                </a:lnTo>
                <a:lnTo>
                  <a:pt x="1039407" y="35654"/>
                </a:lnTo>
                <a:lnTo>
                  <a:pt x="1049729" y="68140"/>
                </a:lnTo>
                <a:lnTo>
                  <a:pt x="1060449" y="116867"/>
                </a:lnTo>
                <a:lnTo>
                  <a:pt x="1065213" y="182630"/>
                </a:lnTo>
                <a:lnTo>
                  <a:pt x="1064022" y="249581"/>
                </a:lnTo>
                <a:lnTo>
                  <a:pt x="1062831" y="284046"/>
                </a:lnTo>
                <a:lnTo>
                  <a:pt x="1054494" y="439737"/>
                </a:lnTo>
                <a:lnTo>
                  <a:pt x="1045362" y="595428"/>
                </a:lnTo>
                <a:lnTo>
                  <a:pt x="1044568" y="602559"/>
                </a:lnTo>
                <a:lnTo>
                  <a:pt x="1039010" y="614840"/>
                </a:lnTo>
                <a:lnTo>
                  <a:pt x="1029878" y="623951"/>
                </a:lnTo>
                <a:lnTo>
                  <a:pt x="1017570" y="629101"/>
                </a:lnTo>
                <a:lnTo>
                  <a:pt x="1010027" y="630290"/>
                </a:lnTo>
                <a:lnTo>
                  <a:pt x="874245" y="639401"/>
                </a:lnTo>
                <a:lnTo>
                  <a:pt x="602681" y="651682"/>
                </a:lnTo>
                <a:lnTo>
                  <a:pt x="466899" y="655248"/>
                </a:lnTo>
                <a:lnTo>
                  <a:pt x="400993" y="656832"/>
                </a:lnTo>
                <a:lnTo>
                  <a:pt x="268785" y="658813"/>
                </a:lnTo>
                <a:lnTo>
                  <a:pt x="203276" y="656832"/>
                </a:lnTo>
                <a:lnTo>
                  <a:pt x="180249" y="656040"/>
                </a:lnTo>
                <a:lnTo>
                  <a:pt x="135782" y="648513"/>
                </a:lnTo>
                <a:lnTo>
                  <a:pt x="104417" y="638609"/>
                </a:lnTo>
                <a:lnTo>
                  <a:pt x="84963" y="629101"/>
                </a:lnTo>
                <a:lnTo>
                  <a:pt x="66303" y="617216"/>
                </a:lnTo>
                <a:lnTo>
                  <a:pt x="48834" y="602559"/>
                </a:lnTo>
                <a:lnTo>
                  <a:pt x="41291" y="593843"/>
                </a:lnTo>
                <a:lnTo>
                  <a:pt x="38114" y="589485"/>
                </a:lnTo>
                <a:lnTo>
                  <a:pt x="36923" y="585524"/>
                </a:lnTo>
                <a:lnTo>
                  <a:pt x="36526" y="585128"/>
                </a:lnTo>
                <a:lnTo>
                  <a:pt x="33350" y="572847"/>
                </a:lnTo>
                <a:lnTo>
                  <a:pt x="31762" y="550662"/>
                </a:lnTo>
                <a:lnTo>
                  <a:pt x="33350" y="539965"/>
                </a:lnTo>
                <a:lnTo>
                  <a:pt x="30571" y="539173"/>
                </a:lnTo>
                <a:lnTo>
                  <a:pt x="25807" y="534815"/>
                </a:lnTo>
                <a:lnTo>
                  <a:pt x="24616" y="531250"/>
                </a:lnTo>
                <a:lnTo>
                  <a:pt x="18660" y="502330"/>
                </a:lnTo>
                <a:lnTo>
                  <a:pt x="11514" y="442114"/>
                </a:lnTo>
                <a:lnTo>
                  <a:pt x="7941" y="350205"/>
                </a:lnTo>
                <a:lnTo>
                  <a:pt x="5558" y="290781"/>
                </a:lnTo>
                <a:lnTo>
                  <a:pt x="2779" y="226999"/>
                </a:lnTo>
                <a:lnTo>
                  <a:pt x="0" y="131525"/>
                </a:lnTo>
                <a:lnTo>
                  <a:pt x="397" y="68140"/>
                </a:lnTo>
                <a:lnTo>
                  <a:pt x="1985" y="36051"/>
                </a:lnTo>
                <a:lnTo>
                  <a:pt x="2779" y="32881"/>
                </a:lnTo>
                <a:lnTo>
                  <a:pt x="6352" y="27335"/>
                </a:lnTo>
                <a:lnTo>
                  <a:pt x="9132" y="26543"/>
                </a:lnTo>
                <a:lnTo>
                  <a:pt x="10720" y="25750"/>
                </a:lnTo>
                <a:lnTo>
                  <a:pt x="12308" y="25750"/>
                </a:lnTo>
                <a:lnTo>
                  <a:pt x="14293" y="22185"/>
                </a:lnTo>
                <a:lnTo>
                  <a:pt x="19057" y="21393"/>
                </a:lnTo>
                <a:lnTo>
                  <a:pt x="78611" y="15054"/>
                </a:lnTo>
                <a:lnTo>
                  <a:pt x="198512" y="6735"/>
                </a:lnTo>
                <a:lnTo>
                  <a:pt x="318413" y="237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C372BF-2173-4E30-A0CE-9E9BA8C5D2DF}"/>
              </a:ext>
            </a:extLst>
          </p:cNvPr>
          <p:cNvSpPr>
            <a:spLocks/>
          </p:cNvSpPr>
          <p:nvPr/>
        </p:nvSpPr>
        <p:spPr bwMode="auto">
          <a:xfrm>
            <a:off x="6180761" y="1379534"/>
            <a:ext cx="1421468" cy="1323083"/>
          </a:xfrm>
          <a:custGeom>
            <a:avLst/>
            <a:gdLst>
              <a:gd name="connsiteX0" fmla="*/ 40085 w 665163"/>
              <a:gd name="connsiteY0" fmla="*/ 28575 h 619125"/>
              <a:gd name="connsiteX1" fmla="*/ 41672 w 665163"/>
              <a:gd name="connsiteY1" fmla="*/ 55145 h 619125"/>
              <a:gd name="connsiteX2" fmla="*/ 38100 w 665163"/>
              <a:gd name="connsiteY2" fmla="*/ 108682 h 619125"/>
              <a:gd name="connsiteX3" fmla="*/ 36116 w 665163"/>
              <a:gd name="connsiteY3" fmla="*/ 134855 h 619125"/>
              <a:gd name="connsiteX4" fmla="*/ 32941 w 665163"/>
              <a:gd name="connsiteY4" fmla="*/ 197117 h 619125"/>
              <a:gd name="connsiteX5" fmla="*/ 30560 w 665163"/>
              <a:gd name="connsiteY5" fmla="*/ 259378 h 619125"/>
              <a:gd name="connsiteX6" fmla="*/ 28178 w 665163"/>
              <a:gd name="connsiteY6" fmla="*/ 321243 h 619125"/>
              <a:gd name="connsiteX7" fmla="*/ 25797 w 665163"/>
              <a:gd name="connsiteY7" fmla="*/ 445765 h 619125"/>
              <a:gd name="connsiteX8" fmla="*/ 22225 w 665163"/>
              <a:gd name="connsiteY8" fmla="*/ 508026 h 619125"/>
              <a:gd name="connsiteX9" fmla="*/ 24606 w 665163"/>
              <a:gd name="connsiteY9" fmla="*/ 508820 h 619125"/>
              <a:gd name="connsiteX10" fmla="*/ 28178 w 665163"/>
              <a:gd name="connsiteY10" fmla="*/ 512785 h 619125"/>
              <a:gd name="connsiteX11" fmla="*/ 28972 w 665163"/>
              <a:gd name="connsiteY11" fmla="*/ 516354 h 619125"/>
              <a:gd name="connsiteX12" fmla="*/ 30560 w 665163"/>
              <a:gd name="connsiteY12" fmla="*/ 521510 h 619125"/>
              <a:gd name="connsiteX13" fmla="*/ 32147 w 665163"/>
              <a:gd name="connsiteY13" fmla="*/ 526665 h 619125"/>
              <a:gd name="connsiteX14" fmla="*/ 98822 w 665163"/>
              <a:gd name="connsiteY14" fmla="*/ 533010 h 619125"/>
              <a:gd name="connsiteX15" fmla="*/ 232172 w 665163"/>
              <a:gd name="connsiteY15" fmla="*/ 541338 h 619125"/>
              <a:gd name="connsiteX16" fmla="*/ 298847 w 665163"/>
              <a:gd name="connsiteY16" fmla="*/ 541338 h 619125"/>
              <a:gd name="connsiteX17" fmla="*/ 371872 w 665163"/>
              <a:gd name="connsiteY17" fmla="*/ 539752 h 619125"/>
              <a:gd name="connsiteX18" fmla="*/ 444897 w 665163"/>
              <a:gd name="connsiteY18" fmla="*/ 535390 h 619125"/>
              <a:gd name="connsiteX19" fmla="*/ 477838 w 665163"/>
              <a:gd name="connsiteY19" fmla="*/ 531424 h 619125"/>
              <a:gd name="connsiteX20" fmla="*/ 529035 w 665163"/>
              <a:gd name="connsiteY20" fmla="*/ 525475 h 619125"/>
              <a:gd name="connsiteX21" fmla="*/ 562372 w 665163"/>
              <a:gd name="connsiteY21" fmla="*/ 523889 h 619125"/>
              <a:gd name="connsiteX22" fmla="*/ 578247 w 665163"/>
              <a:gd name="connsiteY22" fmla="*/ 525079 h 619125"/>
              <a:gd name="connsiteX23" fmla="*/ 577056 w 665163"/>
              <a:gd name="connsiteY23" fmla="*/ 361296 h 619125"/>
              <a:gd name="connsiteX24" fmla="*/ 578644 w 665163"/>
              <a:gd name="connsiteY24" fmla="*/ 197910 h 619125"/>
              <a:gd name="connsiteX25" fmla="*/ 577850 w 665163"/>
              <a:gd name="connsiteY25" fmla="*/ 160632 h 619125"/>
              <a:gd name="connsiteX26" fmla="*/ 576263 w 665163"/>
              <a:gd name="connsiteY26" fmla="*/ 100751 h 619125"/>
              <a:gd name="connsiteX27" fmla="*/ 578247 w 665163"/>
              <a:gd name="connsiteY27" fmla="*/ 62283 h 619125"/>
              <a:gd name="connsiteX28" fmla="*/ 581025 w 665163"/>
              <a:gd name="connsiteY28" fmla="*/ 43645 h 619125"/>
              <a:gd name="connsiteX29" fmla="*/ 579835 w 665163"/>
              <a:gd name="connsiteY29" fmla="*/ 39679 h 619125"/>
              <a:gd name="connsiteX30" fmla="*/ 579835 w 665163"/>
              <a:gd name="connsiteY30" fmla="*/ 35713 h 619125"/>
              <a:gd name="connsiteX31" fmla="*/ 512366 w 665163"/>
              <a:gd name="connsiteY31" fmla="*/ 35713 h 619125"/>
              <a:gd name="connsiteX32" fmla="*/ 377825 w 665163"/>
              <a:gd name="connsiteY32" fmla="*/ 30558 h 619125"/>
              <a:gd name="connsiteX33" fmla="*/ 310356 w 665163"/>
              <a:gd name="connsiteY33" fmla="*/ 29368 h 619125"/>
              <a:gd name="connsiteX34" fmla="*/ 175022 w 665163"/>
              <a:gd name="connsiteY34" fmla="*/ 29368 h 619125"/>
              <a:gd name="connsiteX35" fmla="*/ 239713 w 665163"/>
              <a:gd name="connsiteY35" fmla="*/ 0 h 619125"/>
              <a:gd name="connsiteX36" fmla="*/ 311150 w 665163"/>
              <a:gd name="connsiteY36" fmla="*/ 0 h 619125"/>
              <a:gd name="connsiteX37" fmla="*/ 381397 w 665163"/>
              <a:gd name="connsiteY37" fmla="*/ 0 h 619125"/>
              <a:gd name="connsiteX38" fmla="*/ 488951 w 665163"/>
              <a:gd name="connsiteY38" fmla="*/ 1192 h 619125"/>
              <a:gd name="connsiteX39" fmla="*/ 559991 w 665163"/>
              <a:gd name="connsiteY39" fmla="*/ 4371 h 619125"/>
              <a:gd name="connsiteX40" fmla="*/ 595710 w 665163"/>
              <a:gd name="connsiteY40" fmla="*/ 7948 h 619125"/>
              <a:gd name="connsiteX41" fmla="*/ 599282 w 665163"/>
              <a:gd name="connsiteY41" fmla="*/ 8743 h 619125"/>
              <a:gd name="connsiteX42" fmla="*/ 602060 w 665163"/>
              <a:gd name="connsiteY42" fmla="*/ 10332 h 619125"/>
              <a:gd name="connsiteX43" fmla="*/ 608013 w 665163"/>
              <a:gd name="connsiteY43" fmla="*/ 9537 h 619125"/>
              <a:gd name="connsiteX44" fmla="*/ 618729 w 665163"/>
              <a:gd name="connsiteY44" fmla="*/ 13114 h 619125"/>
              <a:gd name="connsiteX45" fmla="*/ 623491 w 665163"/>
              <a:gd name="connsiteY45" fmla="*/ 18280 h 619125"/>
              <a:gd name="connsiteX46" fmla="*/ 633016 w 665163"/>
              <a:gd name="connsiteY46" fmla="*/ 30996 h 619125"/>
              <a:gd name="connsiteX47" fmla="*/ 646907 w 665163"/>
              <a:gd name="connsiteY47" fmla="*/ 57621 h 619125"/>
              <a:gd name="connsiteX48" fmla="*/ 656829 w 665163"/>
              <a:gd name="connsiteY48" fmla="*/ 87027 h 619125"/>
              <a:gd name="connsiteX49" fmla="*/ 661988 w 665163"/>
              <a:gd name="connsiteY49" fmla="*/ 117228 h 619125"/>
              <a:gd name="connsiteX50" fmla="*/ 665163 w 665163"/>
              <a:gd name="connsiteY50" fmla="*/ 163722 h 619125"/>
              <a:gd name="connsiteX51" fmla="*/ 662782 w 665163"/>
              <a:gd name="connsiteY51" fmla="*/ 226907 h 619125"/>
              <a:gd name="connsiteX52" fmla="*/ 661194 w 665163"/>
              <a:gd name="connsiteY52" fmla="*/ 257108 h 619125"/>
              <a:gd name="connsiteX53" fmla="*/ 656829 w 665163"/>
              <a:gd name="connsiteY53" fmla="*/ 417254 h 619125"/>
              <a:gd name="connsiteX54" fmla="*/ 651273 w 665163"/>
              <a:gd name="connsiteY54" fmla="*/ 578195 h 619125"/>
              <a:gd name="connsiteX55" fmla="*/ 650479 w 665163"/>
              <a:gd name="connsiteY55" fmla="*/ 583758 h 619125"/>
              <a:gd name="connsiteX56" fmla="*/ 646113 w 665163"/>
              <a:gd name="connsiteY56" fmla="*/ 594090 h 619125"/>
              <a:gd name="connsiteX57" fmla="*/ 638176 w 665163"/>
              <a:gd name="connsiteY57" fmla="*/ 602038 h 619125"/>
              <a:gd name="connsiteX58" fmla="*/ 627460 w 665163"/>
              <a:gd name="connsiteY58" fmla="*/ 606806 h 619125"/>
              <a:gd name="connsiteX59" fmla="*/ 621904 w 665163"/>
              <a:gd name="connsiteY59" fmla="*/ 607204 h 619125"/>
              <a:gd name="connsiteX60" fmla="*/ 424260 w 665163"/>
              <a:gd name="connsiteY60" fmla="*/ 612370 h 619125"/>
              <a:gd name="connsiteX61" fmla="*/ 226616 w 665163"/>
              <a:gd name="connsiteY61" fmla="*/ 617138 h 619125"/>
              <a:gd name="connsiteX62" fmla="*/ 198835 w 665163"/>
              <a:gd name="connsiteY62" fmla="*/ 618330 h 619125"/>
              <a:gd name="connsiteX63" fmla="*/ 148035 w 665163"/>
              <a:gd name="connsiteY63" fmla="*/ 619125 h 619125"/>
              <a:gd name="connsiteX64" fmla="*/ 113110 w 665163"/>
              <a:gd name="connsiteY64" fmla="*/ 617138 h 619125"/>
              <a:gd name="connsiteX65" fmla="*/ 79772 w 665163"/>
              <a:gd name="connsiteY65" fmla="*/ 611972 h 619125"/>
              <a:gd name="connsiteX66" fmla="*/ 49610 w 665163"/>
              <a:gd name="connsiteY66" fmla="*/ 601640 h 619125"/>
              <a:gd name="connsiteX67" fmla="*/ 31353 w 665163"/>
              <a:gd name="connsiteY67" fmla="*/ 589321 h 619125"/>
              <a:gd name="connsiteX68" fmla="*/ 21432 w 665163"/>
              <a:gd name="connsiteY68" fmla="*/ 579387 h 619125"/>
              <a:gd name="connsiteX69" fmla="*/ 13891 w 665163"/>
              <a:gd name="connsiteY69" fmla="*/ 567068 h 619125"/>
              <a:gd name="connsiteX70" fmla="*/ 7938 w 665163"/>
              <a:gd name="connsiteY70" fmla="*/ 552762 h 619125"/>
              <a:gd name="connsiteX71" fmla="*/ 6350 w 665163"/>
              <a:gd name="connsiteY71" fmla="*/ 544417 h 619125"/>
              <a:gd name="connsiteX72" fmla="*/ 3572 w 665163"/>
              <a:gd name="connsiteY72" fmla="*/ 542827 h 619125"/>
              <a:gd name="connsiteX73" fmla="*/ 397 w 665163"/>
              <a:gd name="connsiteY73" fmla="*/ 537661 h 619125"/>
              <a:gd name="connsiteX74" fmla="*/ 0 w 665163"/>
              <a:gd name="connsiteY74" fmla="*/ 531701 h 619125"/>
              <a:gd name="connsiteX75" fmla="*/ 2778 w 665163"/>
              <a:gd name="connsiteY75" fmla="*/ 526535 h 619125"/>
              <a:gd name="connsiteX76" fmla="*/ 5557 w 665163"/>
              <a:gd name="connsiteY76" fmla="*/ 525342 h 619125"/>
              <a:gd name="connsiteX77" fmla="*/ 5557 w 665163"/>
              <a:gd name="connsiteY77" fmla="*/ 522958 h 619125"/>
              <a:gd name="connsiteX78" fmla="*/ 5953 w 665163"/>
              <a:gd name="connsiteY78" fmla="*/ 520176 h 619125"/>
              <a:gd name="connsiteX79" fmla="*/ 5953 w 665163"/>
              <a:gd name="connsiteY79" fmla="*/ 518587 h 619125"/>
              <a:gd name="connsiteX80" fmla="*/ 6350 w 665163"/>
              <a:gd name="connsiteY80" fmla="*/ 517395 h 619125"/>
              <a:gd name="connsiteX81" fmla="*/ 6350 w 665163"/>
              <a:gd name="connsiteY81" fmla="*/ 516600 h 619125"/>
              <a:gd name="connsiteX82" fmla="*/ 3969 w 665163"/>
              <a:gd name="connsiteY82" fmla="*/ 484809 h 619125"/>
              <a:gd name="connsiteX83" fmla="*/ 1588 w 665163"/>
              <a:gd name="connsiteY83" fmla="*/ 420433 h 619125"/>
              <a:gd name="connsiteX84" fmla="*/ 1985 w 665163"/>
              <a:gd name="connsiteY84" fmla="*/ 323471 h 619125"/>
              <a:gd name="connsiteX85" fmla="*/ 3969 w 665163"/>
              <a:gd name="connsiteY85" fmla="*/ 259890 h 619125"/>
              <a:gd name="connsiteX86" fmla="*/ 5953 w 665163"/>
              <a:gd name="connsiteY86" fmla="*/ 197500 h 619125"/>
              <a:gd name="connsiteX87" fmla="*/ 9128 w 665163"/>
              <a:gd name="connsiteY87" fmla="*/ 135111 h 619125"/>
              <a:gd name="connsiteX88" fmla="*/ 10319 w 665163"/>
              <a:gd name="connsiteY88" fmla="*/ 107691 h 619125"/>
              <a:gd name="connsiteX89" fmla="*/ 12700 w 665163"/>
              <a:gd name="connsiteY89" fmla="*/ 65966 h 619125"/>
              <a:gd name="connsiteX90" fmla="*/ 16272 w 665163"/>
              <a:gd name="connsiteY90" fmla="*/ 38546 h 619125"/>
              <a:gd name="connsiteX91" fmla="*/ 19844 w 665163"/>
              <a:gd name="connsiteY91" fmla="*/ 25830 h 619125"/>
              <a:gd name="connsiteX92" fmla="*/ 18257 w 665163"/>
              <a:gd name="connsiteY92" fmla="*/ 23843 h 619125"/>
              <a:gd name="connsiteX93" fmla="*/ 17463 w 665163"/>
              <a:gd name="connsiteY93" fmla="*/ 18677 h 619125"/>
              <a:gd name="connsiteX94" fmla="*/ 19050 w 665163"/>
              <a:gd name="connsiteY94" fmla="*/ 13511 h 619125"/>
              <a:gd name="connsiteX95" fmla="*/ 23019 w 665163"/>
              <a:gd name="connsiteY95" fmla="*/ 10332 h 619125"/>
              <a:gd name="connsiteX96" fmla="*/ 26194 w 665163"/>
              <a:gd name="connsiteY96" fmla="*/ 9935 h 619125"/>
              <a:gd name="connsiteX97" fmla="*/ 97235 w 665163"/>
              <a:gd name="connsiteY97" fmla="*/ 4371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65163" h="619125">
                <a:moveTo>
                  <a:pt x="40085" y="28575"/>
                </a:moveTo>
                <a:lnTo>
                  <a:pt x="41672" y="55145"/>
                </a:lnTo>
                <a:lnTo>
                  <a:pt x="38100" y="108682"/>
                </a:lnTo>
                <a:lnTo>
                  <a:pt x="36116" y="134855"/>
                </a:lnTo>
                <a:lnTo>
                  <a:pt x="32941" y="197117"/>
                </a:lnTo>
                <a:lnTo>
                  <a:pt x="30560" y="259378"/>
                </a:lnTo>
                <a:lnTo>
                  <a:pt x="28178" y="321243"/>
                </a:lnTo>
                <a:lnTo>
                  <a:pt x="25797" y="445765"/>
                </a:lnTo>
                <a:lnTo>
                  <a:pt x="22225" y="508026"/>
                </a:lnTo>
                <a:lnTo>
                  <a:pt x="24606" y="508820"/>
                </a:lnTo>
                <a:lnTo>
                  <a:pt x="28178" y="512785"/>
                </a:lnTo>
                <a:lnTo>
                  <a:pt x="28972" y="516354"/>
                </a:lnTo>
                <a:lnTo>
                  <a:pt x="30560" y="521510"/>
                </a:lnTo>
                <a:lnTo>
                  <a:pt x="32147" y="526665"/>
                </a:lnTo>
                <a:lnTo>
                  <a:pt x="98822" y="533010"/>
                </a:lnTo>
                <a:lnTo>
                  <a:pt x="232172" y="541338"/>
                </a:lnTo>
                <a:lnTo>
                  <a:pt x="298847" y="541338"/>
                </a:lnTo>
                <a:lnTo>
                  <a:pt x="371872" y="539752"/>
                </a:lnTo>
                <a:lnTo>
                  <a:pt x="444897" y="535390"/>
                </a:lnTo>
                <a:lnTo>
                  <a:pt x="477838" y="531424"/>
                </a:lnTo>
                <a:lnTo>
                  <a:pt x="529035" y="525475"/>
                </a:lnTo>
                <a:lnTo>
                  <a:pt x="562372" y="523889"/>
                </a:lnTo>
                <a:lnTo>
                  <a:pt x="578247" y="525079"/>
                </a:lnTo>
                <a:lnTo>
                  <a:pt x="577056" y="361296"/>
                </a:lnTo>
                <a:lnTo>
                  <a:pt x="578644" y="197910"/>
                </a:lnTo>
                <a:lnTo>
                  <a:pt x="577850" y="160632"/>
                </a:lnTo>
                <a:lnTo>
                  <a:pt x="576263" y="100751"/>
                </a:lnTo>
                <a:lnTo>
                  <a:pt x="578247" y="62283"/>
                </a:lnTo>
                <a:lnTo>
                  <a:pt x="581025" y="43645"/>
                </a:lnTo>
                <a:lnTo>
                  <a:pt x="579835" y="39679"/>
                </a:lnTo>
                <a:lnTo>
                  <a:pt x="579835" y="35713"/>
                </a:lnTo>
                <a:lnTo>
                  <a:pt x="512366" y="35713"/>
                </a:lnTo>
                <a:lnTo>
                  <a:pt x="377825" y="30558"/>
                </a:lnTo>
                <a:lnTo>
                  <a:pt x="310356" y="29368"/>
                </a:lnTo>
                <a:lnTo>
                  <a:pt x="175022" y="29368"/>
                </a:lnTo>
                <a:close/>
                <a:moveTo>
                  <a:pt x="239713" y="0"/>
                </a:moveTo>
                <a:lnTo>
                  <a:pt x="311150" y="0"/>
                </a:lnTo>
                <a:lnTo>
                  <a:pt x="381397" y="0"/>
                </a:lnTo>
                <a:lnTo>
                  <a:pt x="488951" y="1192"/>
                </a:lnTo>
                <a:lnTo>
                  <a:pt x="559991" y="4371"/>
                </a:lnTo>
                <a:lnTo>
                  <a:pt x="595710" y="7948"/>
                </a:lnTo>
                <a:lnTo>
                  <a:pt x="599282" y="8743"/>
                </a:lnTo>
                <a:lnTo>
                  <a:pt x="602060" y="10332"/>
                </a:lnTo>
                <a:lnTo>
                  <a:pt x="608013" y="9537"/>
                </a:lnTo>
                <a:lnTo>
                  <a:pt x="618729" y="13114"/>
                </a:lnTo>
                <a:lnTo>
                  <a:pt x="623491" y="18280"/>
                </a:lnTo>
                <a:lnTo>
                  <a:pt x="633016" y="30996"/>
                </a:lnTo>
                <a:lnTo>
                  <a:pt x="646907" y="57621"/>
                </a:lnTo>
                <a:lnTo>
                  <a:pt x="656829" y="87027"/>
                </a:lnTo>
                <a:lnTo>
                  <a:pt x="661988" y="117228"/>
                </a:lnTo>
                <a:lnTo>
                  <a:pt x="665163" y="163722"/>
                </a:lnTo>
                <a:lnTo>
                  <a:pt x="662782" y="226907"/>
                </a:lnTo>
                <a:lnTo>
                  <a:pt x="661194" y="257108"/>
                </a:lnTo>
                <a:lnTo>
                  <a:pt x="656829" y="417254"/>
                </a:lnTo>
                <a:lnTo>
                  <a:pt x="651273" y="578195"/>
                </a:lnTo>
                <a:lnTo>
                  <a:pt x="650479" y="583758"/>
                </a:lnTo>
                <a:lnTo>
                  <a:pt x="646113" y="594090"/>
                </a:lnTo>
                <a:lnTo>
                  <a:pt x="638176" y="602038"/>
                </a:lnTo>
                <a:lnTo>
                  <a:pt x="627460" y="606806"/>
                </a:lnTo>
                <a:lnTo>
                  <a:pt x="621904" y="607204"/>
                </a:lnTo>
                <a:lnTo>
                  <a:pt x="424260" y="612370"/>
                </a:lnTo>
                <a:lnTo>
                  <a:pt x="226616" y="617138"/>
                </a:lnTo>
                <a:lnTo>
                  <a:pt x="198835" y="618330"/>
                </a:lnTo>
                <a:lnTo>
                  <a:pt x="148035" y="619125"/>
                </a:lnTo>
                <a:lnTo>
                  <a:pt x="113110" y="617138"/>
                </a:lnTo>
                <a:lnTo>
                  <a:pt x="79772" y="611972"/>
                </a:lnTo>
                <a:lnTo>
                  <a:pt x="49610" y="601640"/>
                </a:lnTo>
                <a:lnTo>
                  <a:pt x="31353" y="589321"/>
                </a:lnTo>
                <a:lnTo>
                  <a:pt x="21432" y="579387"/>
                </a:lnTo>
                <a:lnTo>
                  <a:pt x="13891" y="567068"/>
                </a:lnTo>
                <a:lnTo>
                  <a:pt x="7938" y="552762"/>
                </a:lnTo>
                <a:lnTo>
                  <a:pt x="6350" y="544417"/>
                </a:lnTo>
                <a:lnTo>
                  <a:pt x="3572" y="542827"/>
                </a:lnTo>
                <a:lnTo>
                  <a:pt x="397" y="537661"/>
                </a:lnTo>
                <a:lnTo>
                  <a:pt x="0" y="531701"/>
                </a:lnTo>
                <a:lnTo>
                  <a:pt x="2778" y="526535"/>
                </a:lnTo>
                <a:lnTo>
                  <a:pt x="5557" y="525342"/>
                </a:lnTo>
                <a:lnTo>
                  <a:pt x="5557" y="522958"/>
                </a:lnTo>
                <a:lnTo>
                  <a:pt x="5953" y="520176"/>
                </a:lnTo>
                <a:lnTo>
                  <a:pt x="5953" y="518587"/>
                </a:lnTo>
                <a:lnTo>
                  <a:pt x="6350" y="517395"/>
                </a:lnTo>
                <a:lnTo>
                  <a:pt x="6350" y="516600"/>
                </a:lnTo>
                <a:lnTo>
                  <a:pt x="3969" y="484809"/>
                </a:lnTo>
                <a:lnTo>
                  <a:pt x="1588" y="420433"/>
                </a:lnTo>
                <a:lnTo>
                  <a:pt x="1985" y="323471"/>
                </a:lnTo>
                <a:lnTo>
                  <a:pt x="3969" y="259890"/>
                </a:lnTo>
                <a:lnTo>
                  <a:pt x="5953" y="197500"/>
                </a:lnTo>
                <a:lnTo>
                  <a:pt x="9128" y="135111"/>
                </a:lnTo>
                <a:lnTo>
                  <a:pt x="10319" y="107691"/>
                </a:lnTo>
                <a:lnTo>
                  <a:pt x="12700" y="65966"/>
                </a:lnTo>
                <a:lnTo>
                  <a:pt x="16272" y="38546"/>
                </a:lnTo>
                <a:lnTo>
                  <a:pt x="19844" y="25830"/>
                </a:lnTo>
                <a:lnTo>
                  <a:pt x="18257" y="23843"/>
                </a:lnTo>
                <a:lnTo>
                  <a:pt x="17463" y="18677"/>
                </a:lnTo>
                <a:lnTo>
                  <a:pt x="19050" y="13511"/>
                </a:lnTo>
                <a:lnTo>
                  <a:pt x="23019" y="10332"/>
                </a:lnTo>
                <a:lnTo>
                  <a:pt x="26194" y="9935"/>
                </a:lnTo>
                <a:lnTo>
                  <a:pt x="97235" y="437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C88EBA1-0D96-48E2-8366-A03C09C0AE4F}"/>
              </a:ext>
            </a:extLst>
          </p:cNvPr>
          <p:cNvSpPr>
            <a:spLocks/>
          </p:cNvSpPr>
          <p:nvPr/>
        </p:nvSpPr>
        <p:spPr bwMode="auto">
          <a:xfrm>
            <a:off x="1343472" y="4975399"/>
            <a:ext cx="1786653" cy="1037555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4C2CF05-A931-4333-B8E1-16B7A999BAB6}"/>
              </a:ext>
            </a:extLst>
          </p:cNvPr>
          <p:cNvSpPr>
            <a:spLocks/>
          </p:cNvSpPr>
          <p:nvPr/>
        </p:nvSpPr>
        <p:spPr bwMode="auto">
          <a:xfrm>
            <a:off x="8521394" y="5256752"/>
            <a:ext cx="1838325" cy="1085850"/>
          </a:xfrm>
          <a:custGeom>
            <a:avLst/>
            <a:gdLst>
              <a:gd name="connsiteX0" fmla="*/ 1319609 w 1838325"/>
              <a:gd name="connsiteY0" fmla="*/ 28575 h 1085850"/>
              <a:gd name="connsiteX1" fmla="*/ 1118791 w 1838325"/>
              <a:gd name="connsiteY1" fmla="*/ 30560 h 1085850"/>
              <a:gd name="connsiteX2" fmla="*/ 917575 w 1838325"/>
              <a:gd name="connsiteY2" fmla="*/ 36116 h 1085850"/>
              <a:gd name="connsiteX3" fmla="*/ 817562 w 1838325"/>
              <a:gd name="connsiteY3" fmla="*/ 40481 h 1085850"/>
              <a:gd name="connsiteX4" fmla="*/ 717550 w 1838325"/>
              <a:gd name="connsiteY4" fmla="*/ 45641 h 1085850"/>
              <a:gd name="connsiteX5" fmla="*/ 519112 w 1838325"/>
              <a:gd name="connsiteY5" fmla="*/ 58341 h 1085850"/>
              <a:gd name="connsiteX6" fmla="*/ 420290 w 1838325"/>
              <a:gd name="connsiteY6" fmla="*/ 66675 h 1085850"/>
              <a:gd name="connsiteX7" fmla="*/ 319087 w 1838325"/>
              <a:gd name="connsiteY7" fmla="*/ 75406 h 1085850"/>
              <a:gd name="connsiteX8" fmla="*/ 217487 w 1838325"/>
              <a:gd name="connsiteY8" fmla="*/ 84931 h 1085850"/>
              <a:gd name="connsiteX9" fmla="*/ 168672 w 1838325"/>
              <a:gd name="connsiteY9" fmla="*/ 90885 h 1085850"/>
              <a:gd name="connsiteX10" fmla="*/ 94853 w 1838325"/>
              <a:gd name="connsiteY10" fmla="*/ 98822 h 1085850"/>
              <a:gd name="connsiteX11" fmla="*/ 45244 w 1838325"/>
              <a:gd name="connsiteY11" fmla="*/ 101997 h 1085850"/>
              <a:gd name="connsiteX12" fmla="*/ 20637 w 1838325"/>
              <a:gd name="connsiteY12" fmla="*/ 101997 h 1085850"/>
              <a:gd name="connsiteX13" fmla="*/ 28178 w 1838325"/>
              <a:gd name="connsiteY13" fmla="*/ 157163 h 1085850"/>
              <a:gd name="connsiteX14" fmla="*/ 37703 w 1838325"/>
              <a:gd name="connsiteY14" fmla="*/ 269081 h 1085850"/>
              <a:gd name="connsiteX15" fmla="*/ 44847 w 1838325"/>
              <a:gd name="connsiteY15" fmla="*/ 438150 h 1085850"/>
              <a:gd name="connsiteX16" fmla="*/ 49609 w 1838325"/>
              <a:gd name="connsiteY16" fmla="*/ 550069 h 1085850"/>
              <a:gd name="connsiteX17" fmla="*/ 60722 w 1838325"/>
              <a:gd name="connsiteY17" fmla="*/ 783035 h 1085850"/>
              <a:gd name="connsiteX18" fmla="*/ 70644 w 1838325"/>
              <a:gd name="connsiteY18" fmla="*/ 1016000 h 1085850"/>
              <a:gd name="connsiteX19" fmla="*/ 119459 w 1838325"/>
              <a:gd name="connsiteY19" fmla="*/ 1008856 h 1085850"/>
              <a:gd name="connsiteX20" fmla="*/ 217487 w 1838325"/>
              <a:gd name="connsiteY20" fmla="*/ 999331 h 1085850"/>
              <a:gd name="connsiteX21" fmla="*/ 365125 w 1838325"/>
              <a:gd name="connsiteY21" fmla="*/ 989806 h 1085850"/>
              <a:gd name="connsiteX22" fmla="*/ 463947 w 1838325"/>
              <a:gd name="connsiteY22" fmla="*/ 986235 h 1085850"/>
              <a:gd name="connsiteX23" fmla="*/ 668337 w 1838325"/>
              <a:gd name="connsiteY23" fmla="*/ 978694 h 1085850"/>
              <a:gd name="connsiteX24" fmla="*/ 872331 w 1838325"/>
              <a:gd name="connsiteY24" fmla="*/ 970360 h 1085850"/>
              <a:gd name="connsiteX25" fmla="*/ 1288653 w 1838325"/>
              <a:gd name="connsiteY25" fmla="*/ 954088 h 1085850"/>
              <a:gd name="connsiteX26" fmla="*/ 1704975 w 1838325"/>
              <a:gd name="connsiteY26" fmla="*/ 937816 h 1085850"/>
              <a:gd name="connsiteX27" fmla="*/ 1700609 w 1838325"/>
              <a:gd name="connsiteY27" fmla="*/ 911622 h 1085850"/>
              <a:gd name="connsiteX28" fmla="*/ 1695053 w 1838325"/>
              <a:gd name="connsiteY28" fmla="*/ 859631 h 1085850"/>
              <a:gd name="connsiteX29" fmla="*/ 1690291 w 1838325"/>
              <a:gd name="connsiteY29" fmla="*/ 781050 h 1085850"/>
              <a:gd name="connsiteX30" fmla="*/ 1687116 w 1838325"/>
              <a:gd name="connsiteY30" fmla="*/ 728663 h 1085850"/>
              <a:gd name="connsiteX31" fmla="*/ 1679178 w 1838325"/>
              <a:gd name="connsiteY31" fmla="*/ 611188 h 1085850"/>
              <a:gd name="connsiteX32" fmla="*/ 1670447 w 1838325"/>
              <a:gd name="connsiteY32" fmla="*/ 494110 h 1085850"/>
              <a:gd name="connsiteX33" fmla="*/ 1660525 w 1838325"/>
              <a:gd name="connsiteY33" fmla="*/ 378222 h 1085850"/>
              <a:gd name="connsiteX34" fmla="*/ 1639491 w 1838325"/>
              <a:gd name="connsiteY34" fmla="*/ 146844 h 1085850"/>
              <a:gd name="connsiteX35" fmla="*/ 1627584 w 1838325"/>
              <a:gd name="connsiteY35" fmla="*/ 30956 h 1085850"/>
              <a:gd name="connsiteX36" fmla="*/ 1625203 w 1838325"/>
              <a:gd name="connsiteY36" fmla="*/ 32147 h 1085850"/>
              <a:gd name="connsiteX37" fmla="*/ 1621631 w 1838325"/>
              <a:gd name="connsiteY37" fmla="*/ 32544 h 1085850"/>
              <a:gd name="connsiteX38" fmla="*/ 1520825 w 1838325"/>
              <a:gd name="connsiteY38" fmla="*/ 30163 h 1085850"/>
              <a:gd name="connsiteX39" fmla="*/ 1316150 w 1838325"/>
              <a:gd name="connsiteY39" fmla="*/ 0 h 1085850"/>
              <a:gd name="connsiteX40" fmla="*/ 1519306 w 1838325"/>
              <a:gd name="connsiteY40" fmla="*/ 1589 h 1085850"/>
              <a:gd name="connsiteX41" fmla="*/ 1621281 w 1838325"/>
              <a:gd name="connsiteY41" fmla="*/ 3575 h 1085850"/>
              <a:gd name="connsiteX42" fmla="*/ 1625646 w 1838325"/>
              <a:gd name="connsiteY42" fmla="*/ 3972 h 1085850"/>
              <a:gd name="connsiteX43" fmla="*/ 1628820 w 1838325"/>
              <a:gd name="connsiteY43" fmla="*/ 5958 h 1085850"/>
              <a:gd name="connsiteX44" fmla="*/ 1632788 w 1838325"/>
              <a:gd name="connsiteY44" fmla="*/ 3575 h 1085850"/>
              <a:gd name="connsiteX45" fmla="*/ 1644295 w 1838325"/>
              <a:gd name="connsiteY45" fmla="*/ 3575 h 1085850"/>
              <a:gd name="connsiteX46" fmla="*/ 1649057 w 1838325"/>
              <a:gd name="connsiteY46" fmla="*/ 6355 h 1085850"/>
              <a:gd name="connsiteX47" fmla="*/ 1651834 w 1838325"/>
              <a:gd name="connsiteY47" fmla="*/ 5163 h 1085850"/>
              <a:gd name="connsiteX48" fmla="*/ 1658183 w 1838325"/>
              <a:gd name="connsiteY48" fmla="*/ 5958 h 1085850"/>
              <a:gd name="connsiteX49" fmla="*/ 1661357 w 1838325"/>
              <a:gd name="connsiteY49" fmla="*/ 9135 h 1085850"/>
              <a:gd name="connsiteX50" fmla="*/ 1676832 w 1838325"/>
              <a:gd name="connsiteY50" fmla="*/ 28596 h 1085850"/>
              <a:gd name="connsiteX51" fmla="*/ 1694291 w 1838325"/>
              <a:gd name="connsiteY51" fmla="*/ 46866 h 1085850"/>
              <a:gd name="connsiteX52" fmla="*/ 1704607 w 1838325"/>
              <a:gd name="connsiteY52" fmla="*/ 55603 h 1085850"/>
              <a:gd name="connsiteX53" fmla="*/ 1715320 w 1838325"/>
              <a:gd name="connsiteY53" fmla="*/ 65930 h 1085850"/>
              <a:gd name="connsiteX54" fmla="*/ 1720875 w 1838325"/>
              <a:gd name="connsiteY54" fmla="*/ 65135 h 1085850"/>
              <a:gd name="connsiteX55" fmla="*/ 1729208 w 1838325"/>
              <a:gd name="connsiteY55" fmla="*/ 69901 h 1085850"/>
              <a:gd name="connsiteX56" fmla="*/ 1732382 w 1838325"/>
              <a:gd name="connsiteY56" fmla="*/ 75462 h 1085850"/>
              <a:gd name="connsiteX57" fmla="*/ 1732779 w 1838325"/>
              <a:gd name="connsiteY57" fmla="*/ 78639 h 1085850"/>
              <a:gd name="connsiteX58" fmla="*/ 1745476 w 1838325"/>
              <a:gd name="connsiteY58" fmla="*/ 195803 h 1085850"/>
              <a:gd name="connsiteX59" fmla="*/ 1768093 w 1838325"/>
              <a:gd name="connsiteY59" fmla="*/ 430130 h 1085850"/>
              <a:gd name="connsiteX60" fmla="*/ 1781187 w 1838325"/>
              <a:gd name="connsiteY60" fmla="*/ 547691 h 1085850"/>
              <a:gd name="connsiteX61" fmla="*/ 1810947 w 1838325"/>
              <a:gd name="connsiteY61" fmla="*/ 780827 h 1085850"/>
              <a:gd name="connsiteX62" fmla="*/ 1838325 w 1838325"/>
              <a:gd name="connsiteY62" fmla="*/ 1013963 h 1085850"/>
              <a:gd name="connsiteX63" fmla="*/ 1838325 w 1838325"/>
              <a:gd name="connsiteY63" fmla="*/ 1017141 h 1085850"/>
              <a:gd name="connsiteX64" fmla="*/ 1835547 w 1838325"/>
              <a:gd name="connsiteY64" fmla="*/ 1021509 h 1085850"/>
              <a:gd name="connsiteX65" fmla="*/ 1833167 w 1838325"/>
              <a:gd name="connsiteY65" fmla="*/ 1022701 h 1085850"/>
              <a:gd name="connsiteX66" fmla="*/ 1830786 w 1838325"/>
              <a:gd name="connsiteY66" fmla="*/ 1025481 h 1085850"/>
              <a:gd name="connsiteX67" fmla="*/ 1824834 w 1838325"/>
              <a:gd name="connsiteY67" fmla="*/ 1028261 h 1085850"/>
              <a:gd name="connsiteX68" fmla="*/ 1821263 w 1838325"/>
              <a:gd name="connsiteY68" fmla="*/ 1029056 h 1085850"/>
              <a:gd name="connsiteX69" fmla="*/ 1397889 w 1838325"/>
              <a:gd name="connsiteY69" fmla="*/ 1043354 h 1085850"/>
              <a:gd name="connsiteX70" fmla="*/ 974515 w 1838325"/>
              <a:gd name="connsiteY70" fmla="*/ 1057254 h 1085850"/>
              <a:gd name="connsiteX71" fmla="*/ 765010 w 1838325"/>
              <a:gd name="connsiteY71" fmla="*/ 1064403 h 1085850"/>
              <a:gd name="connsiteX72" fmla="*/ 555505 w 1838325"/>
              <a:gd name="connsiteY72" fmla="*/ 1071155 h 1085850"/>
              <a:gd name="connsiteX73" fmla="*/ 451943 w 1838325"/>
              <a:gd name="connsiteY73" fmla="*/ 1075921 h 1085850"/>
              <a:gd name="connsiteX74" fmla="*/ 296402 w 1838325"/>
              <a:gd name="connsiteY74" fmla="*/ 1082276 h 1085850"/>
              <a:gd name="connsiteX75" fmla="*/ 192840 w 1838325"/>
              <a:gd name="connsiteY75" fmla="*/ 1083070 h 1085850"/>
              <a:gd name="connsiteX76" fmla="*/ 141654 w 1838325"/>
              <a:gd name="connsiteY76" fmla="*/ 1080687 h 1085850"/>
              <a:gd name="connsiteX77" fmla="*/ 138480 w 1838325"/>
              <a:gd name="connsiteY77" fmla="*/ 1083864 h 1085850"/>
              <a:gd name="connsiteX78" fmla="*/ 129750 w 1838325"/>
              <a:gd name="connsiteY78" fmla="*/ 1085850 h 1085850"/>
              <a:gd name="connsiteX79" fmla="*/ 124989 w 1838325"/>
              <a:gd name="connsiteY79" fmla="*/ 1084659 h 1085850"/>
              <a:gd name="connsiteX80" fmla="*/ 107530 w 1838325"/>
              <a:gd name="connsiteY80" fmla="*/ 1073141 h 1085850"/>
              <a:gd name="connsiteX81" fmla="*/ 90468 w 1838325"/>
              <a:gd name="connsiteY81" fmla="*/ 1060432 h 1085850"/>
              <a:gd name="connsiteX82" fmla="*/ 74200 w 1838325"/>
              <a:gd name="connsiteY82" fmla="*/ 1050105 h 1085850"/>
              <a:gd name="connsiteX83" fmla="*/ 57535 w 1838325"/>
              <a:gd name="connsiteY83" fmla="*/ 1039382 h 1085850"/>
              <a:gd name="connsiteX84" fmla="*/ 55154 w 1838325"/>
              <a:gd name="connsiteY84" fmla="*/ 1039382 h 1085850"/>
              <a:gd name="connsiteX85" fmla="*/ 50392 w 1838325"/>
              <a:gd name="connsiteY85" fmla="*/ 1035410 h 1085850"/>
              <a:gd name="connsiteX86" fmla="*/ 49599 w 1838325"/>
              <a:gd name="connsiteY86" fmla="*/ 1033027 h 1085850"/>
              <a:gd name="connsiteX87" fmla="*/ 46821 w 1838325"/>
              <a:gd name="connsiteY87" fmla="*/ 1031041 h 1085850"/>
              <a:gd name="connsiteX88" fmla="*/ 43250 w 1838325"/>
              <a:gd name="connsiteY88" fmla="*/ 1025481 h 1085850"/>
              <a:gd name="connsiteX89" fmla="*/ 42853 w 1838325"/>
              <a:gd name="connsiteY89" fmla="*/ 1021509 h 1085850"/>
              <a:gd name="connsiteX90" fmla="*/ 32934 w 1838325"/>
              <a:gd name="connsiteY90" fmla="*/ 789962 h 1085850"/>
              <a:gd name="connsiteX91" fmla="*/ 21824 w 1838325"/>
              <a:gd name="connsiteY91" fmla="*/ 558415 h 1085850"/>
              <a:gd name="connsiteX92" fmla="*/ 14285 w 1838325"/>
              <a:gd name="connsiteY92" fmla="*/ 443237 h 1085850"/>
              <a:gd name="connsiteX93" fmla="*/ 3175 w 1838325"/>
              <a:gd name="connsiteY93" fmla="*/ 268881 h 1085850"/>
              <a:gd name="connsiteX94" fmla="*/ 0 w 1838325"/>
              <a:gd name="connsiteY94" fmla="*/ 152909 h 1085850"/>
              <a:gd name="connsiteX95" fmla="*/ 1587 w 1838325"/>
              <a:gd name="connsiteY95" fmla="*/ 95717 h 1085850"/>
              <a:gd name="connsiteX96" fmla="*/ 2778 w 1838325"/>
              <a:gd name="connsiteY96" fmla="*/ 91348 h 1085850"/>
              <a:gd name="connsiteX97" fmla="*/ 8730 w 1838325"/>
              <a:gd name="connsiteY97" fmla="*/ 86979 h 1085850"/>
              <a:gd name="connsiteX98" fmla="*/ 13094 w 1838325"/>
              <a:gd name="connsiteY98" fmla="*/ 86979 h 1085850"/>
              <a:gd name="connsiteX99" fmla="*/ 13491 w 1838325"/>
              <a:gd name="connsiteY99" fmla="*/ 86185 h 1085850"/>
              <a:gd name="connsiteX100" fmla="*/ 13888 w 1838325"/>
              <a:gd name="connsiteY100" fmla="*/ 86185 h 1085850"/>
              <a:gd name="connsiteX101" fmla="*/ 60709 w 1838325"/>
              <a:gd name="connsiteY101" fmla="*/ 75064 h 1085850"/>
              <a:gd name="connsiteX102" fmla="*/ 157922 w 1838325"/>
              <a:gd name="connsiteY102" fmla="*/ 59575 h 1085850"/>
              <a:gd name="connsiteX103" fmla="*/ 305925 w 1838325"/>
              <a:gd name="connsiteY103" fmla="*/ 47263 h 1085850"/>
              <a:gd name="connsiteX104" fmla="*/ 403138 w 1838325"/>
              <a:gd name="connsiteY104" fmla="*/ 40114 h 1085850"/>
              <a:gd name="connsiteX105" fmla="*/ 504716 w 1838325"/>
              <a:gd name="connsiteY105" fmla="*/ 31376 h 1085850"/>
              <a:gd name="connsiteX106" fmla="*/ 707079 w 1838325"/>
              <a:gd name="connsiteY106" fmla="*/ 17873 h 1085850"/>
              <a:gd name="connsiteX107" fmla="*/ 808657 w 1838325"/>
              <a:gd name="connsiteY107" fmla="*/ 12312 h 1085850"/>
              <a:gd name="connsiteX108" fmla="*/ 909838 w 1838325"/>
              <a:gd name="connsiteY108" fmla="*/ 7944 h 1085850"/>
              <a:gd name="connsiteX109" fmla="*/ 1112994 w 1838325"/>
              <a:gd name="connsiteY109" fmla="*/ 1986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838325" h="1085850">
                <a:moveTo>
                  <a:pt x="1319609" y="28575"/>
                </a:moveTo>
                <a:lnTo>
                  <a:pt x="1118791" y="30560"/>
                </a:lnTo>
                <a:lnTo>
                  <a:pt x="917575" y="36116"/>
                </a:lnTo>
                <a:lnTo>
                  <a:pt x="817562" y="40481"/>
                </a:lnTo>
                <a:lnTo>
                  <a:pt x="717550" y="45641"/>
                </a:lnTo>
                <a:lnTo>
                  <a:pt x="519112" y="58341"/>
                </a:lnTo>
                <a:lnTo>
                  <a:pt x="420290" y="66675"/>
                </a:lnTo>
                <a:lnTo>
                  <a:pt x="319087" y="75406"/>
                </a:lnTo>
                <a:lnTo>
                  <a:pt x="217487" y="84931"/>
                </a:lnTo>
                <a:lnTo>
                  <a:pt x="168672" y="90885"/>
                </a:lnTo>
                <a:lnTo>
                  <a:pt x="94853" y="98822"/>
                </a:lnTo>
                <a:lnTo>
                  <a:pt x="45244" y="101997"/>
                </a:lnTo>
                <a:lnTo>
                  <a:pt x="20637" y="101997"/>
                </a:lnTo>
                <a:lnTo>
                  <a:pt x="28178" y="157163"/>
                </a:lnTo>
                <a:lnTo>
                  <a:pt x="37703" y="269081"/>
                </a:lnTo>
                <a:lnTo>
                  <a:pt x="44847" y="438150"/>
                </a:lnTo>
                <a:lnTo>
                  <a:pt x="49609" y="550069"/>
                </a:lnTo>
                <a:lnTo>
                  <a:pt x="60722" y="783035"/>
                </a:lnTo>
                <a:lnTo>
                  <a:pt x="70644" y="1016000"/>
                </a:lnTo>
                <a:lnTo>
                  <a:pt x="119459" y="1008856"/>
                </a:lnTo>
                <a:lnTo>
                  <a:pt x="217487" y="999331"/>
                </a:lnTo>
                <a:lnTo>
                  <a:pt x="365125" y="989806"/>
                </a:lnTo>
                <a:lnTo>
                  <a:pt x="463947" y="986235"/>
                </a:lnTo>
                <a:lnTo>
                  <a:pt x="668337" y="978694"/>
                </a:lnTo>
                <a:lnTo>
                  <a:pt x="872331" y="970360"/>
                </a:lnTo>
                <a:lnTo>
                  <a:pt x="1288653" y="954088"/>
                </a:lnTo>
                <a:lnTo>
                  <a:pt x="1704975" y="937816"/>
                </a:lnTo>
                <a:lnTo>
                  <a:pt x="1700609" y="911622"/>
                </a:lnTo>
                <a:lnTo>
                  <a:pt x="1695053" y="859631"/>
                </a:lnTo>
                <a:lnTo>
                  <a:pt x="1690291" y="781050"/>
                </a:lnTo>
                <a:lnTo>
                  <a:pt x="1687116" y="728663"/>
                </a:lnTo>
                <a:lnTo>
                  <a:pt x="1679178" y="611188"/>
                </a:lnTo>
                <a:lnTo>
                  <a:pt x="1670447" y="494110"/>
                </a:lnTo>
                <a:lnTo>
                  <a:pt x="1660525" y="378222"/>
                </a:lnTo>
                <a:lnTo>
                  <a:pt x="1639491" y="146844"/>
                </a:lnTo>
                <a:lnTo>
                  <a:pt x="1627584" y="30956"/>
                </a:lnTo>
                <a:lnTo>
                  <a:pt x="1625203" y="32147"/>
                </a:lnTo>
                <a:lnTo>
                  <a:pt x="1621631" y="32544"/>
                </a:lnTo>
                <a:lnTo>
                  <a:pt x="1520825" y="30163"/>
                </a:lnTo>
                <a:close/>
                <a:moveTo>
                  <a:pt x="1316150" y="0"/>
                </a:moveTo>
                <a:lnTo>
                  <a:pt x="1519306" y="1589"/>
                </a:lnTo>
                <a:lnTo>
                  <a:pt x="1621281" y="3575"/>
                </a:lnTo>
                <a:lnTo>
                  <a:pt x="1625646" y="3972"/>
                </a:lnTo>
                <a:lnTo>
                  <a:pt x="1628820" y="5958"/>
                </a:lnTo>
                <a:lnTo>
                  <a:pt x="1632788" y="3575"/>
                </a:lnTo>
                <a:lnTo>
                  <a:pt x="1644295" y="3575"/>
                </a:lnTo>
                <a:lnTo>
                  <a:pt x="1649057" y="6355"/>
                </a:lnTo>
                <a:lnTo>
                  <a:pt x="1651834" y="5163"/>
                </a:lnTo>
                <a:lnTo>
                  <a:pt x="1658183" y="5958"/>
                </a:lnTo>
                <a:lnTo>
                  <a:pt x="1661357" y="9135"/>
                </a:lnTo>
                <a:lnTo>
                  <a:pt x="1676832" y="28596"/>
                </a:lnTo>
                <a:lnTo>
                  <a:pt x="1694291" y="46866"/>
                </a:lnTo>
                <a:lnTo>
                  <a:pt x="1704607" y="55603"/>
                </a:lnTo>
                <a:lnTo>
                  <a:pt x="1715320" y="65930"/>
                </a:lnTo>
                <a:lnTo>
                  <a:pt x="1720875" y="65135"/>
                </a:lnTo>
                <a:lnTo>
                  <a:pt x="1729208" y="69901"/>
                </a:lnTo>
                <a:lnTo>
                  <a:pt x="1732382" y="75462"/>
                </a:lnTo>
                <a:lnTo>
                  <a:pt x="1732779" y="78639"/>
                </a:lnTo>
                <a:lnTo>
                  <a:pt x="1745476" y="195803"/>
                </a:lnTo>
                <a:lnTo>
                  <a:pt x="1768093" y="430130"/>
                </a:lnTo>
                <a:lnTo>
                  <a:pt x="1781187" y="547691"/>
                </a:lnTo>
                <a:lnTo>
                  <a:pt x="1810947" y="780827"/>
                </a:lnTo>
                <a:lnTo>
                  <a:pt x="1838325" y="1013963"/>
                </a:lnTo>
                <a:lnTo>
                  <a:pt x="1838325" y="1017141"/>
                </a:lnTo>
                <a:lnTo>
                  <a:pt x="1835547" y="1021509"/>
                </a:lnTo>
                <a:lnTo>
                  <a:pt x="1833167" y="1022701"/>
                </a:lnTo>
                <a:lnTo>
                  <a:pt x="1830786" y="1025481"/>
                </a:lnTo>
                <a:lnTo>
                  <a:pt x="1824834" y="1028261"/>
                </a:lnTo>
                <a:lnTo>
                  <a:pt x="1821263" y="1029056"/>
                </a:lnTo>
                <a:lnTo>
                  <a:pt x="1397889" y="1043354"/>
                </a:lnTo>
                <a:lnTo>
                  <a:pt x="974515" y="1057254"/>
                </a:lnTo>
                <a:lnTo>
                  <a:pt x="765010" y="1064403"/>
                </a:lnTo>
                <a:lnTo>
                  <a:pt x="555505" y="1071155"/>
                </a:lnTo>
                <a:lnTo>
                  <a:pt x="451943" y="1075921"/>
                </a:lnTo>
                <a:lnTo>
                  <a:pt x="296402" y="1082276"/>
                </a:lnTo>
                <a:lnTo>
                  <a:pt x="192840" y="1083070"/>
                </a:lnTo>
                <a:lnTo>
                  <a:pt x="141654" y="1080687"/>
                </a:lnTo>
                <a:lnTo>
                  <a:pt x="138480" y="1083864"/>
                </a:lnTo>
                <a:lnTo>
                  <a:pt x="129750" y="1085850"/>
                </a:lnTo>
                <a:lnTo>
                  <a:pt x="124989" y="1084659"/>
                </a:lnTo>
                <a:lnTo>
                  <a:pt x="107530" y="1073141"/>
                </a:lnTo>
                <a:lnTo>
                  <a:pt x="90468" y="1060432"/>
                </a:lnTo>
                <a:lnTo>
                  <a:pt x="74200" y="1050105"/>
                </a:lnTo>
                <a:lnTo>
                  <a:pt x="57535" y="1039382"/>
                </a:lnTo>
                <a:lnTo>
                  <a:pt x="55154" y="1039382"/>
                </a:lnTo>
                <a:lnTo>
                  <a:pt x="50392" y="1035410"/>
                </a:lnTo>
                <a:lnTo>
                  <a:pt x="49599" y="1033027"/>
                </a:lnTo>
                <a:lnTo>
                  <a:pt x="46821" y="1031041"/>
                </a:lnTo>
                <a:lnTo>
                  <a:pt x="43250" y="1025481"/>
                </a:lnTo>
                <a:lnTo>
                  <a:pt x="42853" y="1021509"/>
                </a:lnTo>
                <a:lnTo>
                  <a:pt x="32934" y="789962"/>
                </a:lnTo>
                <a:lnTo>
                  <a:pt x="21824" y="558415"/>
                </a:lnTo>
                <a:lnTo>
                  <a:pt x="14285" y="443237"/>
                </a:lnTo>
                <a:lnTo>
                  <a:pt x="3175" y="268881"/>
                </a:lnTo>
                <a:lnTo>
                  <a:pt x="0" y="152909"/>
                </a:lnTo>
                <a:lnTo>
                  <a:pt x="1587" y="95717"/>
                </a:lnTo>
                <a:lnTo>
                  <a:pt x="2778" y="91348"/>
                </a:lnTo>
                <a:lnTo>
                  <a:pt x="8730" y="86979"/>
                </a:lnTo>
                <a:lnTo>
                  <a:pt x="13094" y="86979"/>
                </a:lnTo>
                <a:lnTo>
                  <a:pt x="13491" y="86185"/>
                </a:lnTo>
                <a:lnTo>
                  <a:pt x="13888" y="86185"/>
                </a:lnTo>
                <a:lnTo>
                  <a:pt x="60709" y="75064"/>
                </a:lnTo>
                <a:lnTo>
                  <a:pt x="157922" y="59575"/>
                </a:lnTo>
                <a:lnTo>
                  <a:pt x="305925" y="47263"/>
                </a:lnTo>
                <a:lnTo>
                  <a:pt x="403138" y="40114"/>
                </a:lnTo>
                <a:lnTo>
                  <a:pt x="504716" y="31376"/>
                </a:lnTo>
                <a:lnTo>
                  <a:pt x="707079" y="17873"/>
                </a:lnTo>
                <a:lnTo>
                  <a:pt x="808657" y="12312"/>
                </a:lnTo>
                <a:lnTo>
                  <a:pt x="909838" y="7944"/>
                </a:lnTo>
                <a:lnTo>
                  <a:pt x="1112994" y="198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Freeform 204">
            <a:extLst>
              <a:ext uri="{FF2B5EF4-FFF2-40B4-BE49-F238E27FC236}">
                <a16:creationId xmlns:a16="http://schemas.microsoft.com/office/drawing/2014/main" id="{F38378E2-04B6-44F4-9531-513CA8D64099}"/>
              </a:ext>
            </a:extLst>
          </p:cNvPr>
          <p:cNvSpPr>
            <a:spLocks/>
          </p:cNvSpPr>
          <p:nvPr/>
        </p:nvSpPr>
        <p:spPr bwMode="auto">
          <a:xfrm>
            <a:off x="8976320" y="3033503"/>
            <a:ext cx="2350443" cy="1064222"/>
          </a:xfrm>
          <a:custGeom>
            <a:avLst/>
            <a:gdLst>
              <a:gd name="T0" fmla="*/ 4081 w 4107"/>
              <a:gd name="T1" fmla="*/ 660 h 1856"/>
              <a:gd name="T2" fmla="*/ 4022 w 4107"/>
              <a:gd name="T3" fmla="*/ 213 h 1856"/>
              <a:gd name="T4" fmla="*/ 3976 w 4107"/>
              <a:gd name="T5" fmla="*/ 73 h 1856"/>
              <a:gd name="T6" fmla="*/ 3939 w 4107"/>
              <a:gd name="T7" fmla="*/ 36 h 1856"/>
              <a:gd name="T8" fmla="*/ 3914 w 4107"/>
              <a:gd name="T9" fmla="*/ 23 h 1856"/>
              <a:gd name="T10" fmla="*/ 3875 w 4107"/>
              <a:gd name="T11" fmla="*/ 3 h 1856"/>
              <a:gd name="T12" fmla="*/ 3840 w 4107"/>
              <a:gd name="T13" fmla="*/ 8 h 1856"/>
              <a:gd name="T14" fmla="*/ 3839 w 4107"/>
              <a:gd name="T15" fmla="*/ 8 h 1856"/>
              <a:gd name="T16" fmla="*/ 3813 w 4107"/>
              <a:gd name="T17" fmla="*/ 0 h 1856"/>
              <a:gd name="T18" fmla="*/ 1934 w 4107"/>
              <a:gd name="T19" fmla="*/ 36 h 1856"/>
              <a:gd name="T20" fmla="*/ 758 w 4107"/>
              <a:gd name="T21" fmla="*/ 65 h 1856"/>
              <a:gd name="T22" fmla="*/ 54 w 4107"/>
              <a:gd name="T23" fmla="*/ 113 h 1856"/>
              <a:gd name="T24" fmla="*/ 31 w 4107"/>
              <a:gd name="T25" fmla="*/ 130 h 1856"/>
              <a:gd name="T26" fmla="*/ 42 w 4107"/>
              <a:gd name="T27" fmla="*/ 162 h 1856"/>
              <a:gd name="T28" fmla="*/ 289 w 4107"/>
              <a:gd name="T29" fmla="*/ 168 h 1856"/>
              <a:gd name="T30" fmla="*/ 1464 w 4107"/>
              <a:gd name="T31" fmla="*/ 136 h 1856"/>
              <a:gd name="T32" fmla="*/ 2869 w 4107"/>
              <a:gd name="T33" fmla="*/ 98 h 1856"/>
              <a:gd name="T34" fmla="*/ 3828 w 4107"/>
              <a:gd name="T35" fmla="*/ 268 h 1856"/>
              <a:gd name="T36" fmla="*/ 3873 w 4107"/>
              <a:gd name="T37" fmla="*/ 1195 h 1856"/>
              <a:gd name="T38" fmla="*/ 3403 w 4107"/>
              <a:gd name="T39" fmla="*/ 1585 h 1856"/>
              <a:gd name="T40" fmla="*/ 1989 w 4107"/>
              <a:gd name="T41" fmla="*/ 1608 h 1856"/>
              <a:gd name="T42" fmla="*/ 1043 w 4107"/>
              <a:gd name="T43" fmla="*/ 1607 h 1856"/>
              <a:gd name="T44" fmla="*/ 466 w 4107"/>
              <a:gd name="T45" fmla="*/ 1592 h 1856"/>
              <a:gd name="T46" fmla="*/ 123 w 4107"/>
              <a:gd name="T47" fmla="*/ 1603 h 1856"/>
              <a:gd name="T48" fmla="*/ 125 w 4107"/>
              <a:gd name="T49" fmla="*/ 1599 h 1856"/>
              <a:gd name="T50" fmla="*/ 125 w 4107"/>
              <a:gd name="T51" fmla="*/ 1568 h 1856"/>
              <a:gd name="T52" fmla="*/ 119 w 4107"/>
              <a:gd name="T53" fmla="*/ 1388 h 1856"/>
              <a:gd name="T54" fmla="*/ 94 w 4107"/>
              <a:gd name="T55" fmla="*/ 871 h 1856"/>
              <a:gd name="T56" fmla="*/ 80 w 4107"/>
              <a:gd name="T57" fmla="*/ 529 h 1856"/>
              <a:gd name="T58" fmla="*/ 74 w 4107"/>
              <a:gd name="T59" fmla="*/ 308 h 1856"/>
              <a:gd name="T60" fmla="*/ 46 w 4107"/>
              <a:gd name="T61" fmla="*/ 181 h 1856"/>
              <a:gd name="T62" fmla="*/ 24 w 4107"/>
              <a:gd name="T63" fmla="*/ 174 h 1856"/>
              <a:gd name="T64" fmla="*/ 9 w 4107"/>
              <a:gd name="T65" fmla="*/ 220 h 1856"/>
              <a:gd name="T66" fmla="*/ 2 w 4107"/>
              <a:gd name="T67" fmla="*/ 426 h 1856"/>
              <a:gd name="T68" fmla="*/ 10 w 4107"/>
              <a:gd name="T69" fmla="*/ 688 h 1856"/>
              <a:gd name="T70" fmla="*/ 18 w 4107"/>
              <a:gd name="T71" fmla="*/ 1052 h 1856"/>
              <a:gd name="T72" fmla="*/ 31 w 4107"/>
              <a:gd name="T73" fmla="*/ 1509 h 1856"/>
              <a:gd name="T74" fmla="*/ 41 w 4107"/>
              <a:gd name="T75" fmla="*/ 1614 h 1856"/>
              <a:gd name="T76" fmla="*/ 71 w 4107"/>
              <a:gd name="T77" fmla="*/ 1637 h 1856"/>
              <a:gd name="T78" fmla="*/ 72 w 4107"/>
              <a:gd name="T79" fmla="*/ 1643 h 1856"/>
              <a:gd name="T80" fmla="*/ 62 w 4107"/>
              <a:gd name="T81" fmla="*/ 1663 h 1856"/>
              <a:gd name="T82" fmla="*/ 72 w 4107"/>
              <a:gd name="T83" fmla="*/ 1694 h 1856"/>
              <a:gd name="T84" fmla="*/ 120 w 4107"/>
              <a:gd name="T85" fmla="*/ 1765 h 1856"/>
              <a:gd name="T86" fmla="*/ 206 w 4107"/>
              <a:gd name="T87" fmla="*/ 1822 h 1856"/>
              <a:gd name="T88" fmla="*/ 381 w 4107"/>
              <a:gd name="T89" fmla="*/ 1856 h 1856"/>
              <a:gd name="T90" fmla="*/ 610 w 4107"/>
              <a:gd name="T91" fmla="*/ 1844 h 1856"/>
              <a:gd name="T92" fmla="*/ 729 w 4107"/>
              <a:gd name="T93" fmla="*/ 1833 h 1856"/>
              <a:gd name="T94" fmla="*/ 794 w 4107"/>
              <a:gd name="T95" fmla="*/ 1833 h 1856"/>
              <a:gd name="T96" fmla="*/ 831 w 4107"/>
              <a:gd name="T97" fmla="*/ 1837 h 1856"/>
              <a:gd name="T98" fmla="*/ 867 w 4107"/>
              <a:gd name="T99" fmla="*/ 1822 h 1856"/>
              <a:gd name="T100" fmla="*/ 1221 w 4107"/>
              <a:gd name="T101" fmla="*/ 1805 h 1856"/>
              <a:gd name="T102" fmla="*/ 1812 w 4107"/>
              <a:gd name="T103" fmla="*/ 1805 h 1856"/>
              <a:gd name="T104" fmla="*/ 2658 w 4107"/>
              <a:gd name="T105" fmla="*/ 1831 h 1856"/>
              <a:gd name="T106" fmla="*/ 3075 w 4107"/>
              <a:gd name="T107" fmla="*/ 1834 h 1856"/>
              <a:gd name="T108" fmla="*/ 3481 w 4107"/>
              <a:gd name="T109" fmla="*/ 1820 h 1856"/>
              <a:gd name="T110" fmla="*/ 3770 w 4107"/>
              <a:gd name="T111" fmla="*/ 1794 h 1856"/>
              <a:gd name="T112" fmla="*/ 3939 w 4107"/>
              <a:gd name="T113" fmla="*/ 1776 h 1856"/>
              <a:gd name="T114" fmla="*/ 4035 w 4107"/>
              <a:gd name="T115" fmla="*/ 1748 h 1856"/>
              <a:gd name="T116" fmla="*/ 4071 w 4107"/>
              <a:gd name="T117" fmla="*/ 1719 h 1856"/>
              <a:gd name="T118" fmla="*/ 4076 w 4107"/>
              <a:gd name="T119" fmla="*/ 1664 h 1856"/>
              <a:gd name="T120" fmla="*/ 4086 w 4107"/>
              <a:gd name="T121" fmla="*/ 1554 h 1856"/>
              <a:gd name="T122" fmla="*/ 4107 w 4107"/>
              <a:gd name="T123" fmla="*/ 1157 h 1856"/>
              <a:gd name="T124" fmla="*/ 4092 w 4107"/>
              <a:gd name="T125" fmla="*/ 858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07" h="1856">
                <a:moveTo>
                  <a:pt x="4092" y="858"/>
                </a:moveTo>
                <a:lnTo>
                  <a:pt x="4081" y="660"/>
                </a:lnTo>
                <a:lnTo>
                  <a:pt x="4051" y="359"/>
                </a:lnTo>
                <a:lnTo>
                  <a:pt x="4022" y="213"/>
                </a:lnTo>
                <a:lnTo>
                  <a:pt x="3993" y="118"/>
                </a:lnTo>
                <a:lnTo>
                  <a:pt x="3976" y="73"/>
                </a:lnTo>
                <a:lnTo>
                  <a:pt x="3967" y="54"/>
                </a:lnTo>
                <a:lnTo>
                  <a:pt x="3939" y="36"/>
                </a:lnTo>
                <a:lnTo>
                  <a:pt x="3923" y="34"/>
                </a:lnTo>
                <a:lnTo>
                  <a:pt x="3914" y="23"/>
                </a:lnTo>
                <a:lnTo>
                  <a:pt x="3895" y="9"/>
                </a:lnTo>
                <a:lnTo>
                  <a:pt x="3875" y="3"/>
                </a:lnTo>
                <a:lnTo>
                  <a:pt x="3852" y="4"/>
                </a:lnTo>
                <a:lnTo>
                  <a:pt x="3840" y="8"/>
                </a:lnTo>
                <a:lnTo>
                  <a:pt x="3839" y="8"/>
                </a:lnTo>
                <a:lnTo>
                  <a:pt x="3839" y="8"/>
                </a:lnTo>
                <a:lnTo>
                  <a:pt x="3828" y="1"/>
                </a:lnTo>
                <a:lnTo>
                  <a:pt x="3813" y="0"/>
                </a:lnTo>
                <a:lnTo>
                  <a:pt x="2873" y="14"/>
                </a:lnTo>
                <a:lnTo>
                  <a:pt x="1934" y="36"/>
                </a:lnTo>
                <a:lnTo>
                  <a:pt x="1464" y="47"/>
                </a:lnTo>
                <a:lnTo>
                  <a:pt x="758" y="65"/>
                </a:lnTo>
                <a:lnTo>
                  <a:pt x="289" y="91"/>
                </a:lnTo>
                <a:lnTo>
                  <a:pt x="54" y="113"/>
                </a:lnTo>
                <a:lnTo>
                  <a:pt x="44" y="115"/>
                </a:lnTo>
                <a:lnTo>
                  <a:pt x="31" y="130"/>
                </a:lnTo>
                <a:lnTo>
                  <a:pt x="31" y="148"/>
                </a:lnTo>
                <a:lnTo>
                  <a:pt x="42" y="162"/>
                </a:lnTo>
                <a:lnTo>
                  <a:pt x="54" y="165"/>
                </a:lnTo>
                <a:lnTo>
                  <a:pt x="289" y="168"/>
                </a:lnTo>
                <a:lnTo>
                  <a:pt x="759" y="162"/>
                </a:lnTo>
                <a:lnTo>
                  <a:pt x="1464" y="136"/>
                </a:lnTo>
                <a:lnTo>
                  <a:pt x="1934" y="121"/>
                </a:lnTo>
                <a:lnTo>
                  <a:pt x="2869" y="98"/>
                </a:lnTo>
                <a:lnTo>
                  <a:pt x="3806" y="83"/>
                </a:lnTo>
                <a:lnTo>
                  <a:pt x="3828" y="268"/>
                </a:lnTo>
                <a:lnTo>
                  <a:pt x="3856" y="639"/>
                </a:lnTo>
                <a:lnTo>
                  <a:pt x="3873" y="1195"/>
                </a:lnTo>
                <a:lnTo>
                  <a:pt x="3874" y="1568"/>
                </a:lnTo>
                <a:lnTo>
                  <a:pt x="3403" y="1585"/>
                </a:lnTo>
                <a:lnTo>
                  <a:pt x="2461" y="1605"/>
                </a:lnTo>
                <a:lnTo>
                  <a:pt x="1989" y="1608"/>
                </a:lnTo>
                <a:lnTo>
                  <a:pt x="1516" y="1611"/>
                </a:lnTo>
                <a:lnTo>
                  <a:pt x="1043" y="1607"/>
                </a:lnTo>
                <a:lnTo>
                  <a:pt x="815" y="1602"/>
                </a:lnTo>
                <a:lnTo>
                  <a:pt x="466" y="1592"/>
                </a:lnTo>
                <a:lnTo>
                  <a:pt x="236" y="1596"/>
                </a:lnTo>
                <a:lnTo>
                  <a:pt x="123" y="1603"/>
                </a:lnTo>
                <a:lnTo>
                  <a:pt x="124" y="1602"/>
                </a:lnTo>
                <a:lnTo>
                  <a:pt x="125" y="1599"/>
                </a:lnTo>
                <a:lnTo>
                  <a:pt x="131" y="1589"/>
                </a:lnTo>
                <a:lnTo>
                  <a:pt x="125" y="1568"/>
                </a:lnTo>
                <a:lnTo>
                  <a:pt x="119" y="1561"/>
                </a:lnTo>
                <a:lnTo>
                  <a:pt x="119" y="1388"/>
                </a:lnTo>
                <a:lnTo>
                  <a:pt x="102" y="1043"/>
                </a:lnTo>
                <a:lnTo>
                  <a:pt x="94" y="871"/>
                </a:lnTo>
                <a:lnTo>
                  <a:pt x="88" y="700"/>
                </a:lnTo>
                <a:lnTo>
                  <a:pt x="80" y="529"/>
                </a:lnTo>
                <a:lnTo>
                  <a:pt x="79" y="442"/>
                </a:lnTo>
                <a:lnTo>
                  <a:pt x="74" y="308"/>
                </a:lnTo>
                <a:lnTo>
                  <a:pt x="59" y="222"/>
                </a:lnTo>
                <a:lnTo>
                  <a:pt x="46" y="181"/>
                </a:lnTo>
                <a:lnTo>
                  <a:pt x="41" y="174"/>
                </a:lnTo>
                <a:lnTo>
                  <a:pt x="24" y="174"/>
                </a:lnTo>
                <a:lnTo>
                  <a:pt x="19" y="181"/>
                </a:lnTo>
                <a:lnTo>
                  <a:pt x="9" y="220"/>
                </a:lnTo>
                <a:lnTo>
                  <a:pt x="0" y="301"/>
                </a:lnTo>
                <a:lnTo>
                  <a:pt x="2" y="426"/>
                </a:lnTo>
                <a:lnTo>
                  <a:pt x="6" y="507"/>
                </a:lnTo>
                <a:lnTo>
                  <a:pt x="10" y="688"/>
                </a:lnTo>
                <a:lnTo>
                  <a:pt x="15" y="871"/>
                </a:lnTo>
                <a:lnTo>
                  <a:pt x="18" y="1052"/>
                </a:lnTo>
                <a:lnTo>
                  <a:pt x="23" y="1326"/>
                </a:lnTo>
                <a:lnTo>
                  <a:pt x="31" y="1509"/>
                </a:lnTo>
                <a:lnTo>
                  <a:pt x="39" y="1599"/>
                </a:lnTo>
                <a:lnTo>
                  <a:pt x="41" y="1614"/>
                </a:lnTo>
                <a:lnTo>
                  <a:pt x="59" y="1633"/>
                </a:lnTo>
                <a:lnTo>
                  <a:pt x="71" y="1637"/>
                </a:lnTo>
                <a:lnTo>
                  <a:pt x="71" y="1641"/>
                </a:lnTo>
                <a:lnTo>
                  <a:pt x="72" y="1643"/>
                </a:lnTo>
                <a:lnTo>
                  <a:pt x="66" y="1649"/>
                </a:lnTo>
                <a:lnTo>
                  <a:pt x="62" y="1663"/>
                </a:lnTo>
                <a:lnTo>
                  <a:pt x="65" y="1672"/>
                </a:lnTo>
                <a:lnTo>
                  <a:pt x="72" y="1694"/>
                </a:lnTo>
                <a:lnTo>
                  <a:pt x="93" y="1733"/>
                </a:lnTo>
                <a:lnTo>
                  <a:pt x="120" y="1765"/>
                </a:lnTo>
                <a:lnTo>
                  <a:pt x="151" y="1791"/>
                </a:lnTo>
                <a:lnTo>
                  <a:pt x="206" y="1822"/>
                </a:lnTo>
                <a:lnTo>
                  <a:pt x="289" y="1846"/>
                </a:lnTo>
                <a:lnTo>
                  <a:pt x="381" y="1856"/>
                </a:lnTo>
                <a:lnTo>
                  <a:pt x="475" y="1856"/>
                </a:lnTo>
                <a:lnTo>
                  <a:pt x="610" y="1844"/>
                </a:lnTo>
                <a:lnTo>
                  <a:pt x="687" y="1837"/>
                </a:lnTo>
                <a:lnTo>
                  <a:pt x="729" y="1833"/>
                </a:lnTo>
                <a:lnTo>
                  <a:pt x="772" y="1829"/>
                </a:lnTo>
                <a:lnTo>
                  <a:pt x="794" y="1833"/>
                </a:lnTo>
                <a:lnTo>
                  <a:pt x="815" y="1835"/>
                </a:lnTo>
                <a:lnTo>
                  <a:pt x="831" y="1837"/>
                </a:lnTo>
                <a:lnTo>
                  <a:pt x="856" y="1830"/>
                </a:lnTo>
                <a:lnTo>
                  <a:pt x="867" y="1822"/>
                </a:lnTo>
                <a:lnTo>
                  <a:pt x="985" y="1815"/>
                </a:lnTo>
                <a:lnTo>
                  <a:pt x="1221" y="1805"/>
                </a:lnTo>
                <a:lnTo>
                  <a:pt x="1576" y="1802"/>
                </a:lnTo>
                <a:lnTo>
                  <a:pt x="1812" y="1805"/>
                </a:lnTo>
                <a:lnTo>
                  <a:pt x="2094" y="1813"/>
                </a:lnTo>
                <a:lnTo>
                  <a:pt x="2658" y="1831"/>
                </a:lnTo>
                <a:lnTo>
                  <a:pt x="2941" y="1834"/>
                </a:lnTo>
                <a:lnTo>
                  <a:pt x="3075" y="1834"/>
                </a:lnTo>
                <a:lnTo>
                  <a:pt x="3345" y="1826"/>
                </a:lnTo>
                <a:lnTo>
                  <a:pt x="3481" y="1820"/>
                </a:lnTo>
                <a:lnTo>
                  <a:pt x="3626" y="1809"/>
                </a:lnTo>
                <a:lnTo>
                  <a:pt x="3770" y="1794"/>
                </a:lnTo>
                <a:lnTo>
                  <a:pt x="3836" y="1789"/>
                </a:lnTo>
                <a:lnTo>
                  <a:pt x="3939" y="1776"/>
                </a:lnTo>
                <a:lnTo>
                  <a:pt x="4003" y="1760"/>
                </a:lnTo>
                <a:lnTo>
                  <a:pt x="4035" y="1748"/>
                </a:lnTo>
                <a:lnTo>
                  <a:pt x="4050" y="1741"/>
                </a:lnTo>
                <a:lnTo>
                  <a:pt x="4071" y="1719"/>
                </a:lnTo>
                <a:lnTo>
                  <a:pt x="4080" y="1691"/>
                </a:lnTo>
                <a:lnTo>
                  <a:pt x="4076" y="1664"/>
                </a:lnTo>
                <a:lnTo>
                  <a:pt x="4070" y="1653"/>
                </a:lnTo>
                <a:lnTo>
                  <a:pt x="4086" y="1554"/>
                </a:lnTo>
                <a:lnTo>
                  <a:pt x="4105" y="1356"/>
                </a:lnTo>
                <a:lnTo>
                  <a:pt x="4107" y="1157"/>
                </a:lnTo>
                <a:lnTo>
                  <a:pt x="4099" y="958"/>
                </a:lnTo>
                <a:lnTo>
                  <a:pt x="4092" y="858"/>
                </a:ln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228">
            <a:extLst>
              <a:ext uri="{FF2B5EF4-FFF2-40B4-BE49-F238E27FC236}">
                <a16:creationId xmlns:a16="http://schemas.microsoft.com/office/drawing/2014/main" id="{824187CC-9FCB-4710-9445-C03C97AF7FD3}"/>
              </a:ext>
            </a:extLst>
          </p:cNvPr>
          <p:cNvSpPr>
            <a:spLocks/>
          </p:cNvSpPr>
          <p:nvPr/>
        </p:nvSpPr>
        <p:spPr bwMode="auto">
          <a:xfrm>
            <a:off x="767410" y="2966730"/>
            <a:ext cx="1531938" cy="793750"/>
          </a:xfrm>
          <a:custGeom>
            <a:avLst/>
            <a:gdLst>
              <a:gd name="T0" fmla="*/ 3692 w 3861"/>
              <a:gd name="T1" fmla="*/ 26 h 2000"/>
              <a:gd name="T2" fmla="*/ 3667 w 3861"/>
              <a:gd name="T3" fmla="*/ 17 h 2000"/>
              <a:gd name="T4" fmla="*/ 3545 w 3861"/>
              <a:gd name="T5" fmla="*/ 4 h 2000"/>
              <a:gd name="T6" fmla="*/ 3003 w 3861"/>
              <a:gd name="T7" fmla="*/ 10 h 2000"/>
              <a:gd name="T8" fmla="*/ 2357 w 3861"/>
              <a:gd name="T9" fmla="*/ 18 h 2000"/>
              <a:gd name="T10" fmla="*/ 1495 w 3861"/>
              <a:gd name="T11" fmla="*/ 23 h 2000"/>
              <a:gd name="T12" fmla="*/ 200 w 3861"/>
              <a:gd name="T13" fmla="*/ 47 h 2000"/>
              <a:gd name="T14" fmla="*/ 178 w 3861"/>
              <a:gd name="T15" fmla="*/ 60 h 2000"/>
              <a:gd name="T16" fmla="*/ 170 w 3861"/>
              <a:gd name="T17" fmla="*/ 72 h 2000"/>
              <a:gd name="T18" fmla="*/ 158 w 3861"/>
              <a:gd name="T19" fmla="*/ 97 h 2000"/>
              <a:gd name="T20" fmla="*/ 79 w 3861"/>
              <a:gd name="T21" fmla="*/ 889 h 2000"/>
              <a:gd name="T22" fmla="*/ 21 w 3861"/>
              <a:gd name="T23" fmla="*/ 1484 h 2000"/>
              <a:gd name="T24" fmla="*/ 11 w 3861"/>
              <a:gd name="T25" fmla="*/ 1694 h 2000"/>
              <a:gd name="T26" fmla="*/ 46 w 3861"/>
              <a:gd name="T27" fmla="*/ 1711 h 2000"/>
              <a:gd name="T28" fmla="*/ 65 w 3861"/>
              <a:gd name="T29" fmla="*/ 1690 h 2000"/>
              <a:gd name="T30" fmla="*/ 135 w 3861"/>
              <a:gd name="T31" fmla="*/ 1106 h 2000"/>
              <a:gd name="T32" fmla="*/ 201 w 3861"/>
              <a:gd name="T33" fmla="*/ 505 h 2000"/>
              <a:gd name="T34" fmla="*/ 661 w 3861"/>
              <a:gd name="T35" fmla="*/ 105 h 2000"/>
              <a:gd name="T36" fmla="*/ 1926 w 3861"/>
              <a:gd name="T37" fmla="*/ 102 h 2000"/>
              <a:gd name="T38" fmla="*/ 2767 w 3861"/>
              <a:gd name="T39" fmla="*/ 97 h 2000"/>
              <a:gd name="T40" fmla="*/ 3198 w 3861"/>
              <a:gd name="T41" fmla="*/ 95 h 2000"/>
              <a:gd name="T42" fmla="*/ 3498 w 3861"/>
              <a:gd name="T43" fmla="*/ 97 h 2000"/>
              <a:gd name="T44" fmla="*/ 3594 w 3861"/>
              <a:gd name="T45" fmla="*/ 100 h 2000"/>
              <a:gd name="T46" fmla="*/ 3590 w 3861"/>
              <a:gd name="T47" fmla="*/ 212 h 2000"/>
              <a:gd name="T48" fmla="*/ 3593 w 3861"/>
              <a:gd name="T49" fmla="*/ 527 h 2000"/>
              <a:gd name="T50" fmla="*/ 3559 w 3861"/>
              <a:gd name="T51" fmla="*/ 848 h 2000"/>
              <a:gd name="T52" fmla="*/ 3510 w 3861"/>
              <a:gd name="T53" fmla="*/ 1137 h 2000"/>
              <a:gd name="T54" fmla="*/ 3392 w 3861"/>
              <a:gd name="T55" fmla="*/ 1682 h 2000"/>
              <a:gd name="T56" fmla="*/ 2136 w 3861"/>
              <a:gd name="T57" fmla="*/ 1724 h 2000"/>
              <a:gd name="T58" fmla="*/ 1301 w 3861"/>
              <a:gd name="T59" fmla="*/ 1728 h 2000"/>
              <a:gd name="T60" fmla="*/ 673 w 3861"/>
              <a:gd name="T61" fmla="*/ 1716 h 2000"/>
              <a:gd name="T62" fmla="*/ 139 w 3861"/>
              <a:gd name="T63" fmla="*/ 1708 h 2000"/>
              <a:gd name="T64" fmla="*/ 26 w 3861"/>
              <a:gd name="T65" fmla="*/ 1715 h 2000"/>
              <a:gd name="T66" fmla="*/ 14 w 3861"/>
              <a:gd name="T67" fmla="*/ 1730 h 2000"/>
              <a:gd name="T68" fmla="*/ 0 w 3861"/>
              <a:gd name="T69" fmla="*/ 1756 h 2000"/>
              <a:gd name="T70" fmla="*/ 11 w 3861"/>
              <a:gd name="T71" fmla="*/ 1774 h 2000"/>
              <a:gd name="T72" fmla="*/ 106 w 3861"/>
              <a:gd name="T73" fmla="*/ 1859 h 2000"/>
              <a:gd name="T74" fmla="*/ 125 w 3861"/>
              <a:gd name="T75" fmla="*/ 1879 h 2000"/>
              <a:gd name="T76" fmla="*/ 136 w 3861"/>
              <a:gd name="T77" fmla="*/ 1883 h 2000"/>
              <a:gd name="T78" fmla="*/ 140 w 3861"/>
              <a:gd name="T79" fmla="*/ 1884 h 2000"/>
              <a:gd name="T80" fmla="*/ 187 w 3861"/>
              <a:gd name="T81" fmla="*/ 1923 h 2000"/>
              <a:gd name="T82" fmla="*/ 233 w 3861"/>
              <a:gd name="T83" fmla="*/ 1965 h 2000"/>
              <a:gd name="T84" fmla="*/ 252 w 3861"/>
              <a:gd name="T85" fmla="*/ 1986 h 2000"/>
              <a:gd name="T86" fmla="*/ 388 w 3861"/>
              <a:gd name="T87" fmla="*/ 2000 h 2000"/>
              <a:gd name="T88" fmla="*/ 618 w 3861"/>
              <a:gd name="T89" fmla="*/ 1988 h 2000"/>
              <a:gd name="T90" fmla="*/ 1021 w 3861"/>
              <a:gd name="T91" fmla="*/ 1969 h 2000"/>
              <a:gd name="T92" fmla="*/ 1627 w 3861"/>
              <a:gd name="T93" fmla="*/ 1949 h 2000"/>
              <a:gd name="T94" fmla="*/ 2031 w 3861"/>
              <a:gd name="T95" fmla="*/ 1945 h 2000"/>
              <a:gd name="T96" fmla="*/ 3040 w 3861"/>
              <a:gd name="T97" fmla="*/ 1971 h 2000"/>
              <a:gd name="T98" fmla="*/ 3457 w 3861"/>
              <a:gd name="T99" fmla="*/ 1992 h 2000"/>
              <a:gd name="T100" fmla="*/ 3496 w 3861"/>
              <a:gd name="T101" fmla="*/ 1969 h 2000"/>
              <a:gd name="T102" fmla="*/ 3507 w 3861"/>
              <a:gd name="T103" fmla="*/ 1938 h 2000"/>
              <a:gd name="T104" fmla="*/ 3549 w 3861"/>
              <a:gd name="T105" fmla="*/ 1848 h 2000"/>
              <a:gd name="T106" fmla="*/ 3596 w 3861"/>
              <a:gd name="T107" fmla="*/ 1669 h 2000"/>
              <a:gd name="T108" fmla="*/ 3693 w 3861"/>
              <a:gd name="T109" fmla="*/ 1230 h 2000"/>
              <a:gd name="T110" fmla="*/ 3785 w 3861"/>
              <a:gd name="T111" fmla="*/ 798 h 2000"/>
              <a:gd name="T112" fmla="*/ 3855 w 3861"/>
              <a:gd name="T113" fmla="*/ 447 h 2000"/>
              <a:gd name="T114" fmla="*/ 3861 w 3861"/>
              <a:gd name="T115" fmla="*/ 325 h 2000"/>
              <a:gd name="T116" fmla="*/ 3821 w 3861"/>
              <a:gd name="T117" fmla="*/ 162 h 2000"/>
              <a:gd name="T118" fmla="*/ 3765 w 3861"/>
              <a:gd name="T119" fmla="*/ 83 h 2000"/>
              <a:gd name="T120" fmla="*/ 3707 w 3861"/>
              <a:gd name="T121" fmla="*/ 35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61" h="2000">
                <a:moveTo>
                  <a:pt x="3707" y="35"/>
                </a:moveTo>
                <a:lnTo>
                  <a:pt x="3692" y="26"/>
                </a:lnTo>
                <a:lnTo>
                  <a:pt x="3677" y="25"/>
                </a:lnTo>
                <a:lnTo>
                  <a:pt x="3667" y="17"/>
                </a:lnTo>
                <a:lnTo>
                  <a:pt x="3651" y="13"/>
                </a:lnTo>
                <a:lnTo>
                  <a:pt x="3545" y="4"/>
                </a:lnTo>
                <a:lnTo>
                  <a:pt x="3329" y="0"/>
                </a:lnTo>
                <a:lnTo>
                  <a:pt x="3003" y="10"/>
                </a:lnTo>
                <a:lnTo>
                  <a:pt x="2788" y="14"/>
                </a:lnTo>
                <a:lnTo>
                  <a:pt x="2357" y="18"/>
                </a:lnTo>
                <a:lnTo>
                  <a:pt x="1926" y="21"/>
                </a:lnTo>
                <a:lnTo>
                  <a:pt x="1495" y="23"/>
                </a:lnTo>
                <a:lnTo>
                  <a:pt x="631" y="35"/>
                </a:lnTo>
                <a:lnTo>
                  <a:pt x="200" y="47"/>
                </a:lnTo>
                <a:lnTo>
                  <a:pt x="191" y="48"/>
                </a:lnTo>
                <a:lnTo>
                  <a:pt x="178" y="60"/>
                </a:lnTo>
                <a:lnTo>
                  <a:pt x="176" y="67"/>
                </a:lnTo>
                <a:lnTo>
                  <a:pt x="170" y="72"/>
                </a:lnTo>
                <a:lnTo>
                  <a:pt x="161" y="87"/>
                </a:lnTo>
                <a:lnTo>
                  <a:pt x="158" y="97"/>
                </a:lnTo>
                <a:lnTo>
                  <a:pt x="115" y="492"/>
                </a:lnTo>
                <a:lnTo>
                  <a:pt x="79" y="889"/>
                </a:lnTo>
                <a:lnTo>
                  <a:pt x="60" y="1087"/>
                </a:lnTo>
                <a:lnTo>
                  <a:pt x="21" y="1484"/>
                </a:lnTo>
                <a:lnTo>
                  <a:pt x="9" y="1682"/>
                </a:lnTo>
                <a:lnTo>
                  <a:pt x="11" y="1694"/>
                </a:lnTo>
                <a:lnTo>
                  <a:pt x="25" y="1707"/>
                </a:lnTo>
                <a:lnTo>
                  <a:pt x="46" y="1711"/>
                </a:lnTo>
                <a:lnTo>
                  <a:pt x="62" y="1700"/>
                </a:lnTo>
                <a:lnTo>
                  <a:pt x="65" y="1690"/>
                </a:lnTo>
                <a:lnTo>
                  <a:pt x="93" y="1496"/>
                </a:lnTo>
                <a:lnTo>
                  <a:pt x="135" y="1106"/>
                </a:lnTo>
                <a:lnTo>
                  <a:pt x="156" y="911"/>
                </a:lnTo>
                <a:lnTo>
                  <a:pt x="201" y="505"/>
                </a:lnTo>
                <a:lnTo>
                  <a:pt x="239" y="100"/>
                </a:lnTo>
                <a:lnTo>
                  <a:pt x="661" y="105"/>
                </a:lnTo>
                <a:lnTo>
                  <a:pt x="1504" y="105"/>
                </a:lnTo>
                <a:lnTo>
                  <a:pt x="1926" y="102"/>
                </a:lnTo>
                <a:lnTo>
                  <a:pt x="2346" y="100"/>
                </a:lnTo>
                <a:lnTo>
                  <a:pt x="2767" y="97"/>
                </a:lnTo>
                <a:lnTo>
                  <a:pt x="2983" y="96"/>
                </a:lnTo>
                <a:lnTo>
                  <a:pt x="3198" y="95"/>
                </a:lnTo>
                <a:lnTo>
                  <a:pt x="3297" y="96"/>
                </a:lnTo>
                <a:lnTo>
                  <a:pt x="3498" y="97"/>
                </a:lnTo>
                <a:lnTo>
                  <a:pt x="3598" y="92"/>
                </a:lnTo>
                <a:lnTo>
                  <a:pt x="3594" y="100"/>
                </a:lnTo>
                <a:lnTo>
                  <a:pt x="3593" y="109"/>
                </a:lnTo>
                <a:lnTo>
                  <a:pt x="3590" y="212"/>
                </a:lnTo>
                <a:lnTo>
                  <a:pt x="3596" y="422"/>
                </a:lnTo>
                <a:lnTo>
                  <a:pt x="3593" y="527"/>
                </a:lnTo>
                <a:lnTo>
                  <a:pt x="3585" y="635"/>
                </a:lnTo>
                <a:lnTo>
                  <a:pt x="3559" y="848"/>
                </a:lnTo>
                <a:lnTo>
                  <a:pt x="3542" y="954"/>
                </a:lnTo>
                <a:lnTo>
                  <a:pt x="3510" y="1137"/>
                </a:lnTo>
                <a:lnTo>
                  <a:pt x="3430" y="1500"/>
                </a:lnTo>
                <a:lnTo>
                  <a:pt x="3392" y="1682"/>
                </a:lnTo>
                <a:lnTo>
                  <a:pt x="2973" y="1700"/>
                </a:lnTo>
                <a:lnTo>
                  <a:pt x="2136" y="1724"/>
                </a:lnTo>
                <a:lnTo>
                  <a:pt x="1718" y="1726"/>
                </a:lnTo>
                <a:lnTo>
                  <a:pt x="1301" y="1728"/>
                </a:lnTo>
                <a:lnTo>
                  <a:pt x="885" y="1721"/>
                </a:lnTo>
                <a:lnTo>
                  <a:pt x="673" y="1716"/>
                </a:lnTo>
                <a:lnTo>
                  <a:pt x="353" y="1707"/>
                </a:lnTo>
                <a:lnTo>
                  <a:pt x="139" y="1708"/>
                </a:lnTo>
                <a:lnTo>
                  <a:pt x="33" y="1713"/>
                </a:lnTo>
                <a:lnTo>
                  <a:pt x="26" y="1715"/>
                </a:lnTo>
                <a:lnTo>
                  <a:pt x="17" y="1724"/>
                </a:lnTo>
                <a:lnTo>
                  <a:pt x="14" y="1730"/>
                </a:lnTo>
                <a:lnTo>
                  <a:pt x="4" y="1738"/>
                </a:lnTo>
                <a:lnTo>
                  <a:pt x="0" y="1756"/>
                </a:lnTo>
                <a:lnTo>
                  <a:pt x="5" y="1769"/>
                </a:lnTo>
                <a:lnTo>
                  <a:pt x="11" y="1774"/>
                </a:lnTo>
                <a:lnTo>
                  <a:pt x="58" y="1817"/>
                </a:lnTo>
                <a:lnTo>
                  <a:pt x="106" y="1859"/>
                </a:lnTo>
                <a:lnTo>
                  <a:pt x="112" y="1866"/>
                </a:lnTo>
                <a:lnTo>
                  <a:pt x="125" y="1879"/>
                </a:lnTo>
                <a:lnTo>
                  <a:pt x="134" y="1882"/>
                </a:lnTo>
                <a:lnTo>
                  <a:pt x="136" y="1883"/>
                </a:lnTo>
                <a:lnTo>
                  <a:pt x="138" y="1883"/>
                </a:lnTo>
                <a:lnTo>
                  <a:pt x="140" y="1884"/>
                </a:lnTo>
                <a:lnTo>
                  <a:pt x="141" y="1887"/>
                </a:lnTo>
                <a:lnTo>
                  <a:pt x="187" y="1923"/>
                </a:lnTo>
                <a:lnTo>
                  <a:pt x="235" y="1956"/>
                </a:lnTo>
                <a:lnTo>
                  <a:pt x="233" y="1965"/>
                </a:lnTo>
                <a:lnTo>
                  <a:pt x="241" y="1982"/>
                </a:lnTo>
                <a:lnTo>
                  <a:pt x="252" y="1986"/>
                </a:lnTo>
                <a:lnTo>
                  <a:pt x="296" y="1995"/>
                </a:lnTo>
                <a:lnTo>
                  <a:pt x="388" y="2000"/>
                </a:lnTo>
                <a:lnTo>
                  <a:pt x="528" y="1993"/>
                </a:lnTo>
                <a:lnTo>
                  <a:pt x="618" y="1988"/>
                </a:lnTo>
                <a:lnTo>
                  <a:pt x="819" y="1979"/>
                </a:lnTo>
                <a:lnTo>
                  <a:pt x="1021" y="1969"/>
                </a:lnTo>
                <a:lnTo>
                  <a:pt x="1224" y="1961"/>
                </a:lnTo>
                <a:lnTo>
                  <a:pt x="1627" y="1949"/>
                </a:lnTo>
                <a:lnTo>
                  <a:pt x="1829" y="1947"/>
                </a:lnTo>
                <a:lnTo>
                  <a:pt x="2031" y="1945"/>
                </a:lnTo>
                <a:lnTo>
                  <a:pt x="2434" y="1951"/>
                </a:lnTo>
                <a:lnTo>
                  <a:pt x="3040" y="1971"/>
                </a:lnTo>
                <a:lnTo>
                  <a:pt x="3443" y="1992"/>
                </a:lnTo>
                <a:lnTo>
                  <a:pt x="3457" y="1992"/>
                </a:lnTo>
                <a:lnTo>
                  <a:pt x="3480" y="1983"/>
                </a:lnTo>
                <a:lnTo>
                  <a:pt x="3496" y="1969"/>
                </a:lnTo>
                <a:lnTo>
                  <a:pt x="3505" y="1949"/>
                </a:lnTo>
                <a:lnTo>
                  <a:pt x="3507" y="1938"/>
                </a:lnTo>
                <a:lnTo>
                  <a:pt x="3526" y="1910"/>
                </a:lnTo>
                <a:lnTo>
                  <a:pt x="3549" y="1848"/>
                </a:lnTo>
                <a:lnTo>
                  <a:pt x="3558" y="1814"/>
                </a:lnTo>
                <a:lnTo>
                  <a:pt x="3596" y="1669"/>
                </a:lnTo>
                <a:lnTo>
                  <a:pt x="3629" y="1523"/>
                </a:lnTo>
                <a:lnTo>
                  <a:pt x="3693" y="1230"/>
                </a:lnTo>
                <a:lnTo>
                  <a:pt x="3754" y="936"/>
                </a:lnTo>
                <a:lnTo>
                  <a:pt x="3785" y="798"/>
                </a:lnTo>
                <a:lnTo>
                  <a:pt x="3833" y="587"/>
                </a:lnTo>
                <a:lnTo>
                  <a:pt x="3855" y="447"/>
                </a:lnTo>
                <a:lnTo>
                  <a:pt x="3860" y="377"/>
                </a:lnTo>
                <a:lnTo>
                  <a:pt x="3861" y="325"/>
                </a:lnTo>
                <a:lnTo>
                  <a:pt x="3847" y="228"/>
                </a:lnTo>
                <a:lnTo>
                  <a:pt x="3821" y="162"/>
                </a:lnTo>
                <a:lnTo>
                  <a:pt x="3797" y="120"/>
                </a:lnTo>
                <a:lnTo>
                  <a:pt x="3765" y="83"/>
                </a:lnTo>
                <a:lnTo>
                  <a:pt x="3728" y="49"/>
                </a:lnTo>
                <a:lnTo>
                  <a:pt x="3707" y="3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284">
            <a:extLst>
              <a:ext uri="{FF2B5EF4-FFF2-40B4-BE49-F238E27FC236}">
                <a16:creationId xmlns:a16="http://schemas.microsoft.com/office/drawing/2014/main" id="{BB8D05F9-88D2-4AD7-BBD2-D735F6E2073A}"/>
              </a:ext>
            </a:extLst>
          </p:cNvPr>
          <p:cNvSpPr>
            <a:spLocks/>
          </p:cNvSpPr>
          <p:nvPr/>
        </p:nvSpPr>
        <p:spPr bwMode="auto">
          <a:xfrm rot="1545019">
            <a:off x="6604987" y="2636383"/>
            <a:ext cx="294103" cy="1251593"/>
          </a:xfrm>
          <a:custGeom>
            <a:avLst/>
            <a:gdLst>
              <a:gd name="T0" fmla="*/ 303 w 530"/>
              <a:gd name="T1" fmla="*/ 2004 h 2263"/>
              <a:gd name="T2" fmla="*/ 303 w 530"/>
              <a:gd name="T3" fmla="*/ 1995 h 2263"/>
              <a:gd name="T4" fmla="*/ 298 w 530"/>
              <a:gd name="T5" fmla="*/ 1978 h 2263"/>
              <a:gd name="T6" fmla="*/ 291 w 530"/>
              <a:gd name="T7" fmla="*/ 1970 h 2263"/>
              <a:gd name="T8" fmla="*/ 255 w 530"/>
              <a:gd name="T9" fmla="*/ 1934 h 2263"/>
              <a:gd name="T10" fmla="*/ 215 w 530"/>
              <a:gd name="T11" fmla="*/ 1904 h 2263"/>
              <a:gd name="T12" fmla="*/ 252 w 530"/>
              <a:gd name="T13" fmla="*/ 1790 h 2263"/>
              <a:gd name="T14" fmla="*/ 321 w 530"/>
              <a:gd name="T15" fmla="*/ 1559 h 2263"/>
              <a:gd name="T16" fmla="*/ 381 w 530"/>
              <a:gd name="T17" fmla="*/ 1326 h 2263"/>
              <a:gd name="T18" fmla="*/ 433 w 530"/>
              <a:gd name="T19" fmla="*/ 1089 h 2263"/>
              <a:gd name="T20" fmla="*/ 474 w 530"/>
              <a:gd name="T21" fmla="*/ 850 h 2263"/>
              <a:gd name="T22" fmla="*/ 505 w 530"/>
              <a:gd name="T23" fmla="*/ 612 h 2263"/>
              <a:gd name="T24" fmla="*/ 523 w 530"/>
              <a:gd name="T25" fmla="*/ 373 h 2263"/>
              <a:gd name="T26" fmla="*/ 530 w 530"/>
              <a:gd name="T27" fmla="*/ 136 h 2263"/>
              <a:gd name="T28" fmla="*/ 527 w 530"/>
              <a:gd name="T29" fmla="*/ 18 h 2263"/>
              <a:gd name="T30" fmla="*/ 526 w 530"/>
              <a:gd name="T31" fmla="*/ 9 h 2263"/>
              <a:gd name="T32" fmla="*/ 515 w 530"/>
              <a:gd name="T33" fmla="*/ 0 h 2263"/>
              <a:gd name="T34" fmla="*/ 503 w 530"/>
              <a:gd name="T35" fmla="*/ 0 h 2263"/>
              <a:gd name="T36" fmla="*/ 491 w 530"/>
              <a:gd name="T37" fmla="*/ 9 h 2263"/>
              <a:gd name="T38" fmla="*/ 490 w 530"/>
              <a:gd name="T39" fmla="*/ 18 h 2263"/>
              <a:gd name="T40" fmla="*/ 457 w 530"/>
              <a:gd name="T41" fmla="*/ 301 h 2263"/>
              <a:gd name="T42" fmla="*/ 404 w 530"/>
              <a:gd name="T43" fmla="*/ 722 h 2263"/>
              <a:gd name="T44" fmla="*/ 359 w 530"/>
              <a:gd name="T45" fmla="*/ 1003 h 2263"/>
              <a:gd name="T46" fmla="*/ 330 w 530"/>
              <a:gd name="T47" fmla="*/ 1143 h 2263"/>
              <a:gd name="T48" fmla="*/ 290 w 530"/>
              <a:gd name="T49" fmla="*/ 1325 h 2263"/>
              <a:gd name="T50" fmla="*/ 194 w 530"/>
              <a:gd name="T51" fmla="*/ 1682 h 2263"/>
              <a:gd name="T52" fmla="*/ 138 w 530"/>
              <a:gd name="T53" fmla="*/ 1859 h 2263"/>
              <a:gd name="T54" fmla="*/ 118 w 530"/>
              <a:gd name="T55" fmla="*/ 1849 h 2263"/>
              <a:gd name="T56" fmla="*/ 97 w 530"/>
              <a:gd name="T57" fmla="*/ 1842 h 2263"/>
              <a:gd name="T58" fmla="*/ 89 w 530"/>
              <a:gd name="T59" fmla="*/ 1839 h 2263"/>
              <a:gd name="T60" fmla="*/ 72 w 530"/>
              <a:gd name="T61" fmla="*/ 1842 h 2263"/>
              <a:gd name="T62" fmla="*/ 58 w 530"/>
              <a:gd name="T63" fmla="*/ 1849 h 2263"/>
              <a:gd name="T64" fmla="*/ 48 w 530"/>
              <a:gd name="T65" fmla="*/ 1862 h 2263"/>
              <a:gd name="T66" fmla="*/ 45 w 530"/>
              <a:gd name="T67" fmla="*/ 1870 h 2263"/>
              <a:gd name="T68" fmla="*/ 28 w 530"/>
              <a:gd name="T69" fmla="*/ 1997 h 2263"/>
              <a:gd name="T70" fmla="*/ 13 w 530"/>
              <a:gd name="T71" fmla="*/ 2123 h 2263"/>
              <a:gd name="T72" fmla="*/ 11 w 530"/>
              <a:gd name="T73" fmla="*/ 2136 h 2263"/>
              <a:gd name="T74" fmla="*/ 10 w 530"/>
              <a:gd name="T75" fmla="*/ 2150 h 2263"/>
              <a:gd name="T76" fmla="*/ 9 w 530"/>
              <a:gd name="T77" fmla="*/ 2153 h 2263"/>
              <a:gd name="T78" fmla="*/ 6 w 530"/>
              <a:gd name="T79" fmla="*/ 2155 h 2263"/>
              <a:gd name="T80" fmla="*/ 0 w 530"/>
              <a:gd name="T81" fmla="*/ 2170 h 2263"/>
              <a:gd name="T82" fmla="*/ 7 w 530"/>
              <a:gd name="T83" fmla="*/ 2196 h 2263"/>
              <a:gd name="T84" fmla="*/ 18 w 530"/>
              <a:gd name="T85" fmla="*/ 2203 h 2263"/>
              <a:gd name="T86" fmla="*/ 19 w 530"/>
              <a:gd name="T87" fmla="*/ 2205 h 2263"/>
              <a:gd name="T88" fmla="*/ 19 w 530"/>
              <a:gd name="T89" fmla="*/ 2205 h 2263"/>
              <a:gd name="T90" fmla="*/ 16 w 530"/>
              <a:gd name="T91" fmla="*/ 2215 h 2263"/>
              <a:gd name="T92" fmla="*/ 18 w 530"/>
              <a:gd name="T93" fmla="*/ 2224 h 2263"/>
              <a:gd name="T94" fmla="*/ 18 w 530"/>
              <a:gd name="T95" fmla="*/ 2233 h 2263"/>
              <a:gd name="T96" fmla="*/ 26 w 530"/>
              <a:gd name="T97" fmla="*/ 2250 h 2263"/>
              <a:gd name="T98" fmla="*/ 40 w 530"/>
              <a:gd name="T99" fmla="*/ 2262 h 2263"/>
              <a:gd name="T100" fmla="*/ 58 w 530"/>
              <a:gd name="T101" fmla="*/ 2263 h 2263"/>
              <a:gd name="T102" fmla="*/ 68 w 530"/>
              <a:gd name="T103" fmla="*/ 2258 h 2263"/>
              <a:gd name="T104" fmla="*/ 106 w 530"/>
              <a:gd name="T105" fmla="*/ 2236 h 2263"/>
              <a:gd name="T106" fmla="*/ 177 w 530"/>
              <a:gd name="T107" fmla="*/ 2188 h 2263"/>
              <a:gd name="T108" fmla="*/ 211 w 530"/>
              <a:gd name="T109" fmla="*/ 2162 h 2263"/>
              <a:gd name="T110" fmla="*/ 242 w 530"/>
              <a:gd name="T111" fmla="*/ 2137 h 2263"/>
              <a:gd name="T112" fmla="*/ 289 w 530"/>
              <a:gd name="T113" fmla="*/ 2094 h 2263"/>
              <a:gd name="T114" fmla="*/ 313 w 530"/>
              <a:gd name="T115" fmla="*/ 2061 h 2263"/>
              <a:gd name="T116" fmla="*/ 321 w 530"/>
              <a:gd name="T117" fmla="*/ 2043 h 2263"/>
              <a:gd name="T118" fmla="*/ 322 w 530"/>
              <a:gd name="T119" fmla="*/ 2031 h 2263"/>
              <a:gd name="T120" fmla="*/ 312 w 530"/>
              <a:gd name="T121" fmla="*/ 2010 h 2263"/>
              <a:gd name="T122" fmla="*/ 303 w 530"/>
              <a:gd name="T123" fmla="*/ 2004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0" h="2263">
                <a:moveTo>
                  <a:pt x="303" y="2004"/>
                </a:moveTo>
                <a:lnTo>
                  <a:pt x="303" y="1995"/>
                </a:lnTo>
                <a:lnTo>
                  <a:pt x="298" y="1978"/>
                </a:lnTo>
                <a:lnTo>
                  <a:pt x="291" y="1970"/>
                </a:lnTo>
                <a:lnTo>
                  <a:pt x="255" y="1934"/>
                </a:lnTo>
                <a:lnTo>
                  <a:pt x="215" y="1904"/>
                </a:lnTo>
                <a:lnTo>
                  <a:pt x="252" y="1790"/>
                </a:lnTo>
                <a:lnTo>
                  <a:pt x="321" y="1559"/>
                </a:lnTo>
                <a:lnTo>
                  <a:pt x="381" y="1326"/>
                </a:lnTo>
                <a:lnTo>
                  <a:pt x="433" y="1089"/>
                </a:lnTo>
                <a:lnTo>
                  <a:pt x="474" y="850"/>
                </a:lnTo>
                <a:lnTo>
                  <a:pt x="505" y="612"/>
                </a:lnTo>
                <a:lnTo>
                  <a:pt x="523" y="373"/>
                </a:lnTo>
                <a:lnTo>
                  <a:pt x="530" y="136"/>
                </a:lnTo>
                <a:lnTo>
                  <a:pt x="527" y="18"/>
                </a:lnTo>
                <a:lnTo>
                  <a:pt x="526" y="9"/>
                </a:lnTo>
                <a:lnTo>
                  <a:pt x="515" y="0"/>
                </a:lnTo>
                <a:lnTo>
                  <a:pt x="503" y="0"/>
                </a:lnTo>
                <a:lnTo>
                  <a:pt x="491" y="9"/>
                </a:lnTo>
                <a:lnTo>
                  <a:pt x="490" y="18"/>
                </a:lnTo>
                <a:lnTo>
                  <a:pt x="457" y="301"/>
                </a:lnTo>
                <a:lnTo>
                  <a:pt x="404" y="722"/>
                </a:lnTo>
                <a:lnTo>
                  <a:pt x="359" y="1003"/>
                </a:lnTo>
                <a:lnTo>
                  <a:pt x="330" y="1143"/>
                </a:lnTo>
                <a:lnTo>
                  <a:pt x="290" y="1325"/>
                </a:lnTo>
                <a:lnTo>
                  <a:pt x="194" y="1682"/>
                </a:lnTo>
                <a:lnTo>
                  <a:pt x="138" y="1859"/>
                </a:lnTo>
                <a:lnTo>
                  <a:pt x="118" y="1849"/>
                </a:lnTo>
                <a:lnTo>
                  <a:pt x="97" y="1842"/>
                </a:lnTo>
                <a:lnTo>
                  <a:pt x="89" y="1839"/>
                </a:lnTo>
                <a:lnTo>
                  <a:pt x="72" y="1842"/>
                </a:lnTo>
                <a:lnTo>
                  <a:pt x="58" y="1849"/>
                </a:lnTo>
                <a:lnTo>
                  <a:pt x="48" y="1862"/>
                </a:lnTo>
                <a:lnTo>
                  <a:pt x="45" y="1870"/>
                </a:lnTo>
                <a:lnTo>
                  <a:pt x="28" y="1997"/>
                </a:lnTo>
                <a:lnTo>
                  <a:pt x="13" y="2123"/>
                </a:lnTo>
                <a:lnTo>
                  <a:pt x="11" y="2136"/>
                </a:lnTo>
                <a:lnTo>
                  <a:pt x="10" y="2150"/>
                </a:lnTo>
                <a:lnTo>
                  <a:pt x="9" y="2153"/>
                </a:lnTo>
                <a:lnTo>
                  <a:pt x="6" y="2155"/>
                </a:lnTo>
                <a:lnTo>
                  <a:pt x="0" y="2170"/>
                </a:lnTo>
                <a:lnTo>
                  <a:pt x="7" y="2196"/>
                </a:lnTo>
                <a:lnTo>
                  <a:pt x="18" y="2203"/>
                </a:lnTo>
                <a:lnTo>
                  <a:pt x="19" y="2205"/>
                </a:lnTo>
                <a:lnTo>
                  <a:pt x="19" y="2205"/>
                </a:lnTo>
                <a:lnTo>
                  <a:pt x="16" y="2215"/>
                </a:lnTo>
                <a:lnTo>
                  <a:pt x="18" y="2224"/>
                </a:lnTo>
                <a:lnTo>
                  <a:pt x="18" y="2233"/>
                </a:lnTo>
                <a:lnTo>
                  <a:pt x="26" y="2250"/>
                </a:lnTo>
                <a:lnTo>
                  <a:pt x="40" y="2262"/>
                </a:lnTo>
                <a:lnTo>
                  <a:pt x="58" y="2263"/>
                </a:lnTo>
                <a:lnTo>
                  <a:pt x="68" y="2258"/>
                </a:lnTo>
                <a:lnTo>
                  <a:pt x="106" y="2236"/>
                </a:lnTo>
                <a:lnTo>
                  <a:pt x="177" y="2188"/>
                </a:lnTo>
                <a:lnTo>
                  <a:pt x="211" y="2162"/>
                </a:lnTo>
                <a:lnTo>
                  <a:pt x="242" y="2137"/>
                </a:lnTo>
                <a:lnTo>
                  <a:pt x="289" y="2094"/>
                </a:lnTo>
                <a:lnTo>
                  <a:pt x="313" y="2061"/>
                </a:lnTo>
                <a:lnTo>
                  <a:pt x="321" y="2043"/>
                </a:lnTo>
                <a:lnTo>
                  <a:pt x="322" y="2031"/>
                </a:lnTo>
                <a:lnTo>
                  <a:pt x="312" y="2010"/>
                </a:lnTo>
                <a:lnTo>
                  <a:pt x="303" y="200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85">
            <a:extLst>
              <a:ext uri="{FF2B5EF4-FFF2-40B4-BE49-F238E27FC236}">
                <a16:creationId xmlns:a16="http://schemas.microsoft.com/office/drawing/2014/main" id="{9A202748-8D1A-4AC4-B222-48CC078E613E}"/>
              </a:ext>
            </a:extLst>
          </p:cNvPr>
          <p:cNvSpPr>
            <a:spLocks/>
          </p:cNvSpPr>
          <p:nvPr/>
        </p:nvSpPr>
        <p:spPr bwMode="auto">
          <a:xfrm rot="3427567">
            <a:off x="7481997" y="2886931"/>
            <a:ext cx="828405" cy="1841500"/>
          </a:xfrm>
          <a:custGeom>
            <a:avLst/>
            <a:gdLst>
              <a:gd name="T0" fmla="*/ 2278 w 2278"/>
              <a:gd name="T1" fmla="*/ 11 h 4638"/>
              <a:gd name="T2" fmla="*/ 2259 w 2278"/>
              <a:gd name="T3" fmla="*/ 0 h 4638"/>
              <a:gd name="T4" fmla="*/ 2247 w 2278"/>
              <a:gd name="T5" fmla="*/ 12 h 4638"/>
              <a:gd name="T6" fmla="*/ 2107 w 2278"/>
              <a:gd name="T7" fmla="*/ 737 h 4638"/>
              <a:gd name="T8" fmla="*/ 1956 w 2278"/>
              <a:gd name="T9" fmla="*/ 1330 h 4638"/>
              <a:gd name="T10" fmla="*/ 1803 w 2278"/>
              <a:gd name="T11" fmla="*/ 1797 h 4638"/>
              <a:gd name="T12" fmla="*/ 1714 w 2278"/>
              <a:gd name="T13" fmla="*/ 2028 h 4638"/>
              <a:gd name="T14" fmla="*/ 1516 w 2278"/>
              <a:gd name="T15" fmla="*/ 2480 h 4638"/>
              <a:gd name="T16" fmla="*/ 1289 w 2278"/>
              <a:gd name="T17" fmla="*/ 2918 h 4638"/>
              <a:gd name="T18" fmla="*/ 1035 w 2278"/>
              <a:gd name="T19" fmla="*/ 3342 h 4638"/>
              <a:gd name="T20" fmla="*/ 828 w 2278"/>
              <a:gd name="T21" fmla="*/ 3648 h 4638"/>
              <a:gd name="T22" fmla="*/ 615 w 2278"/>
              <a:gd name="T23" fmla="*/ 3930 h 4638"/>
              <a:gd name="T24" fmla="*/ 234 w 2278"/>
              <a:gd name="T25" fmla="*/ 4379 h 4638"/>
              <a:gd name="T26" fmla="*/ 202 w 2278"/>
              <a:gd name="T27" fmla="*/ 4352 h 4638"/>
              <a:gd name="T28" fmla="*/ 201 w 2278"/>
              <a:gd name="T29" fmla="*/ 4350 h 4638"/>
              <a:gd name="T30" fmla="*/ 193 w 2278"/>
              <a:gd name="T31" fmla="*/ 4328 h 4638"/>
              <a:gd name="T32" fmla="*/ 163 w 2278"/>
              <a:gd name="T33" fmla="*/ 4322 h 4638"/>
              <a:gd name="T34" fmla="*/ 140 w 2278"/>
              <a:gd name="T35" fmla="*/ 4333 h 4638"/>
              <a:gd name="T36" fmla="*/ 83 w 2278"/>
              <a:gd name="T37" fmla="*/ 4415 h 4638"/>
              <a:gd name="T38" fmla="*/ 48 w 2278"/>
              <a:gd name="T39" fmla="*/ 4486 h 4638"/>
              <a:gd name="T40" fmla="*/ 2 w 2278"/>
              <a:gd name="T41" fmla="*/ 4602 h 4638"/>
              <a:gd name="T42" fmla="*/ 7 w 2278"/>
              <a:gd name="T43" fmla="*/ 4628 h 4638"/>
              <a:gd name="T44" fmla="*/ 41 w 2278"/>
              <a:gd name="T45" fmla="*/ 4637 h 4638"/>
              <a:gd name="T46" fmla="*/ 63 w 2278"/>
              <a:gd name="T47" fmla="*/ 4637 h 4638"/>
              <a:gd name="T48" fmla="*/ 136 w 2278"/>
              <a:gd name="T49" fmla="*/ 4622 h 4638"/>
              <a:gd name="T50" fmla="*/ 241 w 2278"/>
              <a:gd name="T51" fmla="*/ 4587 h 4638"/>
              <a:gd name="T52" fmla="*/ 326 w 2278"/>
              <a:gd name="T53" fmla="*/ 4559 h 4638"/>
              <a:gd name="T54" fmla="*/ 347 w 2278"/>
              <a:gd name="T55" fmla="*/ 4530 h 4638"/>
              <a:gd name="T56" fmla="*/ 342 w 2278"/>
              <a:gd name="T57" fmla="*/ 4503 h 4638"/>
              <a:gd name="T58" fmla="*/ 294 w 2278"/>
              <a:gd name="T59" fmla="*/ 4438 h 4638"/>
              <a:gd name="T60" fmla="*/ 530 w 2278"/>
              <a:gd name="T61" fmla="*/ 4173 h 4638"/>
              <a:gd name="T62" fmla="*/ 825 w 2278"/>
              <a:gd name="T63" fmla="*/ 3799 h 4638"/>
              <a:gd name="T64" fmla="*/ 1096 w 2278"/>
              <a:gd name="T65" fmla="*/ 3407 h 4638"/>
              <a:gd name="T66" fmla="*/ 1343 w 2278"/>
              <a:gd name="T67" fmla="*/ 2997 h 4638"/>
              <a:gd name="T68" fmla="*/ 1563 w 2278"/>
              <a:gd name="T69" fmla="*/ 2572 h 4638"/>
              <a:gd name="T70" fmla="*/ 1757 w 2278"/>
              <a:gd name="T71" fmla="*/ 2136 h 4638"/>
              <a:gd name="T72" fmla="*/ 1924 w 2278"/>
              <a:gd name="T73" fmla="*/ 1691 h 4638"/>
              <a:gd name="T74" fmla="*/ 2064 w 2278"/>
              <a:gd name="T75" fmla="*/ 1238 h 4638"/>
              <a:gd name="T76" fmla="*/ 2129 w 2278"/>
              <a:gd name="T77" fmla="*/ 987 h 4638"/>
              <a:gd name="T78" fmla="*/ 2237 w 2278"/>
              <a:gd name="T79" fmla="*/ 436 h 4638"/>
              <a:gd name="T80" fmla="*/ 2278 w 2278"/>
              <a:gd name="T81" fmla="*/ 16 h 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78" h="4638">
                <a:moveTo>
                  <a:pt x="2278" y="16"/>
                </a:moveTo>
                <a:lnTo>
                  <a:pt x="2278" y="11"/>
                </a:lnTo>
                <a:lnTo>
                  <a:pt x="2271" y="2"/>
                </a:lnTo>
                <a:lnTo>
                  <a:pt x="2259" y="0"/>
                </a:lnTo>
                <a:lnTo>
                  <a:pt x="2250" y="6"/>
                </a:lnTo>
                <a:lnTo>
                  <a:pt x="2247" y="12"/>
                </a:lnTo>
                <a:lnTo>
                  <a:pt x="2204" y="255"/>
                </a:lnTo>
                <a:lnTo>
                  <a:pt x="2107" y="737"/>
                </a:lnTo>
                <a:lnTo>
                  <a:pt x="2020" y="1093"/>
                </a:lnTo>
                <a:lnTo>
                  <a:pt x="1956" y="1330"/>
                </a:lnTo>
                <a:lnTo>
                  <a:pt x="1883" y="1565"/>
                </a:lnTo>
                <a:lnTo>
                  <a:pt x="1803" y="1797"/>
                </a:lnTo>
                <a:lnTo>
                  <a:pt x="1760" y="1912"/>
                </a:lnTo>
                <a:lnTo>
                  <a:pt x="1714" y="2028"/>
                </a:lnTo>
                <a:lnTo>
                  <a:pt x="1619" y="2256"/>
                </a:lnTo>
                <a:lnTo>
                  <a:pt x="1516" y="2480"/>
                </a:lnTo>
                <a:lnTo>
                  <a:pt x="1406" y="2700"/>
                </a:lnTo>
                <a:lnTo>
                  <a:pt x="1289" y="2918"/>
                </a:lnTo>
                <a:lnTo>
                  <a:pt x="1165" y="3132"/>
                </a:lnTo>
                <a:lnTo>
                  <a:pt x="1035" y="3342"/>
                </a:lnTo>
                <a:lnTo>
                  <a:pt x="898" y="3548"/>
                </a:lnTo>
                <a:lnTo>
                  <a:pt x="828" y="3648"/>
                </a:lnTo>
                <a:lnTo>
                  <a:pt x="758" y="3744"/>
                </a:lnTo>
                <a:lnTo>
                  <a:pt x="615" y="3930"/>
                </a:lnTo>
                <a:lnTo>
                  <a:pt x="391" y="4204"/>
                </a:lnTo>
                <a:lnTo>
                  <a:pt x="234" y="4379"/>
                </a:lnTo>
                <a:lnTo>
                  <a:pt x="219" y="4365"/>
                </a:lnTo>
                <a:lnTo>
                  <a:pt x="202" y="4352"/>
                </a:lnTo>
                <a:lnTo>
                  <a:pt x="202" y="4350"/>
                </a:lnTo>
                <a:lnTo>
                  <a:pt x="201" y="4350"/>
                </a:lnTo>
                <a:lnTo>
                  <a:pt x="201" y="4341"/>
                </a:lnTo>
                <a:lnTo>
                  <a:pt x="193" y="4328"/>
                </a:lnTo>
                <a:lnTo>
                  <a:pt x="179" y="4322"/>
                </a:lnTo>
                <a:lnTo>
                  <a:pt x="163" y="4322"/>
                </a:lnTo>
                <a:lnTo>
                  <a:pt x="155" y="4324"/>
                </a:lnTo>
                <a:lnTo>
                  <a:pt x="140" y="4333"/>
                </a:lnTo>
                <a:lnTo>
                  <a:pt x="112" y="4362"/>
                </a:lnTo>
                <a:lnTo>
                  <a:pt x="83" y="4415"/>
                </a:lnTo>
                <a:lnTo>
                  <a:pt x="67" y="4450"/>
                </a:lnTo>
                <a:lnTo>
                  <a:pt x="48" y="4486"/>
                </a:lnTo>
                <a:lnTo>
                  <a:pt x="15" y="4563"/>
                </a:lnTo>
                <a:lnTo>
                  <a:pt x="2" y="4602"/>
                </a:lnTo>
                <a:lnTo>
                  <a:pt x="0" y="4612"/>
                </a:lnTo>
                <a:lnTo>
                  <a:pt x="7" y="4628"/>
                </a:lnTo>
                <a:lnTo>
                  <a:pt x="23" y="4638"/>
                </a:lnTo>
                <a:lnTo>
                  <a:pt x="41" y="4637"/>
                </a:lnTo>
                <a:lnTo>
                  <a:pt x="49" y="4632"/>
                </a:lnTo>
                <a:lnTo>
                  <a:pt x="63" y="4637"/>
                </a:lnTo>
                <a:lnTo>
                  <a:pt x="92" y="4637"/>
                </a:lnTo>
                <a:lnTo>
                  <a:pt x="136" y="4622"/>
                </a:lnTo>
                <a:lnTo>
                  <a:pt x="164" y="4612"/>
                </a:lnTo>
                <a:lnTo>
                  <a:pt x="241" y="4587"/>
                </a:lnTo>
                <a:lnTo>
                  <a:pt x="317" y="4563"/>
                </a:lnTo>
                <a:lnTo>
                  <a:pt x="326" y="4559"/>
                </a:lnTo>
                <a:lnTo>
                  <a:pt x="339" y="4547"/>
                </a:lnTo>
                <a:lnTo>
                  <a:pt x="347" y="4530"/>
                </a:lnTo>
                <a:lnTo>
                  <a:pt x="346" y="4512"/>
                </a:lnTo>
                <a:lnTo>
                  <a:pt x="342" y="4503"/>
                </a:lnTo>
                <a:lnTo>
                  <a:pt x="320" y="4470"/>
                </a:lnTo>
                <a:lnTo>
                  <a:pt x="294" y="4438"/>
                </a:lnTo>
                <a:lnTo>
                  <a:pt x="374" y="4352"/>
                </a:lnTo>
                <a:lnTo>
                  <a:pt x="530" y="4173"/>
                </a:lnTo>
                <a:lnTo>
                  <a:pt x="680" y="3989"/>
                </a:lnTo>
                <a:lnTo>
                  <a:pt x="825" y="3799"/>
                </a:lnTo>
                <a:lnTo>
                  <a:pt x="964" y="3605"/>
                </a:lnTo>
                <a:lnTo>
                  <a:pt x="1096" y="3407"/>
                </a:lnTo>
                <a:lnTo>
                  <a:pt x="1222" y="3203"/>
                </a:lnTo>
                <a:lnTo>
                  <a:pt x="1343" y="2997"/>
                </a:lnTo>
                <a:lnTo>
                  <a:pt x="1455" y="2786"/>
                </a:lnTo>
                <a:lnTo>
                  <a:pt x="1563" y="2572"/>
                </a:lnTo>
                <a:lnTo>
                  <a:pt x="1664" y="2356"/>
                </a:lnTo>
                <a:lnTo>
                  <a:pt x="1757" y="2136"/>
                </a:lnTo>
                <a:lnTo>
                  <a:pt x="1844" y="1915"/>
                </a:lnTo>
                <a:lnTo>
                  <a:pt x="1924" y="1691"/>
                </a:lnTo>
                <a:lnTo>
                  <a:pt x="1998" y="1465"/>
                </a:lnTo>
                <a:lnTo>
                  <a:pt x="2064" y="1238"/>
                </a:lnTo>
                <a:lnTo>
                  <a:pt x="2094" y="1123"/>
                </a:lnTo>
                <a:lnTo>
                  <a:pt x="2129" y="987"/>
                </a:lnTo>
                <a:lnTo>
                  <a:pt x="2189" y="712"/>
                </a:lnTo>
                <a:lnTo>
                  <a:pt x="2237" y="436"/>
                </a:lnTo>
                <a:lnTo>
                  <a:pt x="2269" y="157"/>
                </a:lnTo>
                <a:lnTo>
                  <a:pt x="2278" y="1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87">
            <a:extLst>
              <a:ext uri="{FF2B5EF4-FFF2-40B4-BE49-F238E27FC236}">
                <a16:creationId xmlns:a16="http://schemas.microsoft.com/office/drawing/2014/main" id="{5ED6FBDE-3D2B-4DB2-B857-4806EEA4948E}"/>
              </a:ext>
            </a:extLst>
          </p:cNvPr>
          <p:cNvSpPr>
            <a:spLocks/>
          </p:cNvSpPr>
          <p:nvPr/>
        </p:nvSpPr>
        <p:spPr bwMode="auto">
          <a:xfrm>
            <a:off x="7156664" y="2748571"/>
            <a:ext cx="1323098" cy="991779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95">
            <a:extLst>
              <a:ext uri="{FF2B5EF4-FFF2-40B4-BE49-F238E27FC236}">
                <a16:creationId xmlns:a16="http://schemas.microsoft.com/office/drawing/2014/main" id="{3B516387-6AB6-4D23-9740-7DD6DF3443BE}"/>
              </a:ext>
            </a:extLst>
          </p:cNvPr>
          <p:cNvSpPr>
            <a:spLocks/>
          </p:cNvSpPr>
          <p:nvPr/>
        </p:nvSpPr>
        <p:spPr bwMode="auto">
          <a:xfrm>
            <a:off x="3471684" y="4846314"/>
            <a:ext cx="796399" cy="521478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96">
            <a:extLst>
              <a:ext uri="{FF2B5EF4-FFF2-40B4-BE49-F238E27FC236}">
                <a16:creationId xmlns:a16="http://schemas.microsoft.com/office/drawing/2014/main" id="{9D975E6F-7F33-4473-B92B-2BB195F199CD}"/>
              </a:ext>
            </a:extLst>
          </p:cNvPr>
          <p:cNvSpPr>
            <a:spLocks/>
          </p:cNvSpPr>
          <p:nvPr/>
        </p:nvSpPr>
        <p:spPr bwMode="auto">
          <a:xfrm>
            <a:off x="3525954" y="4089816"/>
            <a:ext cx="1497013" cy="117475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98">
            <a:extLst>
              <a:ext uri="{FF2B5EF4-FFF2-40B4-BE49-F238E27FC236}">
                <a16:creationId xmlns:a16="http://schemas.microsoft.com/office/drawing/2014/main" id="{D66CB617-8A43-495F-9B46-330426DFABF4}"/>
              </a:ext>
            </a:extLst>
          </p:cNvPr>
          <p:cNvSpPr>
            <a:spLocks/>
          </p:cNvSpPr>
          <p:nvPr/>
        </p:nvSpPr>
        <p:spPr bwMode="auto">
          <a:xfrm rot="19090514">
            <a:off x="2771887" y="2457407"/>
            <a:ext cx="1528293" cy="1889104"/>
          </a:xfrm>
          <a:custGeom>
            <a:avLst/>
            <a:gdLst>
              <a:gd name="T0" fmla="*/ 2357 w 2370"/>
              <a:gd name="T1" fmla="*/ 2563 h 2934"/>
              <a:gd name="T2" fmla="*/ 2340 w 2370"/>
              <a:gd name="T3" fmla="*/ 2527 h 2934"/>
              <a:gd name="T4" fmla="*/ 2312 w 2370"/>
              <a:gd name="T5" fmla="*/ 2518 h 2934"/>
              <a:gd name="T6" fmla="*/ 2225 w 2370"/>
              <a:gd name="T7" fmla="*/ 2528 h 2934"/>
              <a:gd name="T8" fmla="*/ 2032 w 2370"/>
              <a:gd name="T9" fmla="*/ 1993 h 2934"/>
              <a:gd name="T10" fmla="*/ 1852 w 2370"/>
              <a:gd name="T11" fmla="*/ 1574 h 2934"/>
              <a:gd name="T12" fmla="*/ 1635 w 2370"/>
              <a:gd name="T13" fmla="*/ 1175 h 2934"/>
              <a:gd name="T14" fmla="*/ 1441 w 2370"/>
              <a:gd name="T15" fmla="*/ 895 h 2934"/>
              <a:gd name="T16" fmla="*/ 1233 w 2370"/>
              <a:gd name="T17" fmla="*/ 651 h 2934"/>
              <a:gd name="T18" fmla="*/ 909 w 2370"/>
              <a:gd name="T19" fmla="*/ 365 h 2934"/>
              <a:gd name="T20" fmla="*/ 541 w 2370"/>
              <a:gd name="T21" fmla="*/ 144 h 2934"/>
              <a:gd name="T22" fmla="*/ 291 w 2370"/>
              <a:gd name="T23" fmla="*/ 52 h 2934"/>
              <a:gd name="T24" fmla="*/ 81 w 2370"/>
              <a:gd name="T25" fmla="*/ 7 h 2934"/>
              <a:gd name="T26" fmla="*/ 16 w 2370"/>
              <a:gd name="T27" fmla="*/ 0 h 2934"/>
              <a:gd name="T28" fmla="*/ 0 w 2370"/>
              <a:gd name="T29" fmla="*/ 34 h 2934"/>
              <a:gd name="T30" fmla="*/ 20 w 2370"/>
              <a:gd name="T31" fmla="*/ 56 h 2934"/>
              <a:gd name="T32" fmla="*/ 330 w 2370"/>
              <a:gd name="T33" fmla="*/ 148 h 2934"/>
              <a:gd name="T34" fmla="*/ 707 w 2370"/>
              <a:gd name="T35" fmla="*/ 336 h 2934"/>
              <a:gd name="T36" fmla="*/ 1044 w 2370"/>
              <a:gd name="T37" fmla="*/ 591 h 2934"/>
              <a:gd name="T38" fmla="*/ 1336 w 2370"/>
              <a:gd name="T39" fmla="*/ 903 h 2934"/>
              <a:gd name="T40" fmla="*/ 1464 w 2370"/>
              <a:gd name="T41" fmla="*/ 1076 h 2934"/>
              <a:gd name="T42" fmla="*/ 1685 w 2370"/>
              <a:gd name="T43" fmla="*/ 1446 h 2934"/>
              <a:gd name="T44" fmla="*/ 1869 w 2370"/>
              <a:gd name="T45" fmla="*/ 1834 h 2934"/>
              <a:gd name="T46" fmla="*/ 2062 w 2370"/>
              <a:gd name="T47" fmla="*/ 2337 h 2934"/>
              <a:gd name="T48" fmla="*/ 2085 w 2370"/>
              <a:gd name="T49" fmla="*/ 2549 h 2934"/>
              <a:gd name="T50" fmla="*/ 2025 w 2370"/>
              <a:gd name="T51" fmla="*/ 2562 h 2934"/>
              <a:gd name="T52" fmla="*/ 2005 w 2370"/>
              <a:gd name="T53" fmla="*/ 2601 h 2934"/>
              <a:gd name="T54" fmla="*/ 2016 w 2370"/>
              <a:gd name="T55" fmla="*/ 2633 h 2934"/>
              <a:gd name="T56" fmla="*/ 2018 w 2370"/>
              <a:gd name="T57" fmla="*/ 2635 h 2934"/>
              <a:gd name="T58" fmla="*/ 2204 w 2370"/>
              <a:gd name="T59" fmla="*/ 2851 h 2934"/>
              <a:gd name="T60" fmla="*/ 2279 w 2370"/>
              <a:gd name="T61" fmla="*/ 2931 h 2934"/>
              <a:gd name="T62" fmla="*/ 2325 w 2370"/>
              <a:gd name="T63" fmla="*/ 2923 h 2934"/>
              <a:gd name="T64" fmla="*/ 2342 w 2370"/>
              <a:gd name="T65" fmla="*/ 2891 h 2934"/>
              <a:gd name="T66" fmla="*/ 2369 w 2370"/>
              <a:gd name="T67" fmla="*/ 2606 h 2934"/>
              <a:gd name="T68" fmla="*/ 2362 w 2370"/>
              <a:gd name="T69" fmla="*/ 2578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70" h="2934">
                <a:moveTo>
                  <a:pt x="2356" y="2573"/>
                </a:moveTo>
                <a:lnTo>
                  <a:pt x="2357" y="2563"/>
                </a:lnTo>
                <a:lnTo>
                  <a:pt x="2353" y="2543"/>
                </a:lnTo>
                <a:lnTo>
                  <a:pt x="2340" y="2527"/>
                </a:lnTo>
                <a:lnTo>
                  <a:pt x="2322" y="2518"/>
                </a:lnTo>
                <a:lnTo>
                  <a:pt x="2312" y="2518"/>
                </a:lnTo>
                <a:lnTo>
                  <a:pt x="2269" y="2523"/>
                </a:lnTo>
                <a:lnTo>
                  <a:pt x="2225" y="2528"/>
                </a:lnTo>
                <a:lnTo>
                  <a:pt x="2151" y="2313"/>
                </a:lnTo>
                <a:lnTo>
                  <a:pt x="2032" y="1993"/>
                </a:lnTo>
                <a:lnTo>
                  <a:pt x="1946" y="1781"/>
                </a:lnTo>
                <a:lnTo>
                  <a:pt x="1852" y="1574"/>
                </a:lnTo>
                <a:lnTo>
                  <a:pt x="1749" y="1372"/>
                </a:lnTo>
                <a:lnTo>
                  <a:pt x="1635" y="1175"/>
                </a:lnTo>
                <a:lnTo>
                  <a:pt x="1510" y="986"/>
                </a:lnTo>
                <a:lnTo>
                  <a:pt x="1441" y="895"/>
                </a:lnTo>
                <a:lnTo>
                  <a:pt x="1376" y="811"/>
                </a:lnTo>
                <a:lnTo>
                  <a:pt x="1233" y="651"/>
                </a:lnTo>
                <a:lnTo>
                  <a:pt x="1078" y="501"/>
                </a:lnTo>
                <a:lnTo>
                  <a:pt x="909" y="365"/>
                </a:lnTo>
                <a:lnTo>
                  <a:pt x="731" y="245"/>
                </a:lnTo>
                <a:lnTo>
                  <a:pt x="541" y="144"/>
                </a:lnTo>
                <a:lnTo>
                  <a:pt x="394" y="85"/>
                </a:lnTo>
                <a:lnTo>
                  <a:pt x="291" y="52"/>
                </a:lnTo>
                <a:lnTo>
                  <a:pt x="187" y="26"/>
                </a:lnTo>
                <a:lnTo>
                  <a:pt x="81" y="7"/>
                </a:lnTo>
                <a:lnTo>
                  <a:pt x="28" y="0"/>
                </a:lnTo>
                <a:lnTo>
                  <a:pt x="16" y="0"/>
                </a:lnTo>
                <a:lnTo>
                  <a:pt x="2" y="15"/>
                </a:lnTo>
                <a:lnTo>
                  <a:pt x="0" y="34"/>
                </a:lnTo>
                <a:lnTo>
                  <a:pt x="10" y="52"/>
                </a:lnTo>
                <a:lnTo>
                  <a:pt x="20" y="56"/>
                </a:lnTo>
                <a:lnTo>
                  <a:pt x="125" y="81"/>
                </a:lnTo>
                <a:lnTo>
                  <a:pt x="330" y="148"/>
                </a:lnTo>
                <a:lnTo>
                  <a:pt x="523" y="232"/>
                </a:lnTo>
                <a:lnTo>
                  <a:pt x="707" y="336"/>
                </a:lnTo>
                <a:lnTo>
                  <a:pt x="881" y="455"/>
                </a:lnTo>
                <a:lnTo>
                  <a:pt x="1044" y="591"/>
                </a:lnTo>
                <a:lnTo>
                  <a:pt x="1196" y="741"/>
                </a:lnTo>
                <a:lnTo>
                  <a:pt x="1336" y="903"/>
                </a:lnTo>
                <a:lnTo>
                  <a:pt x="1401" y="988"/>
                </a:lnTo>
                <a:lnTo>
                  <a:pt x="1464" y="1076"/>
                </a:lnTo>
                <a:lnTo>
                  <a:pt x="1580" y="1258"/>
                </a:lnTo>
                <a:lnTo>
                  <a:pt x="1685" y="1446"/>
                </a:lnTo>
                <a:lnTo>
                  <a:pt x="1780" y="1637"/>
                </a:lnTo>
                <a:lnTo>
                  <a:pt x="1869" y="1834"/>
                </a:lnTo>
                <a:lnTo>
                  <a:pt x="1949" y="2034"/>
                </a:lnTo>
                <a:lnTo>
                  <a:pt x="2062" y="2337"/>
                </a:lnTo>
                <a:lnTo>
                  <a:pt x="2132" y="2541"/>
                </a:lnTo>
                <a:lnTo>
                  <a:pt x="2085" y="2549"/>
                </a:lnTo>
                <a:lnTo>
                  <a:pt x="2037" y="2558"/>
                </a:lnTo>
                <a:lnTo>
                  <a:pt x="2025" y="2562"/>
                </a:lnTo>
                <a:lnTo>
                  <a:pt x="2010" y="2578"/>
                </a:lnTo>
                <a:lnTo>
                  <a:pt x="2005" y="2601"/>
                </a:lnTo>
                <a:lnTo>
                  <a:pt x="2010" y="2624"/>
                </a:lnTo>
                <a:lnTo>
                  <a:pt x="2016" y="2633"/>
                </a:lnTo>
                <a:lnTo>
                  <a:pt x="2016" y="2634"/>
                </a:lnTo>
                <a:lnTo>
                  <a:pt x="2018" y="2635"/>
                </a:lnTo>
                <a:lnTo>
                  <a:pt x="2077" y="2709"/>
                </a:lnTo>
                <a:lnTo>
                  <a:pt x="2204" y="2851"/>
                </a:lnTo>
                <a:lnTo>
                  <a:pt x="2269" y="2921"/>
                </a:lnTo>
                <a:lnTo>
                  <a:pt x="2279" y="2931"/>
                </a:lnTo>
                <a:lnTo>
                  <a:pt x="2303" y="2934"/>
                </a:lnTo>
                <a:lnTo>
                  <a:pt x="2325" y="2923"/>
                </a:lnTo>
                <a:lnTo>
                  <a:pt x="2339" y="2904"/>
                </a:lnTo>
                <a:lnTo>
                  <a:pt x="2342" y="2891"/>
                </a:lnTo>
                <a:lnTo>
                  <a:pt x="2356" y="2748"/>
                </a:lnTo>
                <a:lnTo>
                  <a:pt x="2369" y="2606"/>
                </a:lnTo>
                <a:lnTo>
                  <a:pt x="2370" y="2595"/>
                </a:lnTo>
                <a:lnTo>
                  <a:pt x="2362" y="2578"/>
                </a:lnTo>
                <a:lnTo>
                  <a:pt x="2356" y="257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99">
            <a:extLst>
              <a:ext uri="{FF2B5EF4-FFF2-40B4-BE49-F238E27FC236}">
                <a16:creationId xmlns:a16="http://schemas.microsoft.com/office/drawing/2014/main" id="{804221D0-431A-43B2-BBFE-5A82349E0E9F}"/>
              </a:ext>
            </a:extLst>
          </p:cNvPr>
          <p:cNvSpPr>
            <a:spLocks/>
          </p:cNvSpPr>
          <p:nvPr/>
        </p:nvSpPr>
        <p:spPr bwMode="auto">
          <a:xfrm>
            <a:off x="4821016" y="2191790"/>
            <a:ext cx="851337" cy="1402347"/>
          </a:xfrm>
          <a:custGeom>
            <a:avLst/>
            <a:gdLst>
              <a:gd name="T0" fmla="*/ 2126 w 2209"/>
              <a:gd name="T1" fmla="*/ 4181 h 4506"/>
              <a:gd name="T2" fmla="*/ 2074 w 2209"/>
              <a:gd name="T3" fmla="*/ 4062 h 4506"/>
              <a:gd name="T4" fmla="*/ 1984 w 2209"/>
              <a:gd name="T5" fmla="*/ 3599 h 4506"/>
              <a:gd name="T6" fmla="*/ 1860 w 2209"/>
              <a:gd name="T7" fmla="*/ 3145 h 4506"/>
              <a:gd name="T8" fmla="*/ 1707 w 2209"/>
              <a:gd name="T9" fmla="*/ 2700 h 4506"/>
              <a:gd name="T10" fmla="*/ 1480 w 2209"/>
              <a:gd name="T11" fmla="*/ 2155 h 4506"/>
              <a:gd name="T12" fmla="*/ 1051 w 2209"/>
              <a:gd name="T13" fmla="*/ 1311 h 4506"/>
              <a:gd name="T14" fmla="*/ 696 w 2209"/>
              <a:gd name="T15" fmla="*/ 700 h 4506"/>
              <a:gd name="T16" fmla="*/ 533 w 2209"/>
              <a:gd name="T17" fmla="*/ 444 h 4506"/>
              <a:gd name="T18" fmla="*/ 381 w 2209"/>
              <a:gd name="T19" fmla="*/ 255 h 4506"/>
              <a:gd name="T20" fmla="*/ 202 w 2209"/>
              <a:gd name="T21" fmla="*/ 94 h 4506"/>
              <a:gd name="T22" fmla="*/ 43 w 2209"/>
              <a:gd name="T23" fmla="*/ 4 h 4506"/>
              <a:gd name="T24" fmla="*/ 12 w 2209"/>
              <a:gd name="T25" fmla="*/ 7 h 4506"/>
              <a:gd name="T26" fmla="*/ 5 w 2209"/>
              <a:gd name="T27" fmla="*/ 44 h 4506"/>
              <a:gd name="T28" fmla="*/ 78 w 2209"/>
              <a:gd name="T29" fmla="*/ 90 h 4506"/>
              <a:gd name="T30" fmla="*/ 296 w 2209"/>
              <a:gd name="T31" fmla="*/ 278 h 4506"/>
              <a:gd name="T32" fmla="*/ 516 w 2209"/>
              <a:gd name="T33" fmla="*/ 567 h 4506"/>
              <a:gd name="T34" fmla="*/ 738 w 2209"/>
              <a:gd name="T35" fmla="*/ 943 h 4506"/>
              <a:gd name="T36" fmla="*/ 1112 w 2209"/>
              <a:gd name="T37" fmla="*/ 1619 h 4506"/>
              <a:gd name="T38" fmla="*/ 1320 w 2209"/>
              <a:gd name="T39" fmla="*/ 2033 h 4506"/>
              <a:gd name="T40" fmla="*/ 1495 w 2209"/>
              <a:gd name="T41" fmla="*/ 2420 h 4506"/>
              <a:gd name="T42" fmla="*/ 1698 w 2209"/>
              <a:gd name="T43" fmla="*/ 2948 h 4506"/>
              <a:gd name="T44" fmla="*/ 1861 w 2209"/>
              <a:gd name="T45" fmla="*/ 3489 h 4506"/>
              <a:gd name="T46" fmla="*/ 1978 w 2209"/>
              <a:gd name="T47" fmla="*/ 4042 h 4506"/>
              <a:gd name="T48" fmla="*/ 1949 w 2209"/>
              <a:gd name="T49" fmla="*/ 4187 h 4506"/>
              <a:gd name="T50" fmla="*/ 1894 w 2209"/>
              <a:gd name="T51" fmla="*/ 4199 h 4506"/>
              <a:gd name="T52" fmla="*/ 1870 w 2209"/>
              <a:gd name="T53" fmla="*/ 4225 h 4506"/>
              <a:gd name="T54" fmla="*/ 1870 w 2209"/>
              <a:gd name="T55" fmla="*/ 4251 h 4506"/>
              <a:gd name="T56" fmla="*/ 1916 w 2209"/>
              <a:gd name="T57" fmla="*/ 4352 h 4506"/>
              <a:gd name="T58" fmla="*/ 2003 w 2209"/>
              <a:gd name="T59" fmla="*/ 4470 h 4506"/>
              <a:gd name="T60" fmla="*/ 2038 w 2209"/>
              <a:gd name="T61" fmla="*/ 4502 h 4506"/>
              <a:gd name="T62" fmla="*/ 2071 w 2209"/>
              <a:gd name="T63" fmla="*/ 4502 h 4506"/>
              <a:gd name="T64" fmla="*/ 2088 w 2209"/>
              <a:gd name="T65" fmla="*/ 4486 h 4506"/>
              <a:gd name="T66" fmla="*/ 2141 w 2209"/>
              <a:gd name="T67" fmla="*/ 4409 h 4506"/>
              <a:gd name="T68" fmla="*/ 2183 w 2209"/>
              <a:gd name="T69" fmla="*/ 4312 h 4506"/>
              <a:gd name="T70" fmla="*/ 2209 w 2209"/>
              <a:gd name="T71" fmla="*/ 4232 h 4506"/>
              <a:gd name="T72" fmla="*/ 2191 w 2209"/>
              <a:gd name="T73" fmla="*/ 4197 h 4506"/>
              <a:gd name="T74" fmla="*/ 2162 w 2209"/>
              <a:gd name="T75" fmla="*/ 4185 h 4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9" h="4506">
                <a:moveTo>
                  <a:pt x="2162" y="4185"/>
                </a:moveTo>
                <a:lnTo>
                  <a:pt x="2126" y="4181"/>
                </a:lnTo>
                <a:lnTo>
                  <a:pt x="2089" y="4180"/>
                </a:lnTo>
                <a:lnTo>
                  <a:pt x="2074" y="4062"/>
                </a:lnTo>
                <a:lnTo>
                  <a:pt x="2034" y="3830"/>
                </a:lnTo>
                <a:lnTo>
                  <a:pt x="1984" y="3599"/>
                </a:lnTo>
                <a:lnTo>
                  <a:pt x="1926" y="3371"/>
                </a:lnTo>
                <a:lnTo>
                  <a:pt x="1860" y="3145"/>
                </a:lnTo>
                <a:lnTo>
                  <a:pt x="1787" y="2921"/>
                </a:lnTo>
                <a:lnTo>
                  <a:pt x="1707" y="2700"/>
                </a:lnTo>
                <a:lnTo>
                  <a:pt x="1620" y="2480"/>
                </a:lnTo>
                <a:lnTo>
                  <a:pt x="1480" y="2155"/>
                </a:lnTo>
                <a:lnTo>
                  <a:pt x="1274" y="1729"/>
                </a:lnTo>
                <a:lnTo>
                  <a:pt x="1051" y="1311"/>
                </a:lnTo>
                <a:lnTo>
                  <a:pt x="817" y="902"/>
                </a:lnTo>
                <a:lnTo>
                  <a:pt x="696" y="700"/>
                </a:lnTo>
                <a:lnTo>
                  <a:pt x="634" y="597"/>
                </a:lnTo>
                <a:lnTo>
                  <a:pt x="533" y="444"/>
                </a:lnTo>
                <a:lnTo>
                  <a:pt x="460" y="347"/>
                </a:lnTo>
                <a:lnTo>
                  <a:pt x="381" y="255"/>
                </a:lnTo>
                <a:lnTo>
                  <a:pt x="296" y="171"/>
                </a:lnTo>
                <a:lnTo>
                  <a:pt x="202" y="94"/>
                </a:lnTo>
                <a:lnTo>
                  <a:pt x="99" y="31"/>
                </a:lnTo>
                <a:lnTo>
                  <a:pt x="43" y="4"/>
                </a:lnTo>
                <a:lnTo>
                  <a:pt x="31" y="0"/>
                </a:lnTo>
                <a:lnTo>
                  <a:pt x="12" y="7"/>
                </a:lnTo>
                <a:lnTo>
                  <a:pt x="0" y="24"/>
                </a:lnTo>
                <a:lnTo>
                  <a:pt x="5" y="44"/>
                </a:lnTo>
                <a:lnTo>
                  <a:pt x="14" y="52"/>
                </a:lnTo>
                <a:lnTo>
                  <a:pt x="78" y="90"/>
                </a:lnTo>
                <a:lnTo>
                  <a:pt x="193" y="179"/>
                </a:lnTo>
                <a:lnTo>
                  <a:pt x="296" y="278"/>
                </a:lnTo>
                <a:lnTo>
                  <a:pt x="390" y="389"/>
                </a:lnTo>
                <a:lnTo>
                  <a:pt x="516" y="567"/>
                </a:lnTo>
                <a:lnTo>
                  <a:pt x="666" y="819"/>
                </a:lnTo>
                <a:lnTo>
                  <a:pt x="738" y="943"/>
                </a:lnTo>
                <a:lnTo>
                  <a:pt x="892" y="1210"/>
                </a:lnTo>
                <a:lnTo>
                  <a:pt x="1112" y="1619"/>
                </a:lnTo>
                <a:lnTo>
                  <a:pt x="1252" y="1893"/>
                </a:lnTo>
                <a:lnTo>
                  <a:pt x="1320" y="2033"/>
                </a:lnTo>
                <a:lnTo>
                  <a:pt x="1380" y="2162"/>
                </a:lnTo>
                <a:lnTo>
                  <a:pt x="1495" y="2420"/>
                </a:lnTo>
                <a:lnTo>
                  <a:pt x="1601" y="2683"/>
                </a:lnTo>
                <a:lnTo>
                  <a:pt x="1698" y="2948"/>
                </a:lnTo>
                <a:lnTo>
                  <a:pt x="1785" y="3217"/>
                </a:lnTo>
                <a:lnTo>
                  <a:pt x="1861" y="3489"/>
                </a:lnTo>
                <a:lnTo>
                  <a:pt x="1926" y="3764"/>
                </a:lnTo>
                <a:lnTo>
                  <a:pt x="1978" y="4042"/>
                </a:lnTo>
                <a:lnTo>
                  <a:pt x="1999" y="4182"/>
                </a:lnTo>
                <a:lnTo>
                  <a:pt x="1949" y="4187"/>
                </a:lnTo>
                <a:lnTo>
                  <a:pt x="1902" y="4197"/>
                </a:lnTo>
                <a:lnTo>
                  <a:pt x="1894" y="4199"/>
                </a:lnTo>
                <a:lnTo>
                  <a:pt x="1879" y="4210"/>
                </a:lnTo>
                <a:lnTo>
                  <a:pt x="1870" y="4225"/>
                </a:lnTo>
                <a:lnTo>
                  <a:pt x="1868" y="4242"/>
                </a:lnTo>
                <a:lnTo>
                  <a:pt x="1870" y="4251"/>
                </a:lnTo>
                <a:lnTo>
                  <a:pt x="1883" y="4286"/>
                </a:lnTo>
                <a:lnTo>
                  <a:pt x="1916" y="4352"/>
                </a:lnTo>
                <a:lnTo>
                  <a:pt x="1956" y="4413"/>
                </a:lnTo>
                <a:lnTo>
                  <a:pt x="2003" y="4470"/>
                </a:lnTo>
                <a:lnTo>
                  <a:pt x="2029" y="4496"/>
                </a:lnTo>
                <a:lnTo>
                  <a:pt x="2038" y="4502"/>
                </a:lnTo>
                <a:lnTo>
                  <a:pt x="2054" y="4506"/>
                </a:lnTo>
                <a:lnTo>
                  <a:pt x="2071" y="4502"/>
                </a:lnTo>
                <a:lnTo>
                  <a:pt x="2084" y="4492"/>
                </a:lnTo>
                <a:lnTo>
                  <a:pt x="2088" y="4486"/>
                </a:lnTo>
                <a:lnTo>
                  <a:pt x="2110" y="4464"/>
                </a:lnTo>
                <a:lnTo>
                  <a:pt x="2141" y="4409"/>
                </a:lnTo>
                <a:lnTo>
                  <a:pt x="2154" y="4379"/>
                </a:lnTo>
                <a:lnTo>
                  <a:pt x="2183" y="4312"/>
                </a:lnTo>
                <a:lnTo>
                  <a:pt x="2206" y="4242"/>
                </a:lnTo>
                <a:lnTo>
                  <a:pt x="2209" y="4232"/>
                </a:lnTo>
                <a:lnTo>
                  <a:pt x="2204" y="4212"/>
                </a:lnTo>
                <a:lnTo>
                  <a:pt x="2191" y="4197"/>
                </a:lnTo>
                <a:lnTo>
                  <a:pt x="2172" y="4187"/>
                </a:lnTo>
                <a:lnTo>
                  <a:pt x="2162" y="418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95">
            <a:extLst>
              <a:ext uri="{FF2B5EF4-FFF2-40B4-BE49-F238E27FC236}">
                <a16:creationId xmlns:a16="http://schemas.microsoft.com/office/drawing/2014/main" id="{4D52F28B-7928-49D6-93B7-1612C2943F43}"/>
              </a:ext>
            </a:extLst>
          </p:cNvPr>
          <p:cNvSpPr>
            <a:spLocks/>
          </p:cNvSpPr>
          <p:nvPr/>
        </p:nvSpPr>
        <p:spPr bwMode="auto">
          <a:xfrm flipH="1">
            <a:off x="7328169" y="5345170"/>
            <a:ext cx="980087" cy="469465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71ACB7-59FB-424F-9A32-9AA865B4C7AA}"/>
              </a:ext>
            </a:extLst>
          </p:cNvPr>
          <p:cNvSpPr/>
          <p:nvPr/>
        </p:nvSpPr>
        <p:spPr>
          <a:xfrm>
            <a:off x="8236072" y="1827586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415651-BA72-431E-A24C-91BBC05C0EB6}"/>
              </a:ext>
            </a:extLst>
          </p:cNvPr>
          <p:cNvSpPr/>
          <p:nvPr/>
        </p:nvSpPr>
        <p:spPr>
          <a:xfrm>
            <a:off x="9019775" y="3239098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150031-4B69-477C-A62C-019F940FF59A}"/>
              </a:ext>
            </a:extLst>
          </p:cNvPr>
          <p:cNvSpPr/>
          <p:nvPr/>
        </p:nvSpPr>
        <p:spPr>
          <a:xfrm>
            <a:off x="8698899" y="5322623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72D860-1703-4892-835E-CA20C3B11332}"/>
              </a:ext>
            </a:extLst>
          </p:cNvPr>
          <p:cNvSpPr/>
          <p:nvPr/>
        </p:nvSpPr>
        <p:spPr>
          <a:xfrm>
            <a:off x="1476654" y="4919482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2CC753-0788-4E7D-BEF1-39782106C535}"/>
              </a:ext>
            </a:extLst>
          </p:cNvPr>
          <p:cNvSpPr/>
          <p:nvPr/>
        </p:nvSpPr>
        <p:spPr>
          <a:xfrm>
            <a:off x="3159149" y="1298765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08AB35-FE65-456F-9157-A0660389BF30}"/>
              </a:ext>
            </a:extLst>
          </p:cNvPr>
          <p:cNvSpPr/>
          <p:nvPr/>
        </p:nvSpPr>
        <p:spPr>
          <a:xfrm>
            <a:off x="904748" y="2960030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340D0F-3EB1-46DB-8BC7-D877A7AD76EB}"/>
              </a:ext>
            </a:extLst>
          </p:cNvPr>
          <p:cNvSpPr/>
          <p:nvPr/>
        </p:nvSpPr>
        <p:spPr>
          <a:xfrm>
            <a:off x="6130392" y="1493642"/>
            <a:ext cx="1421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5D69B0-959C-436B-9CCB-7AA49DAFE315}"/>
              </a:ext>
            </a:extLst>
          </p:cNvPr>
          <p:cNvSpPr/>
          <p:nvPr/>
        </p:nvSpPr>
        <p:spPr>
          <a:xfrm>
            <a:off x="2413261" y="3907517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FEE3A39-1360-495B-B7EF-A1E941454579}"/>
              </a:ext>
            </a:extLst>
          </p:cNvPr>
          <p:cNvSpPr/>
          <p:nvPr/>
        </p:nvSpPr>
        <p:spPr>
          <a:xfrm>
            <a:off x="8170129" y="4261964"/>
            <a:ext cx="1126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54406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6426F3E-5132-4F9B-B299-45B04A7B4BBD}"/>
              </a:ext>
            </a:extLst>
          </p:cNvPr>
          <p:cNvSpPr/>
          <p:nvPr/>
        </p:nvSpPr>
        <p:spPr>
          <a:xfrm>
            <a:off x="4904803" y="2020268"/>
            <a:ext cx="1010185" cy="943450"/>
          </a:xfrm>
          <a:custGeom>
            <a:avLst/>
            <a:gdLst>
              <a:gd name="connsiteX0" fmla="*/ 1010185 w 1010185"/>
              <a:gd name="connsiteY0" fmla="*/ 0 h 943450"/>
              <a:gd name="connsiteX1" fmla="*/ 1010185 w 1010185"/>
              <a:gd name="connsiteY1" fmla="*/ 720693 h 943450"/>
              <a:gd name="connsiteX2" fmla="*/ 886166 w 1010185"/>
              <a:gd name="connsiteY2" fmla="*/ 759190 h 943450"/>
              <a:gd name="connsiteX3" fmla="*/ 637074 w 1010185"/>
              <a:gd name="connsiteY3" fmla="*/ 927132 h 943450"/>
              <a:gd name="connsiteX4" fmla="*/ 623611 w 1010185"/>
              <a:gd name="connsiteY4" fmla="*/ 943450 h 943450"/>
              <a:gd name="connsiteX5" fmla="*/ 0 w 1010185"/>
              <a:gd name="connsiteY5" fmla="*/ 583408 h 943450"/>
              <a:gd name="connsiteX6" fmla="*/ 38903 w 1010185"/>
              <a:gd name="connsiteY6" fmla="*/ 531384 h 943450"/>
              <a:gd name="connsiteX7" fmla="*/ 890247 w 1010185"/>
              <a:gd name="connsiteY7" fmla="*/ 18304 h 943450"/>
              <a:gd name="connsiteX8" fmla="*/ 1010185 w 1010185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5" h="943450">
                <a:moveTo>
                  <a:pt x="1010185" y="0"/>
                </a:moveTo>
                <a:lnTo>
                  <a:pt x="1010185" y="720693"/>
                </a:lnTo>
                <a:lnTo>
                  <a:pt x="886166" y="759190"/>
                </a:lnTo>
                <a:cubicBezTo>
                  <a:pt x="792411" y="798845"/>
                  <a:pt x="707980" y="856226"/>
                  <a:pt x="637074" y="927132"/>
                </a:cubicBezTo>
                <a:lnTo>
                  <a:pt x="623611" y="943450"/>
                </a:lnTo>
                <a:lnTo>
                  <a:pt x="0" y="583408"/>
                </a:lnTo>
                <a:lnTo>
                  <a:pt x="38903" y="531384"/>
                </a:lnTo>
                <a:cubicBezTo>
                  <a:pt x="251929" y="273256"/>
                  <a:pt x="550013" y="87926"/>
                  <a:pt x="890247" y="18304"/>
                </a:cubicBezTo>
                <a:lnTo>
                  <a:pt x="10101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7006D12-F3E8-4C9C-AD3C-F691EA423F19}"/>
              </a:ext>
            </a:extLst>
          </p:cNvPr>
          <p:cNvSpPr/>
          <p:nvPr/>
        </p:nvSpPr>
        <p:spPr>
          <a:xfrm>
            <a:off x="6277013" y="2020268"/>
            <a:ext cx="1010184" cy="943450"/>
          </a:xfrm>
          <a:custGeom>
            <a:avLst/>
            <a:gdLst>
              <a:gd name="connsiteX0" fmla="*/ 0 w 1010184"/>
              <a:gd name="connsiteY0" fmla="*/ 0 h 943450"/>
              <a:gd name="connsiteX1" fmla="*/ 119937 w 1010184"/>
              <a:gd name="connsiteY1" fmla="*/ 18304 h 943450"/>
              <a:gd name="connsiteX2" fmla="*/ 971281 w 1010184"/>
              <a:gd name="connsiteY2" fmla="*/ 531384 h 943450"/>
              <a:gd name="connsiteX3" fmla="*/ 1010184 w 1010184"/>
              <a:gd name="connsiteY3" fmla="*/ 583408 h 943450"/>
              <a:gd name="connsiteX4" fmla="*/ 386574 w 1010184"/>
              <a:gd name="connsiteY4" fmla="*/ 943450 h 943450"/>
              <a:gd name="connsiteX5" fmla="*/ 373110 w 1010184"/>
              <a:gd name="connsiteY5" fmla="*/ 927132 h 943450"/>
              <a:gd name="connsiteX6" fmla="*/ 124018 w 1010184"/>
              <a:gd name="connsiteY6" fmla="*/ 759190 h 943450"/>
              <a:gd name="connsiteX7" fmla="*/ 0 w 1010184"/>
              <a:gd name="connsiteY7" fmla="*/ 720693 h 943450"/>
              <a:gd name="connsiteX8" fmla="*/ 0 w 1010184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4" h="943450">
                <a:moveTo>
                  <a:pt x="0" y="0"/>
                </a:moveTo>
                <a:lnTo>
                  <a:pt x="119937" y="18304"/>
                </a:lnTo>
                <a:cubicBezTo>
                  <a:pt x="460171" y="87926"/>
                  <a:pt x="758255" y="273256"/>
                  <a:pt x="971281" y="531384"/>
                </a:cubicBezTo>
                <a:lnTo>
                  <a:pt x="1010184" y="583408"/>
                </a:lnTo>
                <a:lnTo>
                  <a:pt x="386574" y="943450"/>
                </a:lnTo>
                <a:lnTo>
                  <a:pt x="373110" y="927132"/>
                </a:lnTo>
                <a:cubicBezTo>
                  <a:pt x="302204" y="856226"/>
                  <a:pt x="217773" y="798845"/>
                  <a:pt x="124018" y="759190"/>
                </a:cubicBezTo>
                <a:lnTo>
                  <a:pt x="0" y="7206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A7021C6-6B06-4F04-AE3B-58B69F93102F}"/>
              </a:ext>
            </a:extLst>
          </p:cNvPr>
          <p:cNvSpPr/>
          <p:nvPr/>
        </p:nvSpPr>
        <p:spPr>
          <a:xfrm>
            <a:off x="4602711" y="2916182"/>
            <a:ext cx="745935" cy="1168972"/>
          </a:xfrm>
          <a:custGeom>
            <a:avLst/>
            <a:gdLst>
              <a:gd name="connsiteX0" fmla="*/ 119318 w 745935"/>
              <a:gd name="connsiteY0" fmla="*/ 0 h 1168972"/>
              <a:gd name="connsiteX1" fmla="*/ 745935 w 745935"/>
              <a:gd name="connsiteY1" fmla="*/ 361777 h 1168972"/>
              <a:gd name="connsiteX2" fmla="*/ 725562 w 745935"/>
              <a:gd name="connsiteY2" fmla="*/ 427409 h 1168972"/>
              <a:gd name="connsiteX3" fmla="*/ 709641 w 745935"/>
              <a:gd name="connsiteY3" fmla="*/ 585341 h 1168972"/>
              <a:gd name="connsiteX4" fmla="*/ 725562 w 745935"/>
              <a:gd name="connsiteY4" fmla="*/ 743273 h 1168972"/>
              <a:gd name="connsiteX5" fmla="*/ 745359 w 745935"/>
              <a:gd name="connsiteY5" fmla="*/ 807051 h 1168972"/>
              <a:gd name="connsiteX6" fmla="*/ 118494 w 745935"/>
              <a:gd name="connsiteY6" fmla="*/ 1168972 h 1168972"/>
              <a:gd name="connsiteX7" fmla="*/ 117350 w 745935"/>
              <a:gd name="connsiteY7" fmla="*/ 1166597 h 1168972"/>
              <a:gd name="connsiteX8" fmla="*/ 0 w 745935"/>
              <a:gd name="connsiteY8" fmla="*/ 585341 h 1168972"/>
              <a:gd name="connsiteX9" fmla="*/ 117350 w 745935"/>
              <a:gd name="connsiteY9" fmla="*/ 4085 h 1168972"/>
              <a:gd name="connsiteX10" fmla="*/ 119318 w 745935"/>
              <a:gd name="connsiteY10" fmla="*/ 0 h 116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2">
                <a:moveTo>
                  <a:pt x="119318" y="0"/>
                </a:moveTo>
                <a:lnTo>
                  <a:pt x="745935" y="361777"/>
                </a:lnTo>
                <a:lnTo>
                  <a:pt x="725562" y="427409"/>
                </a:lnTo>
                <a:cubicBezTo>
                  <a:pt x="715123" y="478422"/>
                  <a:pt x="709641" y="531242"/>
                  <a:pt x="709641" y="585341"/>
                </a:cubicBezTo>
                <a:cubicBezTo>
                  <a:pt x="709641" y="639441"/>
                  <a:pt x="715123" y="692260"/>
                  <a:pt x="725562" y="743273"/>
                </a:cubicBezTo>
                <a:lnTo>
                  <a:pt x="745359" y="807051"/>
                </a:lnTo>
                <a:lnTo>
                  <a:pt x="118494" y="1168972"/>
                </a:lnTo>
                <a:lnTo>
                  <a:pt x="117350" y="1166597"/>
                </a:lnTo>
                <a:cubicBezTo>
                  <a:pt x="41785" y="987942"/>
                  <a:pt x="0" y="791521"/>
                  <a:pt x="0" y="585341"/>
                </a:cubicBezTo>
                <a:cubicBezTo>
                  <a:pt x="0" y="379161"/>
                  <a:pt x="41785" y="182740"/>
                  <a:pt x="117350" y="4085"/>
                </a:cubicBezTo>
                <a:lnTo>
                  <a:pt x="1193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68F6C84-616A-4488-9CDB-8F73F2105ECC}"/>
              </a:ext>
            </a:extLst>
          </p:cNvPr>
          <p:cNvSpPr/>
          <p:nvPr/>
        </p:nvSpPr>
        <p:spPr>
          <a:xfrm>
            <a:off x="6843354" y="2916182"/>
            <a:ext cx="745935" cy="1168970"/>
          </a:xfrm>
          <a:custGeom>
            <a:avLst/>
            <a:gdLst>
              <a:gd name="connsiteX0" fmla="*/ 626617 w 745935"/>
              <a:gd name="connsiteY0" fmla="*/ 0 h 1168970"/>
              <a:gd name="connsiteX1" fmla="*/ 628585 w 745935"/>
              <a:gd name="connsiteY1" fmla="*/ 4085 h 1168970"/>
              <a:gd name="connsiteX2" fmla="*/ 745935 w 745935"/>
              <a:gd name="connsiteY2" fmla="*/ 585341 h 1168970"/>
              <a:gd name="connsiteX3" fmla="*/ 628585 w 745935"/>
              <a:gd name="connsiteY3" fmla="*/ 1166597 h 1168970"/>
              <a:gd name="connsiteX4" fmla="*/ 627442 w 745935"/>
              <a:gd name="connsiteY4" fmla="*/ 1168970 h 1168970"/>
              <a:gd name="connsiteX5" fmla="*/ 576 w 745935"/>
              <a:gd name="connsiteY5" fmla="*/ 807049 h 1168970"/>
              <a:gd name="connsiteX6" fmla="*/ 20373 w 745935"/>
              <a:gd name="connsiteY6" fmla="*/ 743273 h 1168970"/>
              <a:gd name="connsiteX7" fmla="*/ 36294 w 745935"/>
              <a:gd name="connsiteY7" fmla="*/ 585341 h 1168970"/>
              <a:gd name="connsiteX8" fmla="*/ 20373 w 745935"/>
              <a:gd name="connsiteY8" fmla="*/ 427409 h 1168970"/>
              <a:gd name="connsiteX9" fmla="*/ 0 w 745935"/>
              <a:gd name="connsiteY9" fmla="*/ 361777 h 1168970"/>
              <a:gd name="connsiteX10" fmla="*/ 626617 w 745935"/>
              <a:gd name="connsiteY10" fmla="*/ 0 h 116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0">
                <a:moveTo>
                  <a:pt x="626617" y="0"/>
                </a:moveTo>
                <a:lnTo>
                  <a:pt x="628585" y="4085"/>
                </a:lnTo>
                <a:cubicBezTo>
                  <a:pt x="704150" y="182740"/>
                  <a:pt x="745935" y="379161"/>
                  <a:pt x="745935" y="585341"/>
                </a:cubicBezTo>
                <a:cubicBezTo>
                  <a:pt x="745935" y="791521"/>
                  <a:pt x="704150" y="987942"/>
                  <a:pt x="628585" y="1166597"/>
                </a:cubicBezTo>
                <a:lnTo>
                  <a:pt x="627442" y="1168970"/>
                </a:lnTo>
                <a:lnTo>
                  <a:pt x="576" y="807049"/>
                </a:lnTo>
                <a:lnTo>
                  <a:pt x="20373" y="743273"/>
                </a:lnTo>
                <a:cubicBezTo>
                  <a:pt x="30812" y="692260"/>
                  <a:pt x="36294" y="639441"/>
                  <a:pt x="36294" y="585341"/>
                </a:cubicBezTo>
                <a:cubicBezTo>
                  <a:pt x="36294" y="531242"/>
                  <a:pt x="30812" y="478422"/>
                  <a:pt x="20373" y="427409"/>
                </a:cubicBezTo>
                <a:lnTo>
                  <a:pt x="0" y="361777"/>
                </a:lnTo>
                <a:lnTo>
                  <a:pt x="6266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5CD6B77-C803-48DA-89D8-1C12A53F23BE}"/>
              </a:ext>
            </a:extLst>
          </p:cNvPr>
          <p:cNvSpPr/>
          <p:nvPr/>
        </p:nvSpPr>
        <p:spPr>
          <a:xfrm>
            <a:off x="6277012" y="4037845"/>
            <a:ext cx="1011329" cy="944933"/>
          </a:xfrm>
          <a:custGeom>
            <a:avLst/>
            <a:gdLst>
              <a:gd name="connsiteX0" fmla="*/ 387798 w 1011329"/>
              <a:gd name="connsiteY0" fmla="*/ 0 h 944933"/>
              <a:gd name="connsiteX1" fmla="*/ 1011329 w 1011329"/>
              <a:gd name="connsiteY1" fmla="*/ 359996 h 944933"/>
              <a:gd name="connsiteX2" fmla="*/ 971282 w 1011329"/>
              <a:gd name="connsiteY2" fmla="*/ 413549 h 944933"/>
              <a:gd name="connsiteX3" fmla="*/ 119938 w 1011329"/>
              <a:gd name="connsiteY3" fmla="*/ 926629 h 944933"/>
              <a:gd name="connsiteX4" fmla="*/ 0 w 1011329"/>
              <a:gd name="connsiteY4" fmla="*/ 944933 h 944933"/>
              <a:gd name="connsiteX5" fmla="*/ 0 w 1011329"/>
              <a:gd name="connsiteY5" fmla="*/ 224241 h 944933"/>
              <a:gd name="connsiteX6" fmla="*/ 124019 w 1011329"/>
              <a:gd name="connsiteY6" fmla="*/ 185743 h 944933"/>
              <a:gd name="connsiteX7" fmla="*/ 373111 w 1011329"/>
              <a:gd name="connsiteY7" fmla="*/ 17801 h 944933"/>
              <a:gd name="connsiteX8" fmla="*/ 387798 w 1011329"/>
              <a:gd name="connsiteY8" fmla="*/ 0 h 94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9" h="944933">
                <a:moveTo>
                  <a:pt x="387798" y="0"/>
                </a:moveTo>
                <a:lnTo>
                  <a:pt x="1011329" y="359996"/>
                </a:lnTo>
                <a:lnTo>
                  <a:pt x="971282" y="413549"/>
                </a:lnTo>
                <a:cubicBezTo>
                  <a:pt x="758256" y="671677"/>
                  <a:pt x="460172" y="857007"/>
                  <a:pt x="119938" y="926629"/>
                </a:cubicBezTo>
                <a:lnTo>
                  <a:pt x="0" y="944933"/>
                </a:lnTo>
                <a:lnTo>
                  <a:pt x="0" y="224241"/>
                </a:lnTo>
                <a:lnTo>
                  <a:pt x="124019" y="185743"/>
                </a:lnTo>
                <a:cubicBezTo>
                  <a:pt x="217774" y="146088"/>
                  <a:pt x="302205" y="88707"/>
                  <a:pt x="373111" y="17801"/>
                </a:cubicBezTo>
                <a:lnTo>
                  <a:pt x="3877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B2D1F69-EEE6-4817-B84C-B9B74E61BD14}"/>
              </a:ext>
            </a:extLst>
          </p:cNvPr>
          <p:cNvSpPr/>
          <p:nvPr/>
        </p:nvSpPr>
        <p:spPr>
          <a:xfrm>
            <a:off x="4903660" y="4037847"/>
            <a:ext cx="1011327" cy="944931"/>
          </a:xfrm>
          <a:custGeom>
            <a:avLst/>
            <a:gdLst>
              <a:gd name="connsiteX0" fmla="*/ 623531 w 1011327"/>
              <a:gd name="connsiteY0" fmla="*/ 0 h 944931"/>
              <a:gd name="connsiteX1" fmla="*/ 638217 w 1011327"/>
              <a:gd name="connsiteY1" fmla="*/ 17799 h 944931"/>
              <a:gd name="connsiteX2" fmla="*/ 887309 w 1011327"/>
              <a:gd name="connsiteY2" fmla="*/ 185741 h 944931"/>
              <a:gd name="connsiteX3" fmla="*/ 1011327 w 1011327"/>
              <a:gd name="connsiteY3" fmla="*/ 224238 h 944931"/>
              <a:gd name="connsiteX4" fmla="*/ 1011327 w 1011327"/>
              <a:gd name="connsiteY4" fmla="*/ 944931 h 944931"/>
              <a:gd name="connsiteX5" fmla="*/ 891390 w 1011327"/>
              <a:gd name="connsiteY5" fmla="*/ 926627 h 944931"/>
              <a:gd name="connsiteX6" fmla="*/ 40046 w 1011327"/>
              <a:gd name="connsiteY6" fmla="*/ 413547 h 944931"/>
              <a:gd name="connsiteX7" fmla="*/ 0 w 1011327"/>
              <a:gd name="connsiteY7" fmla="*/ 359996 h 944931"/>
              <a:gd name="connsiteX8" fmla="*/ 623531 w 1011327"/>
              <a:gd name="connsiteY8" fmla="*/ 0 h 94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7" h="944931">
                <a:moveTo>
                  <a:pt x="623531" y="0"/>
                </a:moveTo>
                <a:lnTo>
                  <a:pt x="638217" y="17799"/>
                </a:lnTo>
                <a:cubicBezTo>
                  <a:pt x="709123" y="88705"/>
                  <a:pt x="793554" y="146086"/>
                  <a:pt x="887309" y="185741"/>
                </a:cubicBezTo>
                <a:lnTo>
                  <a:pt x="1011327" y="224238"/>
                </a:lnTo>
                <a:lnTo>
                  <a:pt x="1011327" y="944931"/>
                </a:lnTo>
                <a:lnTo>
                  <a:pt x="891390" y="926627"/>
                </a:lnTo>
                <a:cubicBezTo>
                  <a:pt x="551156" y="857005"/>
                  <a:pt x="253072" y="671675"/>
                  <a:pt x="40046" y="413547"/>
                </a:cubicBezTo>
                <a:lnTo>
                  <a:pt x="0" y="359996"/>
                </a:lnTo>
                <a:lnTo>
                  <a:pt x="62353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F1C915-1F77-42F0-9E06-51972C82D0C4}"/>
              </a:ext>
            </a:extLst>
          </p:cNvPr>
          <p:cNvSpPr/>
          <p:nvPr/>
        </p:nvSpPr>
        <p:spPr>
          <a:xfrm>
            <a:off x="6657441" y="2194394"/>
            <a:ext cx="1520252" cy="1084942"/>
          </a:xfrm>
          <a:custGeom>
            <a:avLst/>
            <a:gdLst>
              <a:gd name="connsiteX0" fmla="*/ 1340547 w 1520252"/>
              <a:gd name="connsiteY0" fmla="*/ 0 h 1084942"/>
              <a:gd name="connsiteX1" fmla="*/ 1352820 w 1520252"/>
              <a:gd name="connsiteY1" fmla="*/ 16412 h 1084942"/>
              <a:gd name="connsiteX2" fmla="*/ 1468452 w 1520252"/>
              <a:gd name="connsiteY2" fmla="*/ 206750 h 1084942"/>
              <a:gd name="connsiteX3" fmla="*/ 1520252 w 1520252"/>
              <a:gd name="connsiteY3" fmla="*/ 314278 h 1084942"/>
              <a:gd name="connsiteX4" fmla="*/ 185421 w 1520252"/>
              <a:gd name="connsiteY4" fmla="*/ 1084942 h 1084942"/>
              <a:gd name="connsiteX5" fmla="*/ 165314 w 1520252"/>
              <a:gd name="connsiteY5" fmla="*/ 1020167 h 1084942"/>
              <a:gd name="connsiteX6" fmla="*/ 92593 w 1520252"/>
              <a:gd name="connsiteY6" fmla="*/ 886188 h 1084942"/>
              <a:gd name="connsiteX7" fmla="*/ 0 w 1520252"/>
              <a:gd name="connsiteY7" fmla="*/ 773965 h 1084942"/>
              <a:gd name="connsiteX8" fmla="*/ 1340547 w 1520252"/>
              <a:gd name="connsiteY8" fmla="*/ 0 h 108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2" h="1084942">
                <a:moveTo>
                  <a:pt x="1340547" y="0"/>
                </a:moveTo>
                <a:lnTo>
                  <a:pt x="1352820" y="16412"/>
                </a:lnTo>
                <a:cubicBezTo>
                  <a:pt x="1394306" y="77819"/>
                  <a:pt x="1432914" y="141329"/>
                  <a:pt x="1468452" y="206750"/>
                </a:cubicBezTo>
                <a:lnTo>
                  <a:pt x="1520252" y="314278"/>
                </a:lnTo>
                <a:lnTo>
                  <a:pt x="185421" y="1084942"/>
                </a:lnTo>
                <a:lnTo>
                  <a:pt x="165314" y="1020167"/>
                </a:lnTo>
                <a:cubicBezTo>
                  <a:pt x="145359" y="972985"/>
                  <a:pt x="120942" y="928150"/>
                  <a:pt x="92593" y="886188"/>
                </a:cubicBezTo>
                <a:lnTo>
                  <a:pt x="0" y="773965"/>
                </a:lnTo>
                <a:lnTo>
                  <a:pt x="1340547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377819-CACA-433D-9927-58448903869F}"/>
              </a:ext>
            </a:extLst>
          </p:cNvPr>
          <p:cNvSpPr/>
          <p:nvPr/>
        </p:nvSpPr>
        <p:spPr>
          <a:xfrm>
            <a:off x="4014310" y="3729806"/>
            <a:ext cx="1497836" cy="1078844"/>
          </a:xfrm>
          <a:custGeom>
            <a:avLst/>
            <a:gdLst>
              <a:gd name="connsiteX0" fmla="*/ 1324270 w 1497836"/>
              <a:gd name="connsiteY0" fmla="*/ 0 h 1078844"/>
              <a:gd name="connsiteX1" fmla="*/ 1354933 w 1497836"/>
              <a:gd name="connsiteY1" fmla="*/ 98781 h 1078844"/>
              <a:gd name="connsiteX2" fmla="*/ 1427654 w 1497836"/>
              <a:gd name="connsiteY2" fmla="*/ 232759 h 1078844"/>
              <a:gd name="connsiteX3" fmla="*/ 1497836 w 1497836"/>
              <a:gd name="connsiteY3" fmla="*/ 317821 h 1078844"/>
              <a:gd name="connsiteX4" fmla="*/ 179704 w 1497836"/>
              <a:gd name="connsiteY4" fmla="*/ 1078844 h 1078844"/>
              <a:gd name="connsiteX5" fmla="*/ 167430 w 1497836"/>
              <a:gd name="connsiteY5" fmla="*/ 1062431 h 1078844"/>
              <a:gd name="connsiteX6" fmla="*/ 51797 w 1497836"/>
              <a:gd name="connsiteY6" fmla="*/ 872093 h 1078844"/>
              <a:gd name="connsiteX7" fmla="*/ 0 w 1497836"/>
              <a:gd name="connsiteY7" fmla="*/ 764567 h 1078844"/>
              <a:gd name="connsiteX8" fmla="*/ 1324270 w 1497836"/>
              <a:gd name="connsiteY8" fmla="*/ 0 h 107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6" h="1078844">
                <a:moveTo>
                  <a:pt x="1324270" y="0"/>
                </a:moveTo>
                <a:lnTo>
                  <a:pt x="1354933" y="98781"/>
                </a:lnTo>
                <a:cubicBezTo>
                  <a:pt x="1374889" y="145963"/>
                  <a:pt x="1399306" y="190799"/>
                  <a:pt x="1427654" y="232759"/>
                </a:cubicBezTo>
                <a:lnTo>
                  <a:pt x="1497836" y="317821"/>
                </a:lnTo>
                <a:lnTo>
                  <a:pt x="179704" y="1078844"/>
                </a:lnTo>
                <a:lnTo>
                  <a:pt x="167430" y="1062431"/>
                </a:lnTo>
                <a:cubicBezTo>
                  <a:pt x="125944" y="1001023"/>
                  <a:pt x="87335" y="937513"/>
                  <a:pt x="51797" y="872093"/>
                </a:cubicBezTo>
                <a:lnTo>
                  <a:pt x="0" y="764567"/>
                </a:lnTo>
                <a:lnTo>
                  <a:pt x="1324270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85111BB-8976-4847-BFEE-FFAD1A9937D0}"/>
              </a:ext>
            </a:extLst>
          </p:cNvPr>
          <p:cNvSpPr/>
          <p:nvPr/>
        </p:nvSpPr>
        <p:spPr>
          <a:xfrm>
            <a:off x="5914987" y="1218645"/>
            <a:ext cx="362026" cy="1565046"/>
          </a:xfrm>
          <a:custGeom>
            <a:avLst/>
            <a:gdLst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206188 w 412378"/>
              <a:gd name="connsiteY14" fmla="*/ 992574 h 1863094"/>
              <a:gd name="connsiteX15" fmla="*/ 33580 w 412378"/>
              <a:gd name="connsiteY15" fmla="*/ 1001290 h 1863094"/>
              <a:gd name="connsiteX16" fmla="*/ 0 w 412378"/>
              <a:gd name="connsiteY16" fmla="*/ 1006415 h 1863094"/>
              <a:gd name="connsiteX17" fmla="*/ 0 w 412378"/>
              <a:gd name="connsiteY17" fmla="*/ 10411 h 1863094"/>
              <a:gd name="connsiteX18" fmla="*/ 206189 w 412378"/>
              <a:gd name="connsiteY18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33580 w 412378"/>
              <a:gd name="connsiteY14" fmla="*/ 1001290 h 1863094"/>
              <a:gd name="connsiteX15" fmla="*/ 0 w 412378"/>
              <a:gd name="connsiteY15" fmla="*/ 1006415 h 1863094"/>
              <a:gd name="connsiteX16" fmla="*/ 0 w 412378"/>
              <a:gd name="connsiteY16" fmla="*/ 10411 h 1863094"/>
              <a:gd name="connsiteX17" fmla="*/ 206189 w 412378"/>
              <a:gd name="connsiteY17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33580 w 412378"/>
              <a:gd name="connsiteY13" fmla="*/ 1001290 h 1863094"/>
              <a:gd name="connsiteX14" fmla="*/ 0 w 412378"/>
              <a:gd name="connsiteY14" fmla="*/ 1006415 h 1863094"/>
              <a:gd name="connsiteX15" fmla="*/ 0 w 412378"/>
              <a:gd name="connsiteY15" fmla="*/ 10411 h 1863094"/>
              <a:gd name="connsiteX16" fmla="*/ 206189 w 412378"/>
              <a:gd name="connsiteY16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33580 w 412378"/>
              <a:gd name="connsiteY12" fmla="*/ 1001290 h 1863094"/>
              <a:gd name="connsiteX13" fmla="*/ 0 w 412378"/>
              <a:gd name="connsiteY13" fmla="*/ 1006415 h 1863094"/>
              <a:gd name="connsiteX14" fmla="*/ 0 w 412378"/>
              <a:gd name="connsiteY14" fmla="*/ 10411 h 1863094"/>
              <a:gd name="connsiteX15" fmla="*/ 206189 w 412378"/>
              <a:gd name="connsiteY15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78796 w 412378"/>
              <a:gd name="connsiteY10" fmla="*/ 1001290 h 1863094"/>
              <a:gd name="connsiteX11" fmla="*/ 33580 w 412378"/>
              <a:gd name="connsiteY11" fmla="*/ 1001290 h 1863094"/>
              <a:gd name="connsiteX12" fmla="*/ 0 w 412378"/>
              <a:gd name="connsiteY12" fmla="*/ 1006415 h 1863094"/>
              <a:gd name="connsiteX13" fmla="*/ 0 w 412378"/>
              <a:gd name="connsiteY13" fmla="*/ 10411 h 1863094"/>
              <a:gd name="connsiteX14" fmla="*/ 206189 w 412378"/>
              <a:gd name="connsiteY14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3580 w 412378"/>
              <a:gd name="connsiteY10" fmla="*/ 1001290 h 1863094"/>
              <a:gd name="connsiteX11" fmla="*/ 0 w 412378"/>
              <a:gd name="connsiteY11" fmla="*/ 1006415 h 1863094"/>
              <a:gd name="connsiteX12" fmla="*/ 0 w 412378"/>
              <a:gd name="connsiteY12" fmla="*/ 10411 h 1863094"/>
              <a:gd name="connsiteX13" fmla="*/ 206189 w 412378"/>
              <a:gd name="connsiteY13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0 w 412378"/>
              <a:gd name="connsiteY10" fmla="*/ 1006415 h 1863094"/>
              <a:gd name="connsiteX11" fmla="*/ 0 w 412378"/>
              <a:gd name="connsiteY11" fmla="*/ 10411 h 1863094"/>
              <a:gd name="connsiteX12" fmla="*/ 206189 w 412378"/>
              <a:gd name="connsiteY12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0 w 412378"/>
              <a:gd name="connsiteY9" fmla="*/ 1006415 h 1863094"/>
              <a:gd name="connsiteX10" fmla="*/ 0 w 412378"/>
              <a:gd name="connsiteY10" fmla="*/ 10411 h 1863094"/>
              <a:gd name="connsiteX11" fmla="*/ 206189 w 412378"/>
              <a:gd name="connsiteY11" fmla="*/ 0 h 186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378" h="1863094">
                <a:moveTo>
                  <a:pt x="206189" y="0"/>
                </a:moveTo>
                <a:lnTo>
                  <a:pt x="412377" y="10411"/>
                </a:lnTo>
                <a:cubicBezTo>
                  <a:pt x="412377" y="342412"/>
                  <a:pt x="412378" y="674414"/>
                  <a:pt x="412378" y="1006415"/>
                </a:cubicBezTo>
                <a:lnTo>
                  <a:pt x="412378" y="1863093"/>
                </a:lnTo>
                <a:lnTo>
                  <a:pt x="376304" y="1853818"/>
                </a:lnTo>
                <a:cubicBezTo>
                  <a:pt x="321355" y="1842573"/>
                  <a:pt x="264462" y="1836668"/>
                  <a:pt x="206189" y="1836668"/>
                </a:cubicBezTo>
                <a:cubicBezTo>
                  <a:pt x="147916" y="1836668"/>
                  <a:pt x="91024" y="1842573"/>
                  <a:pt x="36075" y="1853817"/>
                </a:cubicBezTo>
                <a:lnTo>
                  <a:pt x="1" y="1863094"/>
                </a:lnTo>
                <a:lnTo>
                  <a:pt x="1" y="1006415"/>
                </a:lnTo>
                <a:lnTo>
                  <a:pt x="0" y="1006415"/>
                </a:lnTo>
                <a:lnTo>
                  <a:pt x="0" y="10411"/>
                </a:lnTo>
                <a:lnTo>
                  <a:pt x="206189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D3271CA-BA63-49C6-BCEB-8A7ED68053D7}"/>
              </a:ext>
            </a:extLst>
          </p:cNvPr>
          <p:cNvSpPr/>
          <p:nvPr/>
        </p:nvSpPr>
        <p:spPr>
          <a:xfrm>
            <a:off x="5914987" y="4219355"/>
            <a:ext cx="362026" cy="1635606"/>
          </a:xfrm>
          <a:custGeom>
            <a:avLst/>
            <a:gdLst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206189 w 412378"/>
              <a:gd name="connsiteY16" fmla="*/ 870519 h 1863091"/>
              <a:gd name="connsiteX17" fmla="*/ 33581 w 412378"/>
              <a:gd name="connsiteY17" fmla="*/ 861802 h 1863091"/>
              <a:gd name="connsiteX18" fmla="*/ 1 w 412378"/>
              <a:gd name="connsiteY18" fmla="*/ 856678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33581 w 412378"/>
              <a:gd name="connsiteY16" fmla="*/ 861802 h 1863091"/>
              <a:gd name="connsiteX17" fmla="*/ 1 w 412378"/>
              <a:gd name="connsiteY17" fmla="*/ 856678 h 1863091"/>
              <a:gd name="connsiteX18" fmla="*/ 1 w 412378"/>
              <a:gd name="connsiteY18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33581 w 412378"/>
              <a:gd name="connsiteY15" fmla="*/ 861802 h 1863091"/>
              <a:gd name="connsiteX16" fmla="*/ 1 w 412378"/>
              <a:gd name="connsiteY16" fmla="*/ 856678 h 1863091"/>
              <a:gd name="connsiteX17" fmla="*/ 1 w 412378"/>
              <a:gd name="connsiteY17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378797 w 412378"/>
              <a:gd name="connsiteY7" fmla="*/ 861803 h 1863091"/>
              <a:gd name="connsiteX8" fmla="*/ 412377 w 412378"/>
              <a:gd name="connsiteY8" fmla="*/ 856678 h 1863091"/>
              <a:gd name="connsiteX9" fmla="*/ 412377 w 412378"/>
              <a:gd name="connsiteY9" fmla="*/ 1852680 h 1863091"/>
              <a:gd name="connsiteX10" fmla="*/ 206189 w 412378"/>
              <a:gd name="connsiteY10" fmla="*/ 1863091 h 1863091"/>
              <a:gd name="connsiteX11" fmla="*/ 0 w 412378"/>
              <a:gd name="connsiteY11" fmla="*/ 1852680 h 1863091"/>
              <a:gd name="connsiteX12" fmla="*/ 0 w 412378"/>
              <a:gd name="connsiteY12" fmla="*/ 856678 h 1863091"/>
              <a:gd name="connsiteX13" fmla="*/ 33580 w 412378"/>
              <a:gd name="connsiteY13" fmla="*/ 861803 h 1863091"/>
              <a:gd name="connsiteX14" fmla="*/ 33581 w 412378"/>
              <a:gd name="connsiteY14" fmla="*/ 861802 h 1863091"/>
              <a:gd name="connsiteX15" fmla="*/ 1 w 412378"/>
              <a:gd name="connsiteY15" fmla="*/ 856678 h 1863091"/>
              <a:gd name="connsiteX16" fmla="*/ 1 w 412378"/>
              <a:gd name="connsiteY16" fmla="*/ 0 h 186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378" h="1863091">
                <a:moveTo>
                  <a:pt x="1" y="0"/>
                </a:moveTo>
                <a:lnTo>
                  <a:pt x="36075" y="9275"/>
                </a:lnTo>
                <a:cubicBezTo>
                  <a:pt x="91024" y="20520"/>
                  <a:pt x="147918" y="26424"/>
                  <a:pt x="206191" y="26424"/>
                </a:cubicBezTo>
                <a:cubicBezTo>
                  <a:pt x="264462" y="26425"/>
                  <a:pt x="321356" y="20519"/>
                  <a:pt x="376305" y="9275"/>
                </a:cubicBezTo>
                <a:lnTo>
                  <a:pt x="412378" y="0"/>
                </a:lnTo>
                <a:lnTo>
                  <a:pt x="412378" y="856677"/>
                </a:lnTo>
                <a:lnTo>
                  <a:pt x="378797" y="861802"/>
                </a:lnTo>
                <a:lnTo>
                  <a:pt x="378797" y="861803"/>
                </a:lnTo>
                <a:lnTo>
                  <a:pt x="412377" y="856678"/>
                </a:lnTo>
                <a:lnTo>
                  <a:pt x="412377" y="1852680"/>
                </a:lnTo>
                <a:lnTo>
                  <a:pt x="206189" y="1863091"/>
                </a:lnTo>
                <a:lnTo>
                  <a:pt x="0" y="1852680"/>
                </a:lnTo>
                <a:lnTo>
                  <a:pt x="0" y="856678"/>
                </a:lnTo>
                <a:lnTo>
                  <a:pt x="33580" y="861803"/>
                </a:lnTo>
                <a:cubicBezTo>
                  <a:pt x="39177" y="862657"/>
                  <a:pt x="39177" y="862656"/>
                  <a:pt x="33581" y="861802"/>
                </a:cubicBezTo>
                <a:lnTo>
                  <a:pt x="1" y="856678"/>
                </a:lnTo>
                <a:lnTo>
                  <a:pt x="1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082320A-FAEC-4245-A30D-BDB3295223F9}"/>
              </a:ext>
            </a:extLst>
          </p:cNvPr>
          <p:cNvSpPr/>
          <p:nvPr/>
        </p:nvSpPr>
        <p:spPr>
          <a:xfrm>
            <a:off x="4014309" y="2194394"/>
            <a:ext cx="1520250" cy="1084941"/>
          </a:xfrm>
          <a:custGeom>
            <a:avLst/>
            <a:gdLst>
              <a:gd name="connsiteX0" fmla="*/ 179705 w 1520250"/>
              <a:gd name="connsiteY0" fmla="*/ 0 h 1084941"/>
              <a:gd name="connsiteX1" fmla="*/ 1520250 w 1520250"/>
              <a:gd name="connsiteY1" fmla="*/ 773965 h 1084941"/>
              <a:gd name="connsiteX2" fmla="*/ 1427657 w 1520250"/>
              <a:gd name="connsiteY2" fmla="*/ 886188 h 1084941"/>
              <a:gd name="connsiteX3" fmla="*/ 1354935 w 1520250"/>
              <a:gd name="connsiteY3" fmla="*/ 1020167 h 1084941"/>
              <a:gd name="connsiteX4" fmla="*/ 1334828 w 1520250"/>
              <a:gd name="connsiteY4" fmla="*/ 1084941 h 1084941"/>
              <a:gd name="connsiteX5" fmla="*/ 0 w 1520250"/>
              <a:gd name="connsiteY5" fmla="*/ 314278 h 1084941"/>
              <a:gd name="connsiteX6" fmla="*/ 51800 w 1520250"/>
              <a:gd name="connsiteY6" fmla="*/ 206749 h 1084941"/>
              <a:gd name="connsiteX7" fmla="*/ 167433 w 1520250"/>
              <a:gd name="connsiteY7" fmla="*/ 16412 h 1084941"/>
              <a:gd name="connsiteX8" fmla="*/ 179705 w 1520250"/>
              <a:gd name="connsiteY8" fmla="*/ 0 h 10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0" h="1084941">
                <a:moveTo>
                  <a:pt x="179705" y="0"/>
                </a:moveTo>
                <a:lnTo>
                  <a:pt x="1520250" y="773965"/>
                </a:lnTo>
                <a:lnTo>
                  <a:pt x="1427657" y="886188"/>
                </a:lnTo>
                <a:cubicBezTo>
                  <a:pt x="1399308" y="928150"/>
                  <a:pt x="1374891" y="972985"/>
                  <a:pt x="1354935" y="1020167"/>
                </a:cubicBezTo>
                <a:lnTo>
                  <a:pt x="1334828" y="1084941"/>
                </a:lnTo>
                <a:lnTo>
                  <a:pt x="0" y="314278"/>
                </a:lnTo>
                <a:lnTo>
                  <a:pt x="51800" y="206749"/>
                </a:lnTo>
                <a:cubicBezTo>
                  <a:pt x="87338" y="141330"/>
                  <a:pt x="125948" y="77819"/>
                  <a:pt x="167433" y="16412"/>
                </a:cubicBezTo>
                <a:lnTo>
                  <a:pt x="179705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9FA8EA8-4118-4B2A-BB2D-353DA0D7FED8}"/>
              </a:ext>
            </a:extLst>
          </p:cNvPr>
          <p:cNvSpPr/>
          <p:nvPr/>
        </p:nvSpPr>
        <p:spPr>
          <a:xfrm>
            <a:off x="6679857" y="3729803"/>
            <a:ext cx="1497837" cy="1078847"/>
          </a:xfrm>
          <a:custGeom>
            <a:avLst/>
            <a:gdLst>
              <a:gd name="connsiteX0" fmla="*/ 173565 w 1497837"/>
              <a:gd name="connsiteY0" fmla="*/ 0 h 1078847"/>
              <a:gd name="connsiteX1" fmla="*/ 1497837 w 1497837"/>
              <a:gd name="connsiteY1" fmla="*/ 764570 h 1078847"/>
              <a:gd name="connsiteX2" fmla="*/ 1446039 w 1497837"/>
              <a:gd name="connsiteY2" fmla="*/ 872096 h 1078847"/>
              <a:gd name="connsiteX3" fmla="*/ 1330407 w 1497837"/>
              <a:gd name="connsiteY3" fmla="*/ 1062433 h 1078847"/>
              <a:gd name="connsiteX4" fmla="*/ 1318132 w 1497837"/>
              <a:gd name="connsiteY4" fmla="*/ 1078847 h 1078847"/>
              <a:gd name="connsiteX5" fmla="*/ 0 w 1497837"/>
              <a:gd name="connsiteY5" fmla="*/ 317821 h 1078847"/>
              <a:gd name="connsiteX6" fmla="*/ 70179 w 1497837"/>
              <a:gd name="connsiteY6" fmla="*/ 232763 h 1078847"/>
              <a:gd name="connsiteX7" fmla="*/ 142900 w 1497837"/>
              <a:gd name="connsiteY7" fmla="*/ 98784 h 1078847"/>
              <a:gd name="connsiteX8" fmla="*/ 173565 w 1497837"/>
              <a:gd name="connsiteY8" fmla="*/ 0 h 10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7" h="1078847">
                <a:moveTo>
                  <a:pt x="173565" y="0"/>
                </a:moveTo>
                <a:lnTo>
                  <a:pt x="1497837" y="764570"/>
                </a:lnTo>
                <a:lnTo>
                  <a:pt x="1446039" y="872096"/>
                </a:lnTo>
                <a:cubicBezTo>
                  <a:pt x="1410501" y="937515"/>
                  <a:pt x="1371892" y="1001026"/>
                  <a:pt x="1330407" y="1062433"/>
                </a:cubicBezTo>
                <a:lnTo>
                  <a:pt x="1318132" y="1078847"/>
                </a:lnTo>
                <a:lnTo>
                  <a:pt x="0" y="317821"/>
                </a:lnTo>
                <a:lnTo>
                  <a:pt x="70179" y="232763"/>
                </a:lnTo>
                <a:cubicBezTo>
                  <a:pt x="98528" y="190802"/>
                  <a:pt x="122944" y="145966"/>
                  <a:pt x="142900" y="98784"/>
                </a:cubicBezTo>
                <a:lnTo>
                  <a:pt x="173565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Doughnut Diagram w/ 6 Parts for PowerPoint</a:t>
            </a: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697B6FB2-5C9B-48EA-AF32-FF35BDFC30F2}"/>
              </a:ext>
            </a:extLst>
          </p:cNvPr>
          <p:cNvSpPr/>
          <p:nvPr/>
        </p:nvSpPr>
        <p:spPr>
          <a:xfrm>
            <a:off x="3420760" y="826280"/>
            <a:ext cx="5350481" cy="5350481"/>
          </a:xfrm>
          <a:prstGeom prst="donut">
            <a:avLst>
              <a:gd name="adj" fmla="val 7990"/>
            </a:avLst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1F478A-D338-48B0-808E-5A11E876FA7B}"/>
              </a:ext>
            </a:extLst>
          </p:cNvPr>
          <p:cNvSpPr txBox="1"/>
          <p:nvPr/>
        </p:nvSpPr>
        <p:spPr>
          <a:xfrm>
            <a:off x="400081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9007EF-4353-4E65-8FAD-4A8FD493AA9B}"/>
              </a:ext>
            </a:extLst>
          </p:cNvPr>
          <p:cNvSpPr txBox="1"/>
          <p:nvPr/>
        </p:nvSpPr>
        <p:spPr>
          <a:xfrm>
            <a:off x="407876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F01700-7455-4A1E-81B3-B3E5A2BA5A80}"/>
              </a:ext>
            </a:extLst>
          </p:cNvPr>
          <p:cNvSpPr txBox="1"/>
          <p:nvPr/>
        </p:nvSpPr>
        <p:spPr>
          <a:xfrm>
            <a:off x="399958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ECCE2F-D40A-4776-A888-DC29A6224176}"/>
              </a:ext>
            </a:extLst>
          </p:cNvPr>
          <p:cNvSpPr txBox="1"/>
          <p:nvPr/>
        </p:nvSpPr>
        <p:spPr>
          <a:xfrm>
            <a:off x="407753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B4CF8D-D3F5-4FF9-BE6D-2F16E7E4D5DB}"/>
              </a:ext>
            </a:extLst>
          </p:cNvPr>
          <p:cNvSpPr txBox="1"/>
          <p:nvPr/>
        </p:nvSpPr>
        <p:spPr>
          <a:xfrm>
            <a:off x="349185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7CF472-2D43-4EC2-9E60-DAC4228767F6}"/>
              </a:ext>
            </a:extLst>
          </p:cNvPr>
          <p:cNvSpPr txBox="1"/>
          <p:nvPr/>
        </p:nvSpPr>
        <p:spPr>
          <a:xfrm>
            <a:off x="356980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8" name="Graphic 97" descr="Database">
            <a:extLst>
              <a:ext uri="{FF2B5EF4-FFF2-40B4-BE49-F238E27FC236}">
                <a16:creationId xmlns:a16="http://schemas.microsoft.com/office/drawing/2014/main" id="{EAA0630A-379B-429E-B5EB-A2E009D31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97" y="4656340"/>
            <a:ext cx="405716" cy="405716"/>
          </a:xfrm>
          <a:prstGeom prst="rect">
            <a:avLst/>
          </a:prstGeom>
        </p:spPr>
      </p:pic>
      <p:pic>
        <p:nvPicPr>
          <p:cNvPr id="99" name="Graphic 98" descr="Coins">
            <a:extLst>
              <a:ext uri="{FF2B5EF4-FFF2-40B4-BE49-F238E27FC236}">
                <a16:creationId xmlns:a16="http://schemas.microsoft.com/office/drawing/2014/main" id="{82884716-0822-44F7-B4F1-57B754D6A6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76" y="2871422"/>
            <a:ext cx="405716" cy="405716"/>
          </a:xfrm>
          <a:prstGeom prst="rect">
            <a:avLst/>
          </a:prstGeom>
        </p:spPr>
      </p:pic>
      <p:pic>
        <p:nvPicPr>
          <p:cNvPr id="102" name="Graphic 101" descr="Shopping bag">
            <a:extLst>
              <a:ext uri="{FF2B5EF4-FFF2-40B4-BE49-F238E27FC236}">
                <a16:creationId xmlns:a16="http://schemas.microsoft.com/office/drawing/2014/main" id="{95980099-D115-4CFA-A9FF-48BDF3540B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97" y="1074639"/>
            <a:ext cx="405716" cy="40571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ABA3E58-9486-4F14-98D4-B5D3D446C7A7}"/>
              </a:ext>
            </a:extLst>
          </p:cNvPr>
          <p:cNvSpPr txBox="1"/>
          <p:nvPr/>
        </p:nvSpPr>
        <p:spPr>
          <a:xfrm>
            <a:off x="8919934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Lorem Ipsum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D5CEE7-F9DB-4261-90CE-D2CB22AAE922}"/>
              </a:ext>
            </a:extLst>
          </p:cNvPr>
          <p:cNvSpPr txBox="1"/>
          <p:nvPr/>
        </p:nvSpPr>
        <p:spPr>
          <a:xfrm>
            <a:off x="8927729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FFD2BF-5B55-4678-9BE6-2C0207DF82CA}"/>
              </a:ext>
            </a:extLst>
          </p:cNvPr>
          <p:cNvSpPr txBox="1"/>
          <p:nvPr/>
        </p:nvSpPr>
        <p:spPr>
          <a:xfrm>
            <a:off x="8919934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416B0D-9CC6-4C13-B340-E7CAEDA5D07B}"/>
              </a:ext>
            </a:extLst>
          </p:cNvPr>
          <p:cNvSpPr txBox="1"/>
          <p:nvPr/>
        </p:nvSpPr>
        <p:spPr>
          <a:xfrm>
            <a:off x="8927729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669F9B-A994-4615-B813-4B5776FD58CC}"/>
              </a:ext>
            </a:extLst>
          </p:cNvPr>
          <p:cNvSpPr txBox="1"/>
          <p:nvPr/>
        </p:nvSpPr>
        <p:spPr>
          <a:xfrm>
            <a:off x="8919934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E5982C-848C-4B1A-9D15-FE17E7A70537}"/>
              </a:ext>
            </a:extLst>
          </p:cNvPr>
          <p:cNvSpPr txBox="1"/>
          <p:nvPr/>
        </p:nvSpPr>
        <p:spPr>
          <a:xfrm>
            <a:off x="8927729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8" name="Graphic 137" descr="Chat">
            <a:extLst>
              <a:ext uri="{FF2B5EF4-FFF2-40B4-BE49-F238E27FC236}">
                <a16:creationId xmlns:a16="http://schemas.microsoft.com/office/drawing/2014/main" id="{51E8D242-F8F8-4CB4-8CC2-C6B271A3AE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2387" y="1074639"/>
            <a:ext cx="405716" cy="405716"/>
          </a:xfrm>
          <a:prstGeom prst="rect">
            <a:avLst/>
          </a:prstGeom>
        </p:spPr>
      </p:pic>
      <p:pic>
        <p:nvPicPr>
          <p:cNvPr id="139" name="Graphic 138" descr="Download from cloud">
            <a:extLst>
              <a:ext uri="{FF2B5EF4-FFF2-40B4-BE49-F238E27FC236}">
                <a16:creationId xmlns:a16="http://schemas.microsoft.com/office/drawing/2014/main" id="{AC975336-3C96-4C0F-B3BA-4AC896A77C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2387" y="2871422"/>
            <a:ext cx="405716" cy="405716"/>
          </a:xfrm>
          <a:prstGeom prst="rect">
            <a:avLst/>
          </a:prstGeom>
        </p:spPr>
      </p:pic>
      <p:pic>
        <p:nvPicPr>
          <p:cNvPr id="140" name="Graphic 139" descr="Gears">
            <a:extLst>
              <a:ext uri="{FF2B5EF4-FFF2-40B4-BE49-F238E27FC236}">
                <a16:creationId xmlns:a16="http://schemas.microsoft.com/office/drawing/2014/main" id="{9C6C55DC-936A-41A8-A7BB-0860BC08A17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42387" y="4656340"/>
            <a:ext cx="405716" cy="405716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ECEB434D-2258-483A-B23A-30B14A03591C}"/>
              </a:ext>
            </a:extLst>
          </p:cNvPr>
          <p:cNvSpPr/>
          <p:nvPr/>
        </p:nvSpPr>
        <p:spPr>
          <a:xfrm>
            <a:off x="5236356" y="2641877"/>
            <a:ext cx="1719288" cy="1719288"/>
          </a:xfrm>
          <a:prstGeom prst="ellipse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hat">
            <a:extLst>
              <a:ext uri="{FF2B5EF4-FFF2-40B4-BE49-F238E27FC236}">
                <a16:creationId xmlns:a16="http://schemas.microsoft.com/office/drawing/2014/main" id="{83DD4689-74A0-4091-A334-3F60DEDF32A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4583" y="2272702"/>
            <a:ext cx="405716" cy="405716"/>
          </a:xfrm>
          <a:prstGeom prst="rect">
            <a:avLst/>
          </a:prstGeom>
        </p:spPr>
      </p:pic>
      <p:pic>
        <p:nvPicPr>
          <p:cNvPr id="36" name="Graphic 35" descr="Download from cloud">
            <a:extLst>
              <a:ext uri="{FF2B5EF4-FFF2-40B4-BE49-F238E27FC236}">
                <a16:creationId xmlns:a16="http://schemas.microsoft.com/office/drawing/2014/main" id="{EE5F18FE-5CC4-4EEC-9181-63C41CCE581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69608" y="3336791"/>
            <a:ext cx="405716" cy="405716"/>
          </a:xfrm>
          <a:prstGeom prst="rect">
            <a:avLst/>
          </a:prstGeom>
        </p:spPr>
      </p:pic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D95AD1E8-D95A-44A6-A7A7-58D1BDF6B7C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76995" y="4318385"/>
            <a:ext cx="405716" cy="405716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F5CC7104-022A-4CDB-A054-5B35A79580F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26337" y="4342237"/>
            <a:ext cx="405716" cy="405716"/>
          </a:xfrm>
          <a:prstGeom prst="rect">
            <a:avLst/>
          </a:prstGeom>
        </p:spPr>
      </p:pic>
      <p:pic>
        <p:nvPicPr>
          <p:cNvPr id="39" name="Graphic 38" descr="Coins">
            <a:extLst>
              <a:ext uri="{FF2B5EF4-FFF2-40B4-BE49-F238E27FC236}">
                <a16:creationId xmlns:a16="http://schemas.microsoft.com/office/drawing/2014/main" id="{E0D58CD7-9839-437C-83DC-CDD46B60797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16676" y="3267752"/>
            <a:ext cx="405716" cy="405716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055D007F-DF76-492C-B5FC-FB6E69A8715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66882" y="2240424"/>
            <a:ext cx="405716" cy="4057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2F52E72-1626-4C44-A140-116E6DA72A8E}"/>
              </a:ext>
            </a:extLst>
          </p:cNvPr>
          <p:cNvSpPr/>
          <p:nvPr/>
        </p:nvSpPr>
        <p:spPr>
          <a:xfrm>
            <a:off x="658919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01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BBDDCE-2E7D-4720-8A4D-9A0F7D4BD8A4}"/>
              </a:ext>
            </a:extLst>
          </p:cNvPr>
          <p:cNvSpPr/>
          <p:nvPr/>
        </p:nvSpPr>
        <p:spPr>
          <a:xfrm>
            <a:off x="7672055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02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A3105B-81BB-41D2-A0B2-376C0456C2EE}"/>
              </a:ext>
            </a:extLst>
          </p:cNvPr>
          <p:cNvSpPr/>
          <p:nvPr/>
        </p:nvSpPr>
        <p:spPr>
          <a:xfrm>
            <a:off x="658919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03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3614AC-DFEB-4311-AA38-9898805FBD8F}"/>
              </a:ext>
            </a:extLst>
          </p:cNvPr>
          <p:cNvSpPr/>
          <p:nvPr/>
        </p:nvSpPr>
        <p:spPr>
          <a:xfrm>
            <a:off x="477443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04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2B811-0384-4E8E-9A4C-D9015DA3D276}"/>
              </a:ext>
            </a:extLst>
          </p:cNvPr>
          <p:cNvSpPr/>
          <p:nvPr/>
        </p:nvSpPr>
        <p:spPr>
          <a:xfrm>
            <a:off x="3750317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05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113F3D-A945-4FB3-8B2E-C6D6AF9171CD}"/>
              </a:ext>
            </a:extLst>
          </p:cNvPr>
          <p:cNvSpPr/>
          <p:nvPr/>
        </p:nvSpPr>
        <p:spPr>
          <a:xfrm>
            <a:off x="477443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06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D2E2CB3-D358-4808-9E76-A3EC53852C3C}"/>
              </a:ext>
            </a:extLst>
          </p:cNvPr>
          <p:cNvSpPr/>
          <p:nvPr/>
        </p:nvSpPr>
        <p:spPr>
          <a:xfrm>
            <a:off x="5554654" y="2754768"/>
            <a:ext cx="360334" cy="244463"/>
          </a:xfrm>
          <a:custGeom>
            <a:avLst/>
            <a:gdLst>
              <a:gd name="connsiteX0" fmla="*/ 360334 w 360334"/>
              <a:gd name="connsiteY0" fmla="*/ 0 h 244463"/>
              <a:gd name="connsiteX1" fmla="*/ 360334 w 360334"/>
              <a:gd name="connsiteY1" fmla="*/ 77818 h 244463"/>
              <a:gd name="connsiteX2" fmla="*/ 273319 w 360334"/>
              <a:gd name="connsiteY2" fmla="*/ 104829 h 244463"/>
              <a:gd name="connsiteX3" fmla="*/ 158837 w 360334"/>
              <a:gd name="connsiteY3" fmla="*/ 166968 h 244463"/>
              <a:gd name="connsiteX4" fmla="*/ 64912 w 360334"/>
              <a:gd name="connsiteY4" fmla="*/ 244463 h 244463"/>
              <a:gd name="connsiteX5" fmla="*/ 0 w 360334"/>
              <a:gd name="connsiteY5" fmla="*/ 206986 h 244463"/>
              <a:gd name="connsiteX6" fmla="*/ 8944 w 360334"/>
              <a:gd name="connsiteY6" fmla="*/ 196145 h 244463"/>
              <a:gd name="connsiteX7" fmla="*/ 248272 w 360334"/>
              <a:gd name="connsiteY7" fmla="*/ 34786 h 24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4463">
                <a:moveTo>
                  <a:pt x="360334" y="0"/>
                </a:moveTo>
                <a:lnTo>
                  <a:pt x="360334" y="77818"/>
                </a:lnTo>
                <a:lnTo>
                  <a:pt x="273319" y="104829"/>
                </a:lnTo>
                <a:cubicBezTo>
                  <a:pt x="233003" y="121881"/>
                  <a:pt x="194692" y="142745"/>
                  <a:pt x="158837" y="166968"/>
                </a:cubicBezTo>
                <a:lnTo>
                  <a:pt x="64912" y="244463"/>
                </a:lnTo>
                <a:lnTo>
                  <a:pt x="0" y="206986"/>
                </a:lnTo>
                <a:lnTo>
                  <a:pt x="8944" y="196145"/>
                </a:lnTo>
                <a:cubicBezTo>
                  <a:pt x="77071" y="128018"/>
                  <a:pt x="158192" y="72886"/>
                  <a:pt x="248272" y="3478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485DB9-EAC5-4CBA-AB91-6392F816594B}"/>
              </a:ext>
            </a:extLst>
          </p:cNvPr>
          <p:cNvSpPr/>
          <p:nvPr/>
        </p:nvSpPr>
        <p:spPr>
          <a:xfrm>
            <a:off x="6277013" y="2754768"/>
            <a:ext cx="360334" cy="248328"/>
          </a:xfrm>
          <a:custGeom>
            <a:avLst/>
            <a:gdLst>
              <a:gd name="connsiteX0" fmla="*/ 0 w 360334"/>
              <a:gd name="connsiteY0" fmla="*/ 0 h 248328"/>
              <a:gd name="connsiteX1" fmla="*/ 112061 w 360334"/>
              <a:gd name="connsiteY1" fmla="*/ 34786 h 248328"/>
              <a:gd name="connsiteX2" fmla="*/ 351389 w 360334"/>
              <a:gd name="connsiteY2" fmla="*/ 196145 h 248328"/>
              <a:gd name="connsiteX3" fmla="*/ 360334 w 360334"/>
              <a:gd name="connsiteY3" fmla="*/ 206986 h 248328"/>
              <a:gd name="connsiteX4" fmla="*/ 288729 w 360334"/>
              <a:gd name="connsiteY4" fmla="*/ 248328 h 248328"/>
              <a:gd name="connsiteX5" fmla="*/ 190119 w 360334"/>
              <a:gd name="connsiteY5" fmla="*/ 166967 h 248328"/>
              <a:gd name="connsiteX6" fmla="*/ 75636 w 360334"/>
              <a:gd name="connsiteY6" fmla="*/ 104828 h 248328"/>
              <a:gd name="connsiteX7" fmla="*/ 0 w 360334"/>
              <a:gd name="connsiteY7" fmla="*/ 81349 h 2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8328">
                <a:moveTo>
                  <a:pt x="0" y="0"/>
                </a:moveTo>
                <a:lnTo>
                  <a:pt x="112061" y="34786"/>
                </a:lnTo>
                <a:cubicBezTo>
                  <a:pt x="202141" y="72886"/>
                  <a:pt x="283262" y="128018"/>
                  <a:pt x="351389" y="196145"/>
                </a:cubicBezTo>
                <a:lnTo>
                  <a:pt x="360334" y="206986"/>
                </a:lnTo>
                <a:lnTo>
                  <a:pt x="288729" y="248328"/>
                </a:lnTo>
                <a:lnTo>
                  <a:pt x="190119" y="166967"/>
                </a:lnTo>
                <a:cubicBezTo>
                  <a:pt x="154264" y="142744"/>
                  <a:pt x="115952" y="121880"/>
                  <a:pt x="75636" y="104828"/>
                </a:cubicBezTo>
                <a:lnTo>
                  <a:pt x="0" y="81349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658EB32-2D1C-4AA4-BA14-3ADB7DB6E257}"/>
              </a:ext>
            </a:extLst>
          </p:cNvPr>
          <p:cNvSpPr/>
          <p:nvPr/>
        </p:nvSpPr>
        <p:spPr>
          <a:xfrm>
            <a:off x="6741161" y="3276353"/>
            <a:ext cx="107770" cy="413922"/>
          </a:xfrm>
          <a:custGeom>
            <a:avLst/>
            <a:gdLst>
              <a:gd name="connsiteX0" fmla="*/ 75332 w 107770"/>
              <a:gd name="connsiteY0" fmla="*/ 0 h 413922"/>
              <a:gd name="connsiteX1" fmla="*/ 92473 w 107770"/>
              <a:gd name="connsiteY1" fmla="*/ 55219 h 413922"/>
              <a:gd name="connsiteX2" fmla="*/ 107770 w 107770"/>
              <a:gd name="connsiteY2" fmla="*/ 206961 h 413922"/>
              <a:gd name="connsiteX3" fmla="*/ 92473 w 107770"/>
              <a:gd name="connsiteY3" fmla="*/ 358703 h 413922"/>
              <a:gd name="connsiteX4" fmla="*/ 75332 w 107770"/>
              <a:gd name="connsiteY4" fmla="*/ 413922 h 413922"/>
              <a:gd name="connsiteX5" fmla="*/ 0 w 107770"/>
              <a:gd name="connsiteY5" fmla="*/ 370429 h 413922"/>
              <a:gd name="connsiteX6" fmla="*/ 9424 w 107770"/>
              <a:gd name="connsiteY6" fmla="*/ 340073 h 413922"/>
              <a:gd name="connsiteX7" fmla="*/ 23116 w 107770"/>
              <a:gd name="connsiteY7" fmla="*/ 204245 h 413922"/>
              <a:gd name="connsiteX8" fmla="*/ 9424 w 107770"/>
              <a:gd name="connsiteY8" fmla="*/ 68418 h 413922"/>
              <a:gd name="connsiteX9" fmla="*/ 1430 w 107770"/>
              <a:gd name="connsiteY9" fmla="*/ 42667 h 4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70" h="413922">
                <a:moveTo>
                  <a:pt x="75332" y="0"/>
                </a:moveTo>
                <a:lnTo>
                  <a:pt x="92473" y="55219"/>
                </a:lnTo>
                <a:cubicBezTo>
                  <a:pt x="102503" y="104233"/>
                  <a:pt x="107770" y="154982"/>
                  <a:pt x="107770" y="206961"/>
                </a:cubicBezTo>
                <a:cubicBezTo>
                  <a:pt x="107770" y="258940"/>
                  <a:pt x="102503" y="309689"/>
                  <a:pt x="92473" y="358703"/>
                </a:cubicBezTo>
                <a:lnTo>
                  <a:pt x="75332" y="413922"/>
                </a:lnTo>
                <a:lnTo>
                  <a:pt x="0" y="370429"/>
                </a:lnTo>
                <a:lnTo>
                  <a:pt x="9424" y="340073"/>
                </a:lnTo>
                <a:cubicBezTo>
                  <a:pt x="18401" y="296199"/>
                  <a:pt x="23116" y="250773"/>
                  <a:pt x="23116" y="204245"/>
                </a:cubicBezTo>
                <a:cubicBezTo>
                  <a:pt x="23116" y="157718"/>
                  <a:pt x="18401" y="112291"/>
                  <a:pt x="9424" y="68418"/>
                </a:cubicBezTo>
                <a:lnTo>
                  <a:pt x="1430" y="42667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744197A-9601-4793-B9C8-F215199CBE43}"/>
              </a:ext>
            </a:extLst>
          </p:cNvPr>
          <p:cNvSpPr/>
          <p:nvPr/>
        </p:nvSpPr>
        <p:spPr>
          <a:xfrm>
            <a:off x="5343071" y="3276353"/>
            <a:ext cx="98120" cy="413924"/>
          </a:xfrm>
          <a:custGeom>
            <a:avLst/>
            <a:gdLst>
              <a:gd name="connsiteX0" fmla="*/ 32438 w 98120"/>
              <a:gd name="connsiteY0" fmla="*/ 0 h 413924"/>
              <a:gd name="connsiteX1" fmla="*/ 96690 w 98120"/>
              <a:gd name="connsiteY1" fmla="*/ 37096 h 413924"/>
              <a:gd name="connsiteX2" fmla="*/ 86967 w 98120"/>
              <a:gd name="connsiteY2" fmla="*/ 68418 h 413924"/>
              <a:gd name="connsiteX3" fmla="*/ 73274 w 98120"/>
              <a:gd name="connsiteY3" fmla="*/ 204245 h 413924"/>
              <a:gd name="connsiteX4" fmla="*/ 86967 w 98120"/>
              <a:gd name="connsiteY4" fmla="*/ 340073 h 413924"/>
              <a:gd name="connsiteX5" fmla="*/ 98120 w 98120"/>
              <a:gd name="connsiteY5" fmla="*/ 376003 h 413924"/>
              <a:gd name="connsiteX6" fmla="*/ 32439 w 98120"/>
              <a:gd name="connsiteY6" fmla="*/ 413924 h 413924"/>
              <a:gd name="connsiteX7" fmla="*/ 15297 w 98120"/>
              <a:gd name="connsiteY7" fmla="*/ 358703 h 413924"/>
              <a:gd name="connsiteX8" fmla="*/ 0 w 98120"/>
              <a:gd name="connsiteY8" fmla="*/ 206961 h 413924"/>
              <a:gd name="connsiteX9" fmla="*/ 15297 w 98120"/>
              <a:gd name="connsiteY9" fmla="*/ 55219 h 41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120" h="413924">
                <a:moveTo>
                  <a:pt x="32438" y="0"/>
                </a:moveTo>
                <a:lnTo>
                  <a:pt x="96690" y="37096"/>
                </a:lnTo>
                <a:lnTo>
                  <a:pt x="86967" y="68418"/>
                </a:lnTo>
                <a:cubicBezTo>
                  <a:pt x="77989" y="112291"/>
                  <a:pt x="73274" y="157718"/>
                  <a:pt x="73274" y="204245"/>
                </a:cubicBezTo>
                <a:cubicBezTo>
                  <a:pt x="73274" y="250773"/>
                  <a:pt x="77989" y="296199"/>
                  <a:pt x="86967" y="340073"/>
                </a:cubicBezTo>
                <a:lnTo>
                  <a:pt x="98120" y="376003"/>
                </a:lnTo>
                <a:lnTo>
                  <a:pt x="32439" y="413924"/>
                </a:lnTo>
                <a:lnTo>
                  <a:pt x="15297" y="358703"/>
                </a:lnTo>
                <a:cubicBezTo>
                  <a:pt x="5267" y="309689"/>
                  <a:pt x="0" y="258940"/>
                  <a:pt x="0" y="206961"/>
                </a:cubicBezTo>
                <a:cubicBezTo>
                  <a:pt x="0" y="154982"/>
                  <a:pt x="5267" y="104233"/>
                  <a:pt x="15297" y="55219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0493224-7A23-4981-A51B-2A0F2FC4B0DC}"/>
              </a:ext>
            </a:extLst>
          </p:cNvPr>
          <p:cNvSpPr/>
          <p:nvPr/>
        </p:nvSpPr>
        <p:spPr>
          <a:xfrm>
            <a:off x="6277013" y="3961297"/>
            <a:ext cx="360335" cy="250564"/>
          </a:xfrm>
          <a:custGeom>
            <a:avLst/>
            <a:gdLst>
              <a:gd name="connsiteX0" fmla="*/ 284855 w 360335"/>
              <a:gd name="connsiteY0" fmla="*/ 0 h 250564"/>
              <a:gd name="connsiteX1" fmla="*/ 360335 w 360335"/>
              <a:gd name="connsiteY1" fmla="*/ 43578 h 250564"/>
              <a:gd name="connsiteX2" fmla="*/ 351390 w 360335"/>
              <a:gd name="connsiteY2" fmla="*/ 54419 h 250564"/>
              <a:gd name="connsiteX3" fmla="*/ 112062 w 360335"/>
              <a:gd name="connsiteY3" fmla="*/ 215778 h 250564"/>
              <a:gd name="connsiteX4" fmla="*/ 0 w 360335"/>
              <a:gd name="connsiteY4" fmla="*/ 250564 h 250564"/>
              <a:gd name="connsiteX5" fmla="*/ 0 w 360335"/>
              <a:gd name="connsiteY5" fmla="*/ 163782 h 250564"/>
              <a:gd name="connsiteX6" fmla="*/ 75636 w 360335"/>
              <a:gd name="connsiteY6" fmla="*/ 140304 h 250564"/>
              <a:gd name="connsiteX7" fmla="*/ 190119 w 360335"/>
              <a:gd name="connsiteY7" fmla="*/ 78164 h 25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5" h="250564">
                <a:moveTo>
                  <a:pt x="284855" y="0"/>
                </a:moveTo>
                <a:lnTo>
                  <a:pt x="360335" y="43578"/>
                </a:lnTo>
                <a:lnTo>
                  <a:pt x="351390" y="54419"/>
                </a:lnTo>
                <a:cubicBezTo>
                  <a:pt x="283263" y="122546"/>
                  <a:pt x="202142" y="177678"/>
                  <a:pt x="112062" y="215778"/>
                </a:cubicBezTo>
                <a:lnTo>
                  <a:pt x="0" y="250564"/>
                </a:lnTo>
                <a:lnTo>
                  <a:pt x="0" y="163782"/>
                </a:lnTo>
                <a:lnTo>
                  <a:pt x="75636" y="140304"/>
                </a:lnTo>
                <a:cubicBezTo>
                  <a:pt x="115952" y="123251"/>
                  <a:pt x="154264" y="102388"/>
                  <a:pt x="190119" y="78164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653ECAD-FB93-4C07-A1B5-AAC840012959}"/>
              </a:ext>
            </a:extLst>
          </p:cNvPr>
          <p:cNvSpPr/>
          <p:nvPr/>
        </p:nvSpPr>
        <p:spPr>
          <a:xfrm>
            <a:off x="5554655" y="3965164"/>
            <a:ext cx="360333" cy="246698"/>
          </a:xfrm>
          <a:custGeom>
            <a:avLst/>
            <a:gdLst>
              <a:gd name="connsiteX0" fmla="*/ 68786 w 360333"/>
              <a:gd name="connsiteY0" fmla="*/ 0 h 246698"/>
              <a:gd name="connsiteX1" fmla="*/ 158836 w 360333"/>
              <a:gd name="connsiteY1" fmla="*/ 74297 h 246698"/>
              <a:gd name="connsiteX2" fmla="*/ 273318 w 360333"/>
              <a:gd name="connsiteY2" fmla="*/ 136437 h 246698"/>
              <a:gd name="connsiteX3" fmla="*/ 360333 w 360333"/>
              <a:gd name="connsiteY3" fmla="*/ 163447 h 246698"/>
              <a:gd name="connsiteX4" fmla="*/ 360333 w 360333"/>
              <a:gd name="connsiteY4" fmla="*/ 246698 h 246698"/>
              <a:gd name="connsiteX5" fmla="*/ 248272 w 360333"/>
              <a:gd name="connsiteY5" fmla="*/ 211912 h 246698"/>
              <a:gd name="connsiteX6" fmla="*/ 8944 w 360333"/>
              <a:gd name="connsiteY6" fmla="*/ 50553 h 246698"/>
              <a:gd name="connsiteX7" fmla="*/ 0 w 360333"/>
              <a:gd name="connsiteY7" fmla="*/ 39713 h 2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3" h="246698">
                <a:moveTo>
                  <a:pt x="68786" y="0"/>
                </a:moveTo>
                <a:lnTo>
                  <a:pt x="158836" y="74297"/>
                </a:lnTo>
                <a:cubicBezTo>
                  <a:pt x="194691" y="98521"/>
                  <a:pt x="233002" y="119384"/>
                  <a:pt x="273318" y="136437"/>
                </a:cubicBezTo>
                <a:lnTo>
                  <a:pt x="360333" y="163447"/>
                </a:lnTo>
                <a:lnTo>
                  <a:pt x="360333" y="246698"/>
                </a:lnTo>
                <a:lnTo>
                  <a:pt x="248272" y="211912"/>
                </a:lnTo>
                <a:cubicBezTo>
                  <a:pt x="158192" y="173812"/>
                  <a:pt x="77071" y="118680"/>
                  <a:pt x="8944" y="50553"/>
                </a:cubicBezTo>
                <a:lnTo>
                  <a:pt x="0" y="39713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40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with Gears for PowerPoint</a:t>
            </a:r>
          </a:p>
        </p:txBody>
      </p:sp>
      <p:sp>
        <p:nvSpPr>
          <p:cNvPr id="40" name="Freeform 77">
            <a:extLst>
              <a:ext uri="{FF2B5EF4-FFF2-40B4-BE49-F238E27FC236}">
                <a16:creationId xmlns:a16="http://schemas.microsoft.com/office/drawing/2014/main" id="{0F3A7E80-2BCD-421D-9C1E-36C1F78422C7}"/>
              </a:ext>
            </a:extLst>
          </p:cNvPr>
          <p:cNvSpPr>
            <a:spLocks noEditPoints="1"/>
          </p:cNvSpPr>
          <p:nvPr/>
        </p:nvSpPr>
        <p:spPr bwMode="auto">
          <a:xfrm>
            <a:off x="211428" y="2989145"/>
            <a:ext cx="1408365" cy="1408365"/>
          </a:xfrm>
          <a:custGeom>
            <a:avLst/>
            <a:gdLst>
              <a:gd name="T0" fmla="*/ 2683 w 3124"/>
              <a:gd name="T1" fmla="*/ 1968 h 3124"/>
              <a:gd name="T2" fmla="*/ 2475 w 3124"/>
              <a:gd name="T3" fmla="*/ 2328 h 3124"/>
              <a:gd name="T4" fmla="*/ 2085 w 3124"/>
              <a:gd name="T5" fmla="*/ 2627 h 3124"/>
              <a:gd name="T6" fmla="*/ 1644 w 3124"/>
              <a:gd name="T7" fmla="*/ 2745 h 3124"/>
              <a:gd name="T8" fmla="*/ 1158 w 3124"/>
              <a:gd name="T9" fmla="*/ 2684 h 3124"/>
              <a:gd name="T10" fmla="*/ 797 w 3124"/>
              <a:gd name="T11" fmla="*/ 2476 h 3124"/>
              <a:gd name="T12" fmla="*/ 497 w 3124"/>
              <a:gd name="T13" fmla="*/ 2084 h 3124"/>
              <a:gd name="T14" fmla="*/ 379 w 3124"/>
              <a:gd name="T15" fmla="*/ 1644 h 3124"/>
              <a:gd name="T16" fmla="*/ 441 w 3124"/>
              <a:gd name="T17" fmla="*/ 1158 h 3124"/>
              <a:gd name="T18" fmla="*/ 649 w 3124"/>
              <a:gd name="T19" fmla="*/ 796 h 3124"/>
              <a:gd name="T20" fmla="*/ 1040 w 3124"/>
              <a:gd name="T21" fmla="*/ 497 h 3124"/>
              <a:gd name="T22" fmla="*/ 1482 w 3124"/>
              <a:gd name="T23" fmla="*/ 379 h 3124"/>
              <a:gd name="T24" fmla="*/ 1967 w 3124"/>
              <a:gd name="T25" fmla="*/ 441 h 3124"/>
              <a:gd name="T26" fmla="*/ 2328 w 3124"/>
              <a:gd name="T27" fmla="*/ 649 h 3124"/>
              <a:gd name="T28" fmla="*/ 2627 w 3124"/>
              <a:gd name="T29" fmla="*/ 1039 h 3124"/>
              <a:gd name="T30" fmla="*/ 2746 w 3124"/>
              <a:gd name="T31" fmla="*/ 1482 h 3124"/>
              <a:gd name="T32" fmla="*/ 3059 w 3124"/>
              <a:gd name="T33" fmla="*/ 1399 h 3124"/>
              <a:gd name="T34" fmla="*/ 2853 w 3124"/>
              <a:gd name="T35" fmla="*/ 1093 h 3124"/>
              <a:gd name="T36" fmla="*/ 2961 w 3124"/>
              <a:gd name="T37" fmla="*/ 861 h 3124"/>
              <a:gd name="T38" fmla="*/ 2713 w 3124"/>
              <a:gd name="T39" fmla="*/ 703 h 3124"/>
              <a:gd name="T40" fmla="*/ 2422 w 3124"/>
              <a:gd name="T41" fmla="*/ 411 h 3124"/>
              <a:gd name="T42" fmla="*/ 2264 w 3124"/>
              <a:gd name="T43" fmla="*/ 163 h 3124"/>
              <a:gd name="T44" fmla="*/ 2031 w 3124"/>
              <a:gd name="T45" fmla="*/ 272 h 3124"/>
              <a:gd name="T46" fmla="*/ 1725 w 3124"/>
              <a:gd name="T47" fmla="*/ 65 h 3124"/>
              <a:gd name="T48" fmla="*/ 1399 w 3124"/>
              <a:gd name="T49" fmla="*/ 65 h 3124"/>
              <a:gd name="T50" fmla="*/ 1093 w 3124"/>
              <a:gd name="T51" fmla="*/ 272 h 3124"/>
              <a:gd name="T52" fmla="*/ 861 w 3124"/>
              <a:gd name="T53" fmla="*/ 163 h 3124"/>
              <a:gd name="T54" fmla="*/ 703 w 3124"/>
              <a:gd name="T55" fmla="*/ 411 h 3124"/>
              <a:gd name="T56" fmla="*/ 411 w 3124"/>
              <a:gd name="T57" fmla="*/ 703 h 3124"/>
              <a:gd name="T58" fmla="*/ 163 w 3124"/>
              <a:gd name="T59" fmla="*/ 861 h 3124"/>
              <a:gd name="T60" fmla="*/ 272 w 3124"/>
              <a:gd name="T61" fmla="*/ 1093 h 3124"/>
              <a:gd name="T62" fmla="*/ 65 w 3124"/>
              <a:gd name="T63" fmla="*/ 1399 h 3124"/>
              <a:gd name="T64" fmla="*/ 65 w 3124"/>
              <a:gd name="T65" fmla="*/ 1725 h 3124"/>
              <a:gd name="T66" fmla="*/ 272 w 3124"/>
              <a:gd name="T67" fmla="*/ 2031 h 3124"/>
              <a:gd name="T68" fmla="*/ 163 w 3124"/>
              <a:gd name="T69" fmla="*/ 2264 h 3124"/>
              <a:gd name="T70" fmla="*/ 411 w 3124"/>
              <a:gd name="T71" fmla="*/ 2422 h 3124"/>
              <a:gd name="T72" fmla="*/ 703 w 3124"/>
              <a:gd name="T73" fmla="*/ 2713 h 3124"/>
              <a:gd name="T74" fmla="*/ 861 w 3124"/>
              <a:gd name="T75" fmla="*/ 2961 h 3124"/>
              <a:gd name="T76" fmla="*/ 1093 w 3124"/>
              <a:gd name="T77" fmla="*/ 2853 h 3124"/>
              <a:gd name="T78" fmla="*/ 1399 w 3124"/>
              <a:gd name="T79" fmla="*/ 3059 h 3124"/>
              <a:gd name="T80" fmla="*/ 1725 w 3124"/>
              <a:gd name="T81" fmla="*/ 3059 h 3124"/>
              <a:gd name="T82" fmla="*/ 2031 w 3124"/>
              <a:gd name="T83" fmla="*/ 2853 h 3124"/>
              <a:gd name="T84" fmla="*/ 2264 w 3124"/>
              <a:gd name="T85" fmla="*/ 2961 h 3124"/>
              <a:gd name="T86" fmla="*/ 2422 w 3124"/>
              <a:gd name="T87" fmla="*/ 2714 h 3124"/>
              <a:gd name="T88" fmla="*/ 2714 w 3124"/>
              <a:gd name="T89" fmla="*/ 2422 h 3124"/>
              <a:gd name="T90" fmla="*/ 2961 w 3124"/>
              <a:gd name="T91" fmla="*/ 2264 h 3124"/>
              <a:gd name="T92" fmla="*/ 2853 w 3124"/>
              <a:gd name="T93" fmla="*/ 2031 h 3124"/>
              <a:gd name="T94" fmla="*/ 3059 w 3124"/>
              <a:gd name="T95" fmla="*/ 1725 h 3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24" h="3124">
                <a:moveTo>
                  <a:pt x="2746" y="1643"/>
                </a:moveTo>
                <a:cubicBezTo>
                  <a:pt x="2746" y="1679"/>
                  <a:pt x="2742" y="1737"/>
                  <a:pt x="2736" y="1773"/>
                </a:cubicBezTo>
                <a:cubicBezTo>
                  <a:pt x="2724" y="1840"/>
                  <a:pt x="2706" y="1905"/>
                  <a:pt x="2683" y="1968"/>
                </a:cubicBezTo>
                <a:cubicBezTo>
                  <a:pt x="2671" y="2002"/>
                  <a:pt x="2645" y="2054"/>
                  <a:pt x="2627" y="2085"/>
                </a:cubicBezTo>
                <a:lnTo>
                  <a:pt x="2549" y="2220"/>
                </a:lnTo>
                <a:cubicBezTo>
                  <a:pt x="2531" y="2251"/>
                  <a:pt x="2499" y="2300"/>
                  <a:pt x="2475" y="2328"/>
                </a:cubicBezTo>
                <a:cubicBezTo>
                  <a:pt x="2431" y="2381"/>
                  <a:pt x="2381" y="2431"/>
                  <a:pt x="2328" y="2475"/>
                </a:cubicBezTo>
                <a:cubicBezTo>
                  <a:pt x="2300" y="2499"/>
                  <a:pt x="2251" y="2531"/>
                  <a:pt x="2220" y="2549"/>
                </a:cubicBezTo>
                <a:lnTo>
                  <a:pt x="2085" y="2627"/>
                </a:lnTo>
                <a:cubicBezTo>
                  <a:pt x="2053" y="2645"/>
                  <a:pt x="2001" y="2671"/>
                  <a:pt x="1967" y="2684"/>
                </a:cubicBezTo>
                <a:cubicBezTo>
                  <a:pt x="1905" y="2706"/>
                  <a:pt x="1840" y="2724"/>
                  <a:pt x="1774" y="2736"/>
                </a:cubicBezTo>
                <a:cubicBezTo>
                  <a:pt x="1738" y="2742"/>
                  <a:pt x="1680" y="2745"/>
                  <a:pt x="1644" y="2745"/>
                </a:cubicBezTo>
                <a:lnTo>
                  <a:pt x="1480" y="2745"/>
                </a:lnTo>
                <a:cubicBezTo>
                  <a:pt x="1444" y="2745"/>
                  <a:pt x="1386" y="2742"/>
                  <a:pt x="1350" y="2736"/>
                </a:cubicBezTo>
                <a:cubicBezTo>
                  <a:pt x="1284" y="2724"/>
                  <a:pt x="1220" y="2706"/>
                  <a:pt x="1158" y="2684"/>
                </a:cubicBezTo>
                <a:cubicBezTo>
                  <a:pt x="1124" y="2672"/>
                  <a:pt x="1072" y="2645"/>
                  <a:pt x="1040" y="2627"/>
                </a:cubicBezTo>
                <a:lnTo>
                  <a:pt x="904" y="2549"/>
                </a:lnTo>
                <a:cubicBezTo>
                  <a:pt x="873" y="2531"/>
                  <a:pt x="824" y="2499"/>
                  <a:pt x="797" y="2476"/>
                </a:cubicBezTo>
                <a:cubicBezTo>
                  <a:pt x="743" y="2431"/>
                  <a:pt x="694" y="2382"/>
                  <a:pt x="649" y="2328"/>
                </a:cubicBezTo>
                <a:cubicBezTo>
                  <a:pt x="626" y="2301"/>
                  <a:pt x="594" y="2252"/>
                  <a:pt x="576" y="2221"/>
                </a:cubicBezTo>
                <a:lnTo>
                  <a:pt x="497" y="2084"/>
                </a:lnTo>
                <a:cubicBezTo>
                  <a:pt x="479" y="2053"/>
                  <a:pt x="453" y="2001"/>
                  <a:pt x="441" y="1967"/>
                </a:cubicBezTo>
                <a:cubicBezTo>
                  <a:pt x="418" y="1905"/>
                  <a:pt x="401" y="1840"/>
                  <a:pt x="389" y="1774"/>
                </a:cubicBezTo>
                <a:cubicBezTo>
                  <a:pt x="382" y="1738"/>
                  <a:pt x="379" y="1680"/>
                  <a:pt x="379" y="1644"/>
                </a:cubicBezTo>
                <a:lnTo>
                  <a:pt x="379" y="1482"/>
                </a:lnTo>
                <a:cubicBezTo>
                  <a:pt x="379" y="1446"/>
                  <a:pt x="382" y="1387"/>
                  <a:pt x="388" y="1352"/>
                </a:cubicBezTo>
                <a:cubicBezTo>
                  <a:pt x="400" y="1285"/>
                  <a:pt x="418" y="1220"/>
                  <a:pt x="441" y="1158"/>
                </a:cubicBezTo>
                <a:cubicBezTo>
                  <a:pt x="453" y="1124"/>
                  <a:pt x="479" y="1071"/>
                  <a:pt x="497" y="1040"/>
                </a:cubicBezTo>
                <a:lnTo>
                  <a:pt x="575" y="904"/>
                </a:lnTo>
                <a:cubicBezTo>
                  <a:pt x="594" y="873"/>
                  <a:pt x="626" y="824"/>
                  <a:pt x="649" y="796"/>
                </a:cubicBezTo>
                <a:cubicBezTo>
                  <a:pt x="694" y="743"/>
                  <a:pt x="743" y="694"/>
                  <a:pt x="797" y="649"/>
                </a:cubicBezTo>
                <a:cubicBezTo>
                  <a:pt x="824" y="626"/>
                  <a:pt x="873" y="594"/>
                  <a:pt x="904" y="576"/>
                </a:cubicBezTo>
                <a:lnTo>
                  <a:pt x="1040" y="497"/>
                </a:lnTo>
                <a:cubicBezTo>
                  <a:pt x="1071" y="479"/>
                  <a:pt x="1124" y="453"/>
                  <a:pt x="1157" y="441"/>
                </a:cubicBezTo>
                <a:cubicBezTo>
                  <a:pt x="1220" y="418"/>
                  <a:pt x="1285" y="401"/>
                  <a:pt x="1352" y="389"/>
                </a:cubicBezTo>
                <a:cubicBezTo>
                  <a:pt x="1387" y="382"/>
                  <a:pt x="1446" y="379"/>
                  <a:pt x="1482" y="379"/>
                </a:cubicBezTo>
                <a:lnTo>
                  <a:pt x="1643" y="379"/>
                </a:lnTo>
                <a:cubicBezTo>
                  <a:pt x="1679" y="379"/>
                  <a:pt x="1737" y="382"/>
                  <a:pt x="1773" y="389"/>
                </a:cubicBezTo>
                <a:cubicBezTo>
                  <a:pt x="1840" y="401"/>
                  <a:pt x="1905" y="418"/>
                  <a:pt x="1967" y="441"/>
                </a:cubicBezTo>
                <a:cubicBezTo>
                  <a:pt x="2001" y="453"/>
                  <a:pt x="2053" y="479"/>
                  <a:pt x="2085" y="497"/>
                </a:cubicBezTo>
                <a:lnTo>
                  <a:pt x="2220" y="576"/>
                </a:lnTo>
                <a:cubicBezTo>
                  <a:pt x="2251" y="594"/>
                  <a:pt x="2300" y="626"/>
                  <a:pt x="2328" y="649"/>
                </a:cubicBezTo>
                <a:cubicBezTo>
                  <a:pt x="2381" y="694"/>
                  <a:pt x="2430" y="743"/>
                  <a:pt x="2475" y="796"/>
                </a:cubicBezTo>
                <a:cubicBezTo>
                  <a:pt x="2499" y="824"/>
                  <a:pt x="2531" y="873"/>
                  <a:pt x="2549" y="904"/>
                </a:cubicBezTo>
                <a:lnTo>
                  <a:pt x="2627" y="1039"/>
                </a:lnTo>
                <a:cubicBezTo>
                  <a:pt x="2645" y="1071"/>
                  <a:pt x="2671" y="1123"/>
                  <a:pt x="2683" y="1157"/>
                </a:cubicBezTo>
                <a:cubicBezTo>
                  <a:pt x="2706" y="1219"/>
                  <a:pt x="2724" y="1285"/>
                  <a:pt x="2736" y="1352"/>
                </a:cubicBezTo>
                <a:cubicBezTo>
                  <a:pt x="2742" y="1387"/>
                  <a:pt x="2746" y="1446"/>
                  <a:pt x="2746" y="1482"/>
                </a:cubicBezTo>
                <a:lnTo>
                  <a:pt x="2746" y="1643"/>
                </a:lnTo>
                <a:close/>
                <a:moveTo>
                  <a:pt x="3124" y="1470"/>
                </a:moveTo>
                <a:cubicBezTo>
                  <a:pt x="3124" y="1434"/>
                  <a:pt x="3095" y="1402"/>
                  <a:pt x="3059" y="1399"/>
                </a:cubicBezTo>
                <a:lnTo>
                  <a:pt x="2989" y="1394"/>
                </a:lnTo>
                <a:cubicBezTo>
                  <a:pt x="2953" y="1390"/>
                  <a:pt x="2920" y="1359"/>
                  <a:pt x="2914" y="1323"/>
                </a:cubicBezTo>
                <a:cubicBezTo>
                  <a:pt x="2900" y="1244"/>
                  <a:pt x="2880" y="1167"/>
                  <a:pt x="2853" y="1093"/>
                </a:cubicBezTo>
                <a:cubicBezTo>
                  <a:pt x="2840" y="1059"/>
                  <a:pt x="2853" y="1015"/>
                  <a:pt x="2882" y="995"/>
                </a:cubicBezTo>
                <a:lnTo>
                  <a:pt x="2940" y="955"/>
                </a:lnTo>
                <a:cubicBezTo>
                  <a:pt x="2969" y="934"/>
                  <a:pt x="2979" y="892"/>
                  <a:pt x="2961" y="861"/>
                </a:cubicBezTo>
                <a:lnTo>
                  <a:pt x="2869" y="701"/>
                </a:lnTo>
                <a:cubicBezTo>
                  <a:pt x="2851" y="670"/>
                  <a:pt x="2810" y="657"/>
                  <a:pt x="2777" y="673"/>
                </a:cubicBezTo>
                <a:lnTo>
                  <a:pt x="2713" y="703"/>
                </a:lnTo>
                <a:cubicBezTo>
                  <a:pt x="2681" y="718"/>
                  <a:pt x="2637" y="707"/>
                  <a:pt x="2613" y="679"/>
                </a:cubicBezTo>
                <a:cubicBezTo>
                  <a:pt x="2562" y="619"/>
                  <a:pt x="2506" y="562"/>
                  <a:pt x="2445" y="511"/>
                </a:cubicBezTo>
                <a:cubicBezTo>
                  <a:pt x="2417" y="488"/>
                  <a:pt x="2406" y="444"/>
                  <a:pt x="2422" y="411"/>
                </a:cubicBezTo>
                <a:lnTo>
                  <a:pt x="2452" y="347"/>
                </a:lnTo>
                <a:cubicBezTo>
                  <a:pt x="2467" y="314"/>
                  <a:pt x="2454" y="273"/>
                  <a:pt x="2423" y="255"/>
                </a:cubicBezTo>
                <a:lnTo>
                  <a:pt x="2264" y="163"/>
                </a:lnTo>
                <a:cubicBezTo>
                  <a:pt x="2232" y="145"/>
                  <a:pt x="2190" y="155"/>
                  <a:pt x="2170" y="184"/>
                </a:cubicBezTo>
                <a:lnTo>
                  <a:pt x="2130" y="242"/>
                </a:lnTo>
                <a:cubicBezTo>
                  <a:pt x="2109" y="272"/>
                  <a:pt x="2065" y="284"/>
                  <a:pt x="2031" y="272"/>
                </a:cubicBezTo>
                <a:cubicBezTo>
                  <a:pt x="1957" y="245"/>
                  <a:pt x="1880" y="224"/>
                  <a:pt x="1801" y="210"/>
                </a:cubicBezTo>
                <a:cubicBezTo>
                  <a:pt x="1766" y="204"/>
                  <a:pt x="1734" y="171"/>
                  <a:pt x="1731" y="135"/>
                </a:cubicBezTo>
                <a:lnTo>
                  <a:pt x="1725" y="65"/>
                </a:lnTo>
                <a:cubicBezTo>
                  <a:pt x="1722" y="29"/>
                  <a:pt x="1690" y="0"/>
                  <a:pt x="1654" y="0"/>
                </a:cubicBezTo>
                <a:lnTo>
                  <a:pt x="1470" y="0"/>
                </a:lnTo>
                <a:cubicBezTo>
                  <a:pt x="1434" y="0"/>
                  <a:pt x="1402" y="29"/>
                  <a:pt x="1399" y="65"/>
                </a:cubicBezTo>
                <a:lnTo>
                  <a:pt x="1393" y="135"/>
                </a:lnTo>
                <a:cubicBezTo>
                  <a:pt x="1390" y="171"/>
                  <a:pt x="1359" y="204"/>
                  <a:pt x="1323" y="210"/>
                </a:cubicBezTo>
                <a:cubicBezTo>
                  <a:pt x="1244" y="224"/>
                  <a:pt x="1167" y="245"/>
                  <a:pt x="1093" y="272"/>
                </a:cubicBezTo>
                <a:cubicBezTo>
                  <a:pt x="1059" y="284"/>
                  <a:pt x="1015" y="272"/>
                  <a:pt x="995" y="242"/>
                </a:cubicBezTo>
                <a:lnTo>
                  <a:pt x="955" y="184"/>
                </a:lnTo>
                <a:cubicBezTo>
                  <a:pt x="934" y="155"/>
                  <a:pt x="892" y="145"/>
                  <a:pt x="861" y="163"/>
                </a:cubicBezTo>
                <a:lnTo>
                  <a:pt x="702" y="255"/>
                </a:lnTo>
                <a:cubicBezTo>
                  <a:pt x="670" y="273"/>
                  <a:pt x="657" y="314"/>
                  <a:pt x="673" y="347"/>
                </a:cubicBezTo>
                <a:lnTo>
                  <a:pt x="703" y="411"/>
                </a:lnTo>
                <a:cubicBezTo>
                  <a:pt x="718" y="444"/>
                  <a:pt x="707" y="488"/>
                  <a:pt x="679" y="511"/>
                </a:cubicBezTo>
                <a:cubicBezTo>
                  <a:pt x="618" y="562"/>
                  <a:pt x="562" y="619"/>
                  <a:pt x="511" y="680"/>
                </a:cubicBezTo>
                <a:cubicBezTo>
                  <a:pt x="488" y="707"/>
                  <a:pt x="444" y="718"/>
                  <a:pt x="411" y="703"/>
                </a:cubicBezTo>
                <a:lnTo>
                  <a:pt x="347" y="673"/>
                </a:lnTo>
                <a:cubicBezTo>
                  <a:pt x="314" y="658"/>
                  <a:pt x="273" y="670"/>
                  <a:pt x="255" y="702"/>
                </a:cubicBezTo>
                <a:lnTo>
                  <a:pt x="163" y="861"/>
                </a:lnTo>
                <a:cubicBezTo>
                  <a:pt x="145" y="892"/>
                  <a:pt x="155" y="934"/>
                  <a:pt x="184" y="955"/>
                </a:cubicBezTo>
                <a:lnTo>
                  <a:pt x="242" y="995"/>
                </a:lnTo>
                <a:cubicBezTo>
                  <a:pt x="272" y="1015"/>
                  <a:pt x="284" y="1059"/>
                  <a:pt x="272" y="1093"/>
                </a:cubicBezTo>
                <a:cubicBezTo>
                  <a:pt x="245" y="1167"/>
                  <a:pt x="224" y="1244"/>
                  <a:pt x="210" y="1323"/>
                </a:cubicBezTo>
                <a:cubicBezTo>
                  <a:pt x="204" y="1359"/>
                  <a:pt x="171" y="1390"/>
                  <a:pt x="135" y="1394"/>
                </a:cubicBezTo>
                <a:lnTo>
                  <a:pt x="65" y="1399"/>
                </a:lnTo>
                <a:cubicBezTo>
                  <a:pt x="29" y="1402"/>
                  <a:pt x="0" y="1434"/>
                  <a:pt x="0" y="1470"/>
                </a:cubicBezTo>
                <a:lnTo>
                  <a:pt x="0" y="1654"/>
                </a:lnTo>
                <a:cubicBezTo>
                  <a:pt x="0" y="1690"/>
                  <a:pt x="29" y="1722"/>
                  <a:pt x="65" y="1725"/>
                </a:cubicBezTo>
                <a:lnTo>
                  <a:pt x="135" y="1731"/>
                </a:lnTo>
                <a:cubicBezTo>
                  <a:pt x="171" y="1734"/>
                  <a:pt x="204" y="1766"/>
                  <a:pt x="210" y="1801"/>
                </a:cubicBezTo>
                <a:cubicBezTo>
                  <a:pt x="224" y="1880"/>
                  <a:pt x="245" y="1957"/>
                  <a:pt x="272" y="2031"/>
                </a:cubicBezTo>
                <a:cubicBezTo>
                  <a:pt x="284" y="2065"/>
                  <a:pt x="272" y="2109"/>
                  <a:pt x="242" y="2130"/>
                </a:cubicBezTo>
                <a:lnTo>
                  <a:pt x="184" y="2170"/>
                </a:lnTo>
                <a:cubicBezTo>
                  <a:pt x="155" y="2190"/>
                  <a:pt x="145" y="2232"/>
                  <a:pt x="163" y="2264"/>
                </a:cubicBezTo>
                <a:lnTo>
                  <a:pt x="255" y="2423"/>
                </a:lnTo>
                <a:cubicBezTo>
                  <a:pt x="273" y="2454"/>
                  <a:pt x="314" y="2467"/>
                  <a:pt x="347" y="2452"/>
                </a:cubicBezTo>
                <a:lnTo>
                  <a:pt x="411" y="2422"/>
                </a:lnTo>
                <a:cubicBezTo>
                  <a:pt x="444" y="2407"/>
                  <a:pt x="488" y="2417"/>
                  <a:pt x="511" y="2445"/>
                </a:cubicBezTo>
                <a:cubicBezTo>
                  <a:pt x="562" y="2506"/>
                  <a:pt x="618" y="2562"/>
                  <a:pt x="679" y="2613"/>
                </a:cubicBezTo>
                <a:cubicBezTo>
                  <a:pt x="707" y="2637"/>
                  <a:pt x="718" y="2681"/>
                  <a:pt x="703" y="2713"/>
                </a:cubicBezTo>
                <a:lnTo>
                  <a:pt x="673" y="2777"/>
                </a:lnTo>
                <a:cubicBezTo>
                  <a:pt x="657" y="2810"/>
                  <a:pt x="670" y="2851"/>
                  <a:pt x="702" y="2869"/>
                </a:cubicBezTo>
                <a:lnTo>
                  <a:pt x="861" y="2961"/>
                </a:lnTo>
                <a:cubicBezTo>
                  <a:pt x="892" y="2979"/>
                  <a:pt x="934" y="2970"/>
                  <a:pt x="955" y="2940"/>
                </a:cubicBezTo>
                <a:lnTo>
                  <a:pt x="995" y="2883"/>
                </a:lnTo>
                <a:cubicBezTo>
                  <a:pt x="1015" y="2853"/>
                  <a:pt x="1059" y="2840"/>
                  <a:pt x="1093" y="2853"/>
                </a:cubicBezTo>
                <a:cubicBezTo>
                  <a:pt x="1167" y="2880"/>
                  <a:pt x="1244" y="2900"/>
                  <a:pt x="1323" y="2914"/>
                </a:cubicBezTo>
                <a:cubicBezTo>
                  <a:pt x="1359" y="2921"/>
                  <a:pt x="1390" y="2953"/>
                  <a:pt x="1393" y="2989"/>
                </a:cubicBezTo>
                <a:lnTo>
                  <a:pt x="1399" y="3059"/>
                </a:lnTo>
                <a:cubicBezTo>
                  <a:pt x="1402" y="3095"/>
                  <a:pt x="1434" y="3124"/>
                  <a:pt x="1470" y="3124"/>
                </a:cubicBezTo>
                <a:lnTo>
                  <a:pt x="1654" y="3124"/>
                </a:lnTo>
                <a:cubicBezTo>
                  <a:pt x="1690" y="3124"/>
                  <a:pt x="1722" y="3095"/>
                  <a:pt x="1725" y="3059"/>
                </a:cubicBezTo>
                <a:lnTo>
                  <a:pt x="1731" y="2989"/>
                </a:lnTo>
                <a:cubicBezTo>
                  <a:pt x="1734" y="2953"/>
                  <a:pt x="1766" y="2921"/>
                  <a:pt x="1801" y="2914"/>
                </a:cubicBezTo>
                <a:cubicBezTo>
                  <a:pt x="1880" y="2900"/>
                  <a:pt x="1957" y="2880"/>
                  <a:pt x="2031" y="2853"/>
                </a:cubicBezTo>
                <a:cubicBezTo>
                  <a:pt x="2065" y="2840"/>
                  <a:pt x="2109" y="2853"/>
                  <a:pt x="2130" y="2883"/>
                </a:cubicBezTo>
                <a:lnTo>
                  <a:pt x="2170" y="2940"/>
                </a:lnTo>
                <a:cubicBezTo>
                  <a:pt x="2190" y="2970"/>
                  <a:pt x="2232" y="2979"/>
                  <a:pt x="2264" y="2961"/>
                </a:cubicBezTo>
                <a:lnTo>
                  <a:pt x="2423" y="2869"/>
                </a:lnTo>
                <a:cubicBezTo>
                  <a:pt x="2454" y="2851"/>
                  <a:pt x="2467" y="2810"/>
                  <a:pt x="2452" y="2777"/>
                </a:cubicBezTo>
                <a:lnTo>
                  <a:pt x="2422" y="2714"/>
                </a:lnTo>
                <a:cubicBezTo>
                  <a:pt x="2406" y="2681"/>
                  <a:pt x="2417" y="2637"/>
                  <a:pt x="2445" y="2614"/>
                </a:cubicBezTo>
                <a:cubicBezTo>
                  <a:pt x="2506" y="2562"/>
                  <a:pt x="2562" y="2506"/>
                  <a:pt x="2614" y="2445"/>
                </a:cubicBezTo>
                <a:cubicBezTo>
                  <a:pt x="2637" y="2417"/>
                  <a:pt x="2681" y="2407"/>
                  <a:pt x="2714" y="2422"/>
                </a:cubicBezTo>
                <a:lnTo>
                  <a:pt x="2777" y="2452"/>
                </a:lnTo>
                <a:cubicBezTo>
                  <a:pt x="2810" y="2467"/>
                  <a:pt x="2851" y="2454"/>
                  <a:pt x="2869" y="2423"/>
                </a:cubicBezTo>
                <a:lnTo>
                  <a:pt x="2961" y="2264"/>
                </a:lnTo>
                <a:cubicBezTo>
                  <a:pt x="2979" y="2232"/>
                  <a:pt x="2969" y="2190"/>
                  <a:pt x="2940" y="2170"/>
                </a:cubicBezTo>
                <a:lnTo>
                  <a:pt x="2882" y="2130"/>
                </a:lnTo>
                <a:cubicBezTo>
                  <a:pt x="2853" y="2109"/>
                  <a:pt x="2840" y="2065"/>
                  <a:pt x="2853" y="2031"/>
                </a:cubicBezTo>
                <a:cubicBezTo>
                  <a:pt x="2880" y="1957"/>
                  <a:pt x="2900" y="1880"/>
                  <a:pt x="2914" y="1801"/>
                </a:cubicBezTo>
                <a:cubicBezTo>
                  <a:pt x="2921" y="1766"/>
                  <a:pt x="2953" y="1734"/>
                  <a:pt x="2989" y="1731"/>
                </a:cubicBezTo>
                <a:lnTo>
                  <a:pt x="3059" y="1725"/>
                </a:lnTo>
                <a:cubicBezTo>
                  <a:pt x="3095" y="1722"/>
                  <a:pt x="3124" y="1690"/>
                  <a:pt x="3124" y="1654"/>
                </a:cubicBezTo>
                <a:lnTo>
                  <a:pt x="3124" y="14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B09DA7-DBC3-429B-A63A-A89BE0E3A495}"/>
              </a:ext>
            </a:extLst>
          </p:cNvPr>
          <p:cNvSpPr/>
          <p:nvPr/>
        </p:nvSpPr>
        <p:spPr>
          <a:xfrm>
            <a:off x="359588" y="3137305"/>
            <a:ext cx="1112045" cy="11120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7">
            <a:extLst>
              <a:ext uri="{FF2B5EF4-FFF2-40B4-BE49-F238E27FC236}">
                <a16:creationId xmlns:a16="http://schemas.microsoft.com/office/drawing/2014/main" id="{0E5A8CD7-B388-485D-92AF-0C9DA08A90DC}"/>
              </a:ext>
            </a:extLst>
          </p:cNvPr>
          <p:cNvSpPr>
            <a:spLocks/>
          </p:cNvSpPr>
          <p:nvPr/>
        </p:nvSpPr>
        <p:spPr bwMode="auto">
          <a:xfrm>
            <a:off x="613021" y="794326"/>
            <a:ext cx="902191" cy="500598"/>
          </a:xfrm>
          <a:custGeom>
            <a:avLst/>
            <a:gdLst>
              <a:gd name="T0" fmla="*/ 1988 w 2004"/>
              <a:gd name="T1" fmla="*/ 0 h 1110"/>
              <a:gd name="T2" fmla="*/ 1470 w 2004"/>
              <a:gd name="T3" fmla="*/ 0 h 1110"/>
              <a:gd name="T4" fmla="*/ 1482 w 2004"/>
              <a:gd name="T5" fmla="*/ 108 h 1110"/>
              <a:gd name="T6" fmla="*/ 1002 w 2004"/>
              <a:gd name="T7" fmla="*/ 588 h 1110"/>
              <a:gd name="T8" fmla="*/ 523 w 2004"/>
              <a:gd name="T9" fmla="*/ 108 h 1110"/>
              <a:gd name="T10" fmla="*/ 535 w 2004"/>
              <a:gd name="T11" fmla="*/ 0 h 1110"/>
              <a:gd name="T12" fmla="*/ 16 w 2004"/>
              <a:gd name="T13" fmla="*/ 0 h 1110"/>
              <a:gd name="T14" fmla="*/ 0 w 2004"/>
              <a:gd name="T15" fmla="*/ 49 h 1110"/>
              <a:gd name="T16" fmla="*/ 0 w 2004"/>
              <a:gd name="T17" fmla="*/ 167 h 1110"/>
              <a:gd name="T18" fmla="*/ 80 w 2004"/>
              <a:gd name="T19" fmla="*/ 254 h 1110"/>
              <a:gd name="T20" fmla="*/ 103 w 2004"/>
              <a:gd name="T21" fmla="*/ 256 h 1110"/>
              <a:gd name="T22" fmla="*/ 200 w 2004"/>
              <a:gd name="T23" fmla="*/ 340 h 1110"/>
              <a:gd name="T24" fmla="*/ 272 w 2004"/>
              <a:gd name="T25" fmla="*/ 512 h 1110"/>
              <a:gd name="T26" fmla="*/ 262 w 2004"/>
              <a:gd name="T27" fmla="*/ 640 h 1110"/>
              <a:gd name="T28" fmla="*/ 247 w 2004"/>
              <a:gd name="T29" fmla="*/ 658 h 1110"/>
              <a:gd name="T30" fmla="*/ 252 w 2004"/>
              <a:gd name="T31" fmla="*/ 775 h 1110"/>
              <a:gd name="T32" fmla="*/ 336 w 2004"/>
              <a:gd name="T33" fmla="*/ 859 h 1110"/>
              <a:gd name="T34" fmla="*/ 453 w 2004"/>
              <a:gd name="T35" fmla="*/ 864 h 1110"/>
              <a:gd name="T36" fmla="*/ 471 w 2004"/>
              <a:gd name="T37" fmla="*/ 849 h 1110"/>
              <a:gd name="T38" fmla="*/ 599 w 2004"/>
              <a:gd name="T39" fmla="*/ 839 h 1110"/>
              <a:gd name="T40" fmla="*/ 771 w 2004"/>
              <a:gd name="T41" fmla="*/ 910 h 1110"/>
              <a:gd name="T42" fmla="*/ 855 w 2004"/>
              <a:gd name="T43" fmla="*/ 1008 h 1110"/>
              <a:gd name="T44" fmla="*/ 857 w 2004"/>
              <a:gd name="T45" fmla="*/ 1031 h 1110"/>
              <a:gd name="T46" fmla="*/ 943 w 2004"/>
              <a:gd name="T47" fmla="*/ 1110 h 1110"/>
              <a:gd name="T48" fmla="*/ 1062 w 2004"/>
              <a:gd name="T49" fmla="*/ 1110 h 1110"/>
              <a:gd name="T50" fmla="*/ 1148 w 2004"/>
              <a:gd name="T51" fmla="*/ 1031 h 1110"/>
              <a:gd name="T52" fmla="*/ 1150 w 2004"/>
              <a:gd name="T53" fmla="*/ 1008 h 1110"/>
              <a:gd name="T54" fmla="*/ 1234 w 2004"/>
              <a:gd name="T55" fmla="*/ 910 h 1110"/>
              <a:gd name="T56" fmla="*/ 1406 w 2004"/>
              <a:gd name="T57" fmla="*/ 839 h 1110"/>
              <a:gd name="T58" fmla="*/ 1534 w 2004"/>
              <a:gd name="T59" fmla="*/ 849 h 1110"/>
              <a:gd name="T60" fmla="*/ 1552 w 2004"/>
              <a:gd name="T61" fmla="*/ 864 h 1110"/>
              <a:gd name="T62" fmla="*/ 1669 w 2004"/>
              <a:gd name="T63" fmla="*/ 859 h 1110"/>
              <a:gd name="T64" fmla="*/ 1753 w 2004"/>
              <a:gd name="T65" fmla="*/ 775 h 1110"/>
              <a:gd name="T66" fmla="*/ 1758 w 2004"/>
              <a:gd name="T67" fmla="*/ 658 h 1110"/>
              <a:gd name="T68" fmla="*/ 1743 w 2004"/>
              <a:gd name="T69" fmla="*/ 640 h 1110"/>
              <a:gd name="T70" fmla="*/ 1733 w 2004"/>
              <a:gd name="T71" fmla="*/ 512 h 1110"/>
              <a:gd name="T72" fmla="*/ 1805 w 2004"/>
              <a:gd name="T73" fmla="*/ 340 h 1110"/>
              <a:gd name="T74" fmla="*/ 1902 w 2004"/>
              <a:gd name="T75" fmla="*/ 256 h 1110"/>
              <a:gd name="T76" fmla="*/ 1925 w 2004"/>
              <a:gd name="T77" fmla="*/ 254 h 1110"/>
              <a:gd name="T78" fmla="*/ 2004 w 2004"/>
              <a:gd name="T79" fmla="*/ 167 h 1110"/>
              <a:gd name="T80" fmla="*/ 2004 w 2004"/>
              <a:gd name="T81" fmla="*/ 49 h 1110"/>
              <a:gd name="T82" fmla="*/ 1988 w 2004"/>
              <a:gd name="T83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04" h="1110">
                <a:moveTo>
                  <a:pt x="1988" y="0"/>
                </a:moveTo>
                <a:lnTo>
                  <a:pt x="1470" y="0"/>
                </a:lnTo>
                <a:cubicBezTo>
                  <a:pt x="1478" y="35"/>
                  <a:pt x="1482" y="71"/>
                  <a:pt x="1482" y="108"/>
                </a:cubicBezTo>
                <a:cubicBezTo>
                  <a:pt x="1482" y="373"/>
                  <a:pt x="1267" y="588"/>
                  <a:pt x="1002" y="588"/>
                </a:cubicBezTo>
                <a:cubicBezTo>
                  <a:pt x="738" y="588"/>
                  <a:pt x="523" y="373"/>
                  <a:pt x="523" y="108"/>
                </a:cubicBezTo>
                <a:cubicBezTo>
                  <a:pt x="523" y="71"/>
                  <a:pt x="527" y="35"/>
                  <a:pt x="535" y="0"/>
                </a:cubicBezTo>
                <a:lnTo>
                  <a:pt x="16" y="0"/>
                </a:lnTo>
                <a:cubicBezTo>
                  <a:pt x="6" y="14"/>
                  <a:pt x="0" y="31"/>
                  <a:pt x="0" y="49"/>
                </a:cubicBezTo>
                <a:lnTo>
                  <a:pt x="0" y="167"/>
                </a:lnTo>
                <a:cubicBezTo>
                  <a:pt x="0" y="211"/>
                  <a:pt x="36" y="250"/>
                  <a:pt x="80" y="254"/>
                </a:cubicBezTo>
                <a:lnTo>
                  <a:pt x="103" y="256"/>
                </a:lnTo>
                <a:cubicBezTo>
                  <a:pt x="146" y="259"/>
                  <a:pt x="188" y="298"/>
                  <a:pt x="200" y="340"/>
                </a:cubicBezTo>
                <a:cubicBezTo>
                  <a:pt x="218" y="400"/>
                  <a:pt x="242" y="458"/>
                  <a:pt x="272" y="512"/>
                </a:cubicBezTo>
                <a:cubicBezTo>
                  <a:pt x="293" y="550"/>
                  <a:pt x="290" y="607"/>
                  <a:pt x="262" y="640"/>
                </a:cubicBezTo>
                <a:lnTo>
                  <a:pt x="247" y="658"/>
                </a:lnTo>
                <a:cubicBezTo>
                  <a:pt x="219" y="691"/>
                  <a:pt x="221" y="744"/>
                  <a:pt x="252" y="775"/>
                </a:cubicBezTo>
                <a:lnTo>
                  <a:pt x="336" y="859"/>
                </a:lnTo>
                <a:cubicBezTo>
                  <a:pt x="367" y="890"/>
                  <a:pt x="419" y="892"/>
                  <a:pt x="453" y="864"/>
                </a:cubicBezTo>
                <a:lnTo>
                  <a:pt x="471" y="849"/>
                </a:lnTo>
                <a:cubicBezTo>
                  <a:pt x="504" y="820"/>
                  <a:pt x="561" y="818"/>
                  <a:pt x="599" y="839"/>
                </a:cubicBezTo>
                <a:cubicBezTo>
                  <a:pt x="653" y="869"/>
                  <a:pt x="711" y="893"/>
                  <a:pt x="771" y="910"/>
                </a:cubicBezTo>
                <a:cubicBezTo>
                  <a:pt x="813" y="923"/>
                  <a:pt x="851" y="964"/>
                  <a:pt x="855" y="1008"/>
                </a:cubicBezTo>
                <a:lnTo>
                  <a:pt x="857" y="1031"/>
                </a:lnTo>
                <a:cubicBezTo>
                  <a:pt x="861" y="1075"/>
                  <a:pt x="899" y="1110"/>
                  <a:pt x="943" y="1110"/>
                </a:cubicBezTo>
                <a:lnTo>
                  <a:pt x="1062" y="1110"/>
                </a:lnTo>
                <a:cubicBezTo>
                  <a:pt x="1105" y="1110"/>
                  <a:pt x="1144" y="1075"/>
                  <a:pt x="1148" y="1031"/>
                </a:cubicBezTo>
                <a:lnTo>
                  <a:pt x="1150" y="1008"/>
                </a:lnTo>
                <a:cubicBezTo>
                  <a:pt x="1154" y="964"/>
                  <a:pt x="1192" y="923"/>
                  <a:pt x="1234" y="910"/>
                </a:cubicBezTo>
                <a:cubicBezTo>
                  <a:pt x="1294" y="893"/>
                  <a:pt x="1352" y="869"/>
                  <a:pt x="1406" y="839"/>
                </a:cubicBezTo>
                <a:cubicBezTo>
                  <a:pt x="1444" y="818"/>
                  <a:pt x="1501" y="820"/>
                  <a:pt x="1534" y="849"/>
                </a:cubicBezTo>
                <a:lnTo>
                  <a:pt x="1552" y="864"/>
                </a:lnTo>
                <a:cubicBezTo>
                  <a:pt x="1586" y="892"/>
                  <a:pt x="1638" y="890"/>
                  <a:pt x="1669" y="859"/>
                </a:cubicBezTo>
                <a:lnTo>
                  <a:pt x="1753" y="775"/>
                </a:lnTo>
                <a:cubicBezTo>
                  <a:pt x="1784" y="744"/>
                  <a:pt x="1786" y="691"/>
                  <a:pt x="1758" y="658"/>
                </a:cubicBezTo>
                <a:lnTo>
                  <a:pt x="1743" y="640"/>
                </a:lnTo>
                <a:cubicBezTo>
                  <a:pt x="1714" y="607"/>
                  <a:pt x="1712" y="550"/>
                  <a:pt x="1733" y="512"/>
                </a:cubicBezTo>
                <a:cubicBezTo>
                  <a:pt x="1763" y="458"/>
                  <a:pt x="1787" y="400"/>
                  <a:pt x="1805" y="340"/>
                </a:cubicBezTo>
                <a:cubicBezTo>
                  <a:pt x="1817" y="298"/>
                  <a:pt x="1858" y="259"/>
                  <a:pt x="1902" y="256"/>
                </a:cubicBezTo>
                <a:lnTo>
                  <a:pt x="1925" y="254"/>
                </a:lnTo>
                <a:cubicBezTo>
                  <a:pt x="1969" y="250"/>
                  <a:pt x="2004" y="211"/>
                  <a:pt x="2004" y="167"/>
                </a:cubicBezTo>
                <a:lnTo>
                  <a:pt x="2004" y="49"/>
                </a:lnTo>
                <a:cubicBezTo>
                  <a:pt x="2004" y="31"/>
                  <a:pt x="1998" y="14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6">
            <a:extLst>
              <a:ext uri="{FF2B5EF4-FFF2-40B4-BE49-F238E27FC236}">
                <a16:creationId xmlns:a16="http://schemas.microsoft.com/office/drawing/2014/main" id="{8F641FAC-143D-4C69-8C02-C3072BB6863C}"/>
              </a:ext>
            </a:extLst>
          </p:cNvPr>
          <p:cNvSpPr>
            <a:spLocks noEditPoints="1"/>
          </p:cNvSpPr>
          <p:nvPr/>
        </p:nvSpPr>
        <p:spPr bwMode="auto">
          <a:xfrm>
            <a:off x="1361825" y="869625"/>
            <a:ext cx="1111354" cy="1111354"/>
          </a:xfrm>
          <a:custGeom>
            <a:avLst/>
            <a:gdLst>
              <a:gd name="T0" fmla="*/ 2038 w 2466"/>
              <a:gd name="T1" fmla="*/ 1728 h 2466"/>
              <a:gd name="T2" fmla="*/ 1819 w 2466"/>
              <a:gd name="T3" fmla="*/ 1973 h 2466"/>
              <a:gd name="T4" fmla="*/ 1468 w 2466"/>
              <a:gd name="T5" fmla="*/ 2143 h 2466"/>
              <a:gd name="T6" fmla="*/ 1107 w 2466"/>
              <a:gd name="T7" fmla="*/ 2164 h 2466"/>
              <a:gd name="T8" fmla="*/ 739 w 2466"/>
              <a:gd name="T9" fmla="*/ 2039 h 2466"/>
              <a:gd name="T10" fmla="*/ 492 w 2466"/>
              <a:gd name="T11" fmla="*/ 1819 h 2466"/>
              <a:gd name="T12" fmla="*/ 323 w 2466"/>
              <a:gd name="T13" fmla="*/ 1468 h 2466"/>
              <a:gd name="T14" fmla="*/ 302 w 2466"/>
              <a:gd name="T15" fmla="*/ 1107 h 2466"/>
              <a:gd name="T16" fmla="*/ 427 w 2466"/>
              <a:gd name="T17" fmla="*/ 739 h 2466"/>
              <a:gd name="T18" fmla="*/ 647 w 2466"/>
              <a:gd name="T19" fmla="*/ 492 h 2466"/>
              <a:gd name="T20" fmla="*/ 998 w 2466"/>
              <a:gd name="T21" fmla="*/ 323 h 2466"/>
              <a:gd name="T22" fmla="*/ 1360 w 2466"/>
              <a:gd name="T23" fmla="*/ 302 h 2466"/>
              <a:gd name="T24" fmla="*/ 1727 w 2466"/>
              <a:gd name="T25" fmla="*/ 428 h 2466"/>
              <a:gd name="T26" fmla="*/ 1973 w 2466"/>
              <a:gd name="T27" fmla="*/ 647 h 2466"/>
              <a:gd name="T28" fmla="*/ 2143 w 2466"/>
              <a:gd name="T29" fmla="*/ 998 h 2466"/>
              <a:gd name="T30" fmla="*/ 2164 w 2466"/>
              <a:gd name="T31" fmla="*/ 1360 h 2466"/>
              <a:gd name="T32" fmla="*/ 2421 w 2466"/>
              <a:gd name="T33" fmla="*/ 1347 h 2466"/>
              <a:gd name="T34" fmla="*/ 2310 w 2466"/>
              <a:gd name="T35" fmla="*/ 1076 h 2466"/>
              <a:gd name="T36" fmla="*/ 2431 w 2466"/>
              <a:gd name="T37" fmla="*/ 913 h 2466"/>
              <a:gd name="T38" fmla="*/ 2264 w 2466"/>
              <a:gd name="T39" fmla="*/ 751 h 2466"/>
              <a:gd name="T40" fmla="*/ 2085 w 2466"/>
              <a:gd name="T41" fmla="*/ 477 h 2466"/>
              <a:gd name="T42" fmla="*/ 2001 w 2466"/>
              <a:gd name="T43" fmla="*/ 260 h 2466"/>
              <a:gd name="T44" fmla="*/ 1804 w 2466"/>
              <a:gd name="T45" fmla="*/ 307 h 2466"/>
              <a:gd name="T46" fmla="*/ 1599 w 2466"/>
              <a:gd name="T47" fmla="*/ 97 h 2466"/>
              <a:gd name="T48" fmla="*/ 1347 w 2466"/>
              <a:gd name="T49" fmla="*/ 45 h 2466"/>
              <a:gd name="T50" fmla="*/ 1076 w 2466"/>
              <a:gd name="T51" fmla="*/ 157 h 2466"/>
              <a:gd name="T52" fmla="*/ 913 w 2466"/>
              <a:gd name="T53" fmla="*/ 35 h 2466"/>
              <a:gd name="T54" fmla="*/ 750 w 2466"/>
              <a:gd name="T55" fmla="*/ 202 h 2466"/>
              <a:gd name="T56" fmla="*/ 477 w 2466"/>
              <a:gd name="T57" fmla="*/ 382 h 2466"/>
              <a:gd name="T58" fmla="*/ 260 w 2466"/>
              <a:gd name="T59" fmla="*/ 464 h 2466"/>
              <a:gd name="T60" fmla="*/ 307 w 2466"/>
              <a:gd name="T61" fmla="*/ 662 h 2466"/>
              <a:gd name="T62" fmla="*/ 97 w 2466"/>
              <a:gd name="T63" fmla="*/ 867 h 2466"/>
              <a:gd name="T64" fmla="*/ 45 w 2466"/>
              <a:gd name="T65" fmla="*/ 1120 h 2466"/>
              <a:gd name="T66" fmla="*/ 156 w 2466"/>
              <a:gd name="T67" fmla="*/ 1390 h 2466"/>
              <a:gd name="T68" fmla="*/ 35 w 2466"/>
              <a:gd name="T69" fmla="*/ 1553 h 2466"/>
              <a:gd name="T70" fmla="*/ 202 w 2466"/>
              <a:gd name="T71" fmla="*/ 1716 h 2466"/>
              <a:gd name="T72" fmla="*/ 382 w 2466"/>
              <a:gd name="T73" fmla="*/ 1989 h 2466"/>
              <a:gd name="T74" fmla="*/ 464 w 2466"/>
              <a:gd name="T75" fmla="*/ 2206 h 2466"/>
              <a:gd name="T76" fmla="*/ 662 w 2466"/>
              <a:gd name="T77" fmla="*/ 2159 h 2466"/>
              <a:gd name="T78" fmla="*/ 867 w 2466"/>
              <a:gd name="T79" fmla="*/ 2369 h 2466"/>
              <a:gd name="T80" fmla="*/ 1119 w 2466"/>
              <a:gd name="T81" fmla="*/ 2421 h 2466"/>
              <a:gd name="T82" fmla="*/ 1390 w 2466"/>
              <a:gd name="T83" fmla="*/ 2310 h 2466"/>
              <a:gd name="T84" fmla="*/ 1553 w 2466"/>
              <a:gd name="T85" fmla="*/ 2431 h 2466"/>
              <a:gd name="T86" fmla="*/ 1715 w 2466"/>
              <a:gd name="T87" fmla="*/ 2264 h 2466"/>
              <a:gd name="T88" fmla="*/ 1989 w 2466"/>
              <a:gd name="T89" fmla="*/ 2085 h 2466"/>
              <a:gd name="T90" fmla="*/ 2206 w 2466"/>
              <a:gd name="T91" fmla="*/ 2001 h 2466"/>
              <a:gd name="T92" fmla="*/ 2159 w 2466"/>
              <a:gd name="T93" fmla="*/ 1804 h 2466"/>
              <a:gd name="T94" fmla="*/ 2369 w 2466"/>
              <a:gd name="T95" fmla="*/ 1599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66" h="2466">
                <a:moveTo>
                  <a:pt x="2138" y="1485"/>
                </a:moveTo>
                <a:cubicBezTo>
                  <a:pt x="2133" y="1513"/>
                  <a:pt x="2120" y="1558"/>
                  <a:pt x="2110" y="1585"/>
                </a:cubicBezTo>
                <a:cubicBezTo>
                  <a:pt x="2090" y="1635"/>
                  <a:pt x="2066" y="1683"/>
                  <a:pt x="2038" y="1728"/>
                </a:cubicBezTo>
                <a:cubicBezTo>
                  <a:pt x="2023" y="1752"/>
                  <a:pt x="1994" y="1788"/>
                  <a:pt x="1975" y="1810"/>
                </a:cubicBezTo>
                <a:lnTo>
                  <a:pt x="1893" y="1902"/>
                </a:lnTo>
                <a:cubicBezTo>
                  <a:pt x="1874" y="1923"/>
                  <a:pt x="1841" y="1956"/>
                  <a:pt x="1819" y="1973"/>
                </a:cubicBezTo>
                <a:cubicBezTo>
                  <a:pt x="1776" y="2008"/>
                  <a:pt x="1729" y="2038"/>
                  <a:pt x="1681" y="2064"/>
                </a:cubicBezTo>
                <a:cubicBezTo>
                  <a:pt x="1656" y="2078"/>
                  <a:pt x="1612" y="2095"/>
                  <a:pt x="1585" y="2104"/>
                </a:cubicBezTo>
                <a:lnTo>
                  <a:pt x="1468" y="2143"/>
                </a:lnTo>
                <a:cubicBezTo>
                  <a:pt x="1440" y="2152"/>
                  <a:pt x="1396" y="2164"/>
                  <a:pt x="1367" y="2168"/>
                </a:cubicBezTo>
                <a:cubicBezTo>
                  <a:pt x="1315" y="2176"/>
                  <a:pt x="1263" y="2179"/>
                  <a:pt x="1209" y="2178"/>
                </a:cubicBezTo>
                <a:cubicBezTo>
                  <a:pt x="1181" y="2177"/>
                  <a:pt x="1135" y="2170"/>
                  <a:pt x="1107" y="2164"/>
                </a:cubicBezTo>
                <a:lnTo>
                  <a:pt x="980" y="2138"/>
                </a:lnTo>
                <a:cubicBezTo>
                  <a:pt x="952" y="2132"/>
                  <a:pt x="907" y="2120"/>
                  <a:pt x="881" y="2110"/>
                </a:cubicBezTo>
                <a:cubicBezTo>
                  <a:pt x="831" y="2090"/>
                  <a:pt x="784" y="2066"/>
                  <a:pt x="739" y="2039"/>
                </a:cubicBezTo>
                <a:cubicBezTo>
                  <a:pt x="715" y="2024"/>
                  <a:pt x="679" y="1995"/>
                  <a:pt x="657" y="1976"/>
                </a:cubicBezTo>
                <a:lnTo>
                  <a:pt x="564" y="1893"/>
                </a:lnTo>
                <a:cubicBezTo>
                  <a:pt x="543" y="1874"/>
                  <a:pt x="510" y="1841"/>
                  <a:pt x="492" y="1819"/>
                </a:cubicBezTo>
                <a:cubicBezTo>
                  <a:pt x="458" y="1776"/>
                  <a:pt x="428" y="1730"/>
                  <a:pt x="402" y="1681"/>
                </a:cubicBezTo>
                <a:cubicBezTo>
                  <a:pt x="388" y="1656"/>
                  <a:pt x="371" y="1613"/>
                  <a:pt x="362" y="1586"/>
                </a:cubicBezTo>
                <a:lnTo>
                  <a:pt x="323" y="1468"/>
                </a:lnTo>
                <a:cubicBezTo>
                  <a:pt x="314" y="1440"/>
                  <a:pt x="302" y="1396"/>
                  <a:pt x="298" y="1367"/>
                </a:cubicBezTo>
                <a:cubicBezTo>
                  <a:pt x="290" y="1316"/>
                  <a:pt x="287" y="1263"/>
                  <a:pt x="288" y="1209"/>
                </a:cubicBezTo>
                <a:cubicBezTo>
                  <a:pt x="289" y="1181"/>
                  <a:pt x="296" y="1135"/>
                  <a:pt x="302" y="1107"/>
                </a:cubicBezTo>
                <a:lnTo>
                  <a:pt x="328" y="981"/>
                </a:lnTo>
                <a:cubicBezTo>
                  <a:pt x="333" y="953"/>
                  <a:pt x="345" y="908"/>
                  <a:pt x="356" y="881"/>
                </a:cubicBezTo>
                <a:cubicBezTo>
                  <a:pt x="376" y="832"/>
                  <a:pt x="400" y="784"/>
                  <a:pt x="427" y="739"/>
                </a:cubicBezTo>
                <a:cubicBezTo>
                  <a:pt x="442" y="715"/>
                  <a:pt x="471" y="679"/>
                  <a:pt x="490" y="657"/>
                </a:cubicBezTo>
                <a:lnTo>
                  <a:pt x="573" y="564"/>
                </a:lnTo>
                <a:cubicBezTo>
                  <a:pt x="592" y="543"/>
                  <a:pt x="625" y="510"/>
                  <a:pt x="647" y="492"/>
                </a:cubicBezTo>
                <a:cubicBezTo>
                  <a:pt x="690" y="458"/>
                  <a:pt x="737" y="428"/>
                  <a:pt x="785" y="402"/>
                </a:cubicBezTo>
                <a:cubicBezTo>
                  <a:pt x="810" y="388"/>
                  <a:pt x="853" y="371"/>
                  <a:pt x="880" y="362"/>
                </a:cubicBezTo>
                <a:lnTo>
                  <a:pt x="998" y="323"/>
                </a:lnTo>
                <a:cubicBezTo>
                  <a:pt x="1026" y="314"/>
                  <a:pt x="1070" y="302"/>
                  <a:pt x="1099" y="298"/>
                </a:cubicBezTo>
                <a:cubicBezTo>
                  <a:pt x="1151" y="290"/>
                  <a:pt x="1204" y="287"/>
                  <a:pt x="1258" y="289"/>
                </a:cubicBezTo>
                <a:cubicBezTo>
                  <a:pt x="1286" y="289"/>
                  <a:pt x="1332" y="296"/>
                  <a:pt x="1360" y="302"/>
                </a:cubicBezTo>
                <a:lnTo>
                  <a:pt x="1485" y="328"/>
                </a:lnTo>
                <a:cubicBezTo>
                  <a:pt x="1513" y="333"/>
                  <a:pt x="1558" y="345"/>
                  <a:pt x="1585" y="356"/>
                </a:cubicBezTo>
                <a:cubicBezTo>
                  <a:pt x="1634" y="376"/>
                  <a:pt x="1682" y="400"/>
                  <a:pt x="1727" y="428"/>
                </a:cubicBezTo>
                <a:cubicBezTo>
                  <a:pt x="1751" y="443"/>
                  <a:pt x="1788" y="471"/>
                  <a:pt x="1809" y="490"/>
                </a:cubicBezTo>
                <a:lnTo>
                  <a:pt x="1902" y="573"/>
                </a:lnTo>
                <a:cubicBezTo>
                  <a:pt x="1923" y="592"/>
                  <a:pt x="1956" y="625"/>
                  <a:pt x="1973" y="647"/>
                </a:cubicBezTo>
                <a:cubicBezTo>
                  <a:pt x="2008" y="690"/>
                  <a:pt x="2038" y="737"/>
                  <a:pt x="2064" y="785"/>
                </a:cubicBezTo>
                <a:cubicBezTo>
                  <a:pt x="2078" y="810"/>
                  <a:pt x="2095" y="853"/>
                  <a:pt x="2104" y="880"/>
                </a:cubicBezTo>
                <a:lnTo>
                  <a:pt x="2143" y="998"/>
                </a:lnTo>
                <a:cubicBezTo>
                  <a:pt x="2152" y="1025"/>
                  <a:pt x="2164" y="1070"/>
                  <a:pt x="2168" y="1098"/>
                </a:cubicBezTo>
                <a:cubicBezTo>
                  <a:pt x="2176" y="1150"/>
                  <a:pt x="2179" y="1204"/>
                  <a:pt x="2177" y="1258"/>
                </a:cubicBezTo>
                <a:cubicBezTo>
                  <a:pt x="2177" y="1286"/>
                  <a:pt x="2170" y="1332"/>
                  <a:pt x="2164" y="1360"/>
                </a:cubicBezTo>
                <a:lnTo>
                  <a:pt x="2138" y="1485"/>
                </a:lnTo>
                <a:close/>
                <a:moveTo>
                  <a:pt x="2460" y="1412"/>
                </a:moveTo>
                <a:cubicBezTo>
                  <a:pt x="2466" y="1384"/>
                  <a:pt x="2448" y="1355"/>
                  <a:pt x="2421" y="1347"/>
                </a:cubicBezTo>
                <a:lnTo>
                  <a:pt x="2367" y="1331"/>
                </a:lnTo>
                <a:cubicBezTo>
                  <a:pt x="2340" y="1323"/>
                  <a:pt x="2319" y="1293"/>
                  <a:pt x="2320" y="1264"/>
                </a:cubicBezTo>
                <a:cubicBezTo>
                  <a:pt x="2322" y="1201"/>
                  <a:pt x="2319" y="1137"/>
                  <a:pt x="2310" y="1076"/>
                </a:cubicBezTo>
                <a:cubicBezTo>
                  <a:pt x="2305" y="1048"/>
                  <a:pt x="2322" y="1016"/>
                  <a:pt x="2348" y="1004"/>
                </a:cubicBezTo>
                <a:lnTo>
                  <a:pt x="2399" y="982"/>
                </a:lnTo>
                <a:cubicBezTo>
                  <a:pt x="2426" y="971"/>
                  <a:pt x="2440" y="940"/>
                  <a:pt x="2431" y="913"/>
                </a:cubicBezTo>
                <a:lnTo>
                  <a:pt x="2385" y="774"/>
                </a:lnTo>
                <a:cubicBezTo>
                  <a:pt x="2376" y="747"/>
                  <a:pt x="2346" y="731"/>
                  <a:pt x="2318" y="737"/>
                </a:cubicBezTo>
                <a:lnTo>
                  <a:pt x="2264" y="751"/>
                </a:lnTo>
                <a:cubicBezTo>
                  <a:pt x="2236" y="757"/>
                  <a:pt x="2204" y="742"/>
                  <a:pt x="2190" y="716"/>
                </a:cubicBezTo>
                <a:cubicBezTo>
                  <a:pt x="2160" y="661"/>
                  <a:pt x="2126" y="608"/>
                  <a:pt x="2086" y="559"/>
                </a:cubicBezTo>
                <a:cubicBezTo>
                  <a:pt x="2069" y="536"/>
                  <a:pt x="2067" y="500"/>
                  <a:pt x="2085" y="477"/>
                </a:cubicBezTo>
                <a:lnTo>
                  <a:pt x="2118" y="433"/>
                </a:lnTo>
                <a:cubicBezTo>
                  <a:pt x="2135" y="410"/>
                  <a:pt x="2132" y="376"/>
                  <a:pt x="2110" y="357"/>
                </a:cubicBezTo>
                <a:lnTo>
                  <a:pt x="2001" y="260"/>
                </a:lnTo>
                <a:cubicBezTo>
                  <a:pt x="1980" y="241"/>
                  <a:pt x="1946" y="241"/>
                  <a:pt x="1925" y="261"/>
                </a:cubicBezTo>
                <a:lnTo>
                  <a:pt x="1885" y="299"/>
                </a:lnTo>
                <a:cubicBezTo>
                  <a:pt x="1864" y="319"/>
                  <a:pt x="1828" y="322"/>
                  <a:pt x="1804" y="307"/>
                </a:cubicBezTo>
                <a:cubicBezTo>
                  <a:pt x="1751" y="274"/>
                  <a:pt x="1694" y="246"/>
                  <a:pt x="1635" y="222"/>
                </a:cubicBezTo>
                <a:cubicBezTo>
                  <a:pt x="1609" y="212"/>
                  <a:pt x="1589" y="181"/>
                  <a:pt x="1593" y="153"/>
                </a:cubicBezTo>
                <a:lnTo>
                  <a:pt x="1599" y="97"/>
                </a:lnTo>
                <a:cubicBezTo>
                  <a:pt x="1603" y="69"/>
                  <a:pt x="1583" y="41"/>
                  <a:pt x="1555" y="35"/>
                </a:cubicBezTo>
                <a:lnTo>
                  <a:pt x="1412" y="6"/>
                </a:lnTo>
                <a:cubicBezTo>
                  <a:pt x="1384" y="0"/>
                  <a:pt x="1355" y="18"/>
                  <a:pt x="1347" y="45"/>
                </a:cubicBezTo>
                <a:lnTo>
                  <a:pt x="1331" y="99"/>
                </a:lnTo>
                <a:cubicBezTo>
                  <a:pt x="1323" y="126"/>
                  <a:pt x="1293" y="147"/>
                  <a:pt x="1264" y="146"/>
                </a:cubicBezTo>
                <a:cubicBezTo>
                  <a:pt x="1200" y="144"/>
                  <a:pt x="1137" y="147"/>
                  <a:pt x="1076" y="157"/>
                </a:cubicBezTo>
                <a:cubicBezTo>
                  <a:pt x="1047" y="161"/>
                  <a:pt x="1015" y="144"/>
                  <a:pt x="1004" y="118"/>
                </a:cubicBezTo>
                <a:lnTo>
                  <a:pt x="982" y="66"/>
                </a:lnTo>
                <a:cubicBezTo>
                  <a:pt x="971" y="40"/>
                  <a:pt x="940" y="26"/>
                  <a:pt x="913" y="35"/>
                </a:cubicBezTo>
                <a:lnTo>
                  <a:pt x="775" y="81"/>
                </a:lnTo>
                <a:cubicBezTo>
                  <a:pt x="747" y="90"/>
                  <a:pt x="731" y="120"/>
                  <a:pt x="737" y="148"/>
                </a:cubicBezTo>
                <a:lnTo>
                  <a:pt x="750" y="202"/>
                </a:lnTo>
                <a:cubicBezTo>
                  <a:pt x="757" y="230"/>
                  <a:pt x="742" y="262"/>
                  <a:pt x="716" y="276"/>
                </a:cubicBezTo>
                <a:cubicBezTo>
                  <a:pt x="661" y="306"/>
                  <a:pt x="608" y="341"/>
                  <a:pt x="559" y="380"/>
                </a:cubicBezTo>
                <a:cubicBezTo>
                  <a:pt x="536" y="397"/>
                  <a:pt x="500" y="399"/>
                  <a:pt x="477" y="382"/>
                </a:cubicBezTo>
                <a:lnTo>
                  <a:pt x="433" y="348"/>
                </a:lnTo>
                <a:cubicBezTo>
                  <a:pt x="410" y="331"/>
                  <a:pt x="376" y="334"/>
                  <a:pt x="357" y="356"/>
                </a:cubicBezTo>
                <a:lnTo>
                  <a:pt x="260" y="464"/>
                </a:lnTo>
                <a:cubicBezTo>
                  <a:pt x="241" y="486"/>
                  <a:pt x="241" y="520"/>
                  <a:pt x="261" y="541"/>
                </a:cubicBezTo>
                <a:lnTo>
                  <a:pt x="299" y="581"/>
                </a:lnTo>
                <a:cubicBezTo>
                  <a:pt x="319" y="602"/>
                  <a:pt x="322" y="638"/>
                  <a:pt x="307" y="662"/>
                </a:cubicBezTo>
                <a:cubicBezTo>
                  <a:pt x="274" y="715"/>
                  <a:pt x="246" y="772"/>
                  <a:pt x="222" y="831"/>
                </a:cubicBezTo>
                <a:cubicBezTo>
                  <a:pt x="212" y="858"/>
                  <a:pt x="181" y="877"/>
                  <a:pt x="153" y="873"/>
                </a:cubicBezTo>
                <a:lnTo>
                  <a:pt x="97" y="867"/>
                </a:lnTo>
                <a:cubicBezTo>
                  <a:pt x="69" y="863"/>
                  <a:pt x="41" y="883"/>
                  <a:pt x="35" y="911"/>
                </a:cubicBezTo>
                <a:lnTo>
                  <a:pt x="6" y="1054"/>
                </a:lnTo>
                <a:cubicBezTo>
                  <a:pt x="0" y="1082"/>
                  <a:pt x="18" y="1111"/>
                  <a:pt x="45" y="1120"/>
                </a:cubicBezTo>
                <a:lnTo>
                  <a:pt x="99" y="1135"/>
                </a:lnTo>
                <a:cubicBezTo>
                  <a:pt x="126" y="1143"/>
                  <a:pt x="146" y="1173"/>
                  <a:pt x="146" y="1202"/>
                </a:cubicBezTo>
                <a:cubicBezTo>
                  <a:pt x="144" y="1266"/>
                  <a:pt x="147" y="1329"/>
                  <a:pt x="156" y="1390"/>
                </a:cubicBezTo>
                <a:cubicBezTo>
                  <a:pt x="161" y="1419"/>
                  <a:pt x="144" y="1450"/>
                  <a:pt x="118" y="1462"/>
                </a:cubicBezTo>
                <a:lnTo>
                  <a:pt x="66" y="1484"/>
                </a:lnTo>
                <a:cubicBezTo>
                  <a:pt x="40" y="1495"/>
                  <a:pt x="26" y="1526"/>
                  <a:pt x="35" y="1553"/>
                </a:cubicBezTo>
                <a:lnTo>
                  <a:pt x="81" y="1691"/>
                </a:lnTo>
                <a:cubicBezTo>
                  <a:pt x="90" y="1719"/>
                  <a:pt x="120" y="1735"/>
                  <a:pt x="148" y="1729"/>
                </a:cubicBezTo>
                <a:lnTo>
                  <a:pt x="202" y="1716"/>
                </a:lnTo>
                <a:cubicBezTo>
                  <a:pt x="230" y="1709"/>
                  <a:pt x="262" y="1724"/>
                  <a:pt x="276" y="1750"/>
                </a:cubicBezTo>
                <a:cubicBezTo>
                  <a:pt x="306" y="1805"/>
                  <a:pt x="340" y="1858"/>
                  <a:pt x="379" y="1907"/>
                </a:cubicBezTo>
                <a:cubicBezTo>
                  <a:pt x="397" y="1930"/>
                  <a:pt x="399" y="1966"/>
                  <a:pt x="382" y="1989"/>
                </a:cubicBezTo>
                <a:lnTo>
                  <a:pt x="348" y="2033"/>
                </a:lnTo>
                <a:cubicBezTo>
                  <a:pt x="331" y="2056"/>
                  <a:pt x="334" y="2090"/>
                  <a:pt x="356" y="2109"/>
                </a:cubicBezTo>
                <a:lnTo>
                  <a:pt x="464" y="2206"/>
                </a:lnTo>
                <a:cubicBezTo>
                  <a:pt x="486" y="2225"/>
                  <a:pt x="520" y="2225"/>
                  <a:pt x="541" y="2205"/>
                </a:cubicBezTo>
                <a:lnTo>
                  <a:pt x="581" y="2167"/>
                </a:lnTo>
                <a:cubicBezTo>
                  <a:pt x="602" y="2147"/>
                  <a:pt x="638" y="2144"/>
                  <a:pt x="662" y="2159"/>
                </a:cubicBezTo>
                <a:cubicBezTo>
                  <a:pt x="715" y="2192"/>
                  <a:pt x="772" y="2220"/>
                  <a:pt x="831" y="2244"/>
                </a:cubicBezTo>
                <a:cubicBezTo>
                  <a:pt x="858" y="2255"/>
                  <a:pt x="877" y="2285"/>
                  <a:pt x="873" y="2313"/>
                </a:cubicBezTo>
                <a:lnTo>
                  <a:pt x="867" y="2369"/>
                </a:lnTo>
                <a:cubicBezTo>
                  <a:pt x="863" y="2397"/>
                  <a:pt x="883" y="2425"/>
                  <a:pt x="911" y="2430"/>
                </a:cubicBezTo>
                <a:lnTo>
                  <a:pt x="1054" y="2460"/>
                </a:lnTo>
                <a:cubicBezTo>
                  <a:pt x="1082" y="2466"/>
                  <a:pt x="1111" y="2448"/>
                  <a:pt x="1119" y="2421"/>
                </a:cubicBezTo>
                <a:lnTo>
                  <a:pt x="1135" y="2367"/>
                </a:lnTo>
                <a:cubicBezTo>
                  <a:pt x="1143" y="2340"/>
                  <a:pt x="1173" y="2320"/>
                  <a:pt x="1202" y="2320"/>
                </a:cubicBezTo>
                <a:cubicBezTo>
                  <a:pt x="1265" y="2322"/>
                  <a:pt x="1329" y="2319"/>
                  <a:pt x="1390" y="2310"/>
                </a:cubicBezTo>
                <a:cubicBezTo>
                  <a:pt x="1419" y="2305"/>
                  <a:pt x="1450" y="2322"/>
                  <a:pt x="1462" y="2348"/>
                </a:cubicBezTo>
                <a:lnTo>
                  <a:pt x="1483" y="2400"/>
                </a:lnTo>
                <a:cubicBezTo>
                  <a:pt x="1495" y="2426"/>
                  <a:pt x="1526" y="2440"/>
                  <a:pt x="1553" y="2431"/>
                </a:cubicBezTo>
                <a:lnTo>
                  <a:pt x="1691" y="2385"/>
                </a:lnTo>
                <a:cubicBezTo>
                  <a:pt x="1719" y="2376"/>
                  <a:pt x="1735" y="2346"/>
                  <a:pt x="1729" y="2318"/>
                </a:cubicBezTo>
                <a:lnTo>
                  <a:pt x="1715" y="2264"/>
                </a:lnTo>
                <a:cubicBezTo>
                  <a:pt x="1709" y="2236"/>
                  <a:pt x="1724" y="2204"/>
                  <a:pt x="1749" y="2190"/>
                </a:cubicBezTo>
                <a:cubicBezTo>
                  <a:pt x="1805" y="2160"/>
                  <a:pt x="1858" y="2126"/>
                  <a:pt x="1907" y="2087"/>
                </a:cubicBezTo>
                <a:cubicBezTo>
                  <a:pt x="1930" y="2069"/>
                  <a:pt x="1966" y="2068"/>
                  <a:pt x="1989" y="2085"/>
                </a:cubicBezTo>
                <a:lnTo>
                  <a:pt x="2033" y="2118"/>
                </a:lnTo>
                <a:cubicBezTo>
                  <a:pt x="2056" y="2135"/>
                  <a:pt x="2090" y="2132"/>
                  <a:pt x="2109" y="2110"/>
                </a:cubicBezTo>
                <a:lnTo>
                  <a:pt x="2206" y="2001"/>
                </a:lnTo>
                <a:cubicBezTo>
                  <a:pt x="2225" y="1980"/>
                  <a:pt x="2224" y="1946"/>
                  <a:pt x="2205" y="1925"/>
                </a:cubicBezTo>
                <a:lnTo>
                  <a:pt x="2167" y="1885"/>
                </a:lnTo>
                <a:cubicBezTo>
                  <a:pt x="2147" y="1864"/>
                  <a:pt x="2144" y="1828"/>
                  <a:pt x="2159" y="1804"/>
                </a:cubicBezTo>
                <a:cubicBezTo>
                  <a:pt x="2192" y="1751"/>
                  <a:pt x="2220" y="1694"/>
                  <a:pt x="2244" y="1635"/>
                </a:cubicBezTo>
                <a:cubicBezTo>
                  <a:pt x="2254" y="1609"/>
                  <a:pt x="2285" y="1589"/>
                  <a:pt x="2313" y="1593"/>
                </a:cubicBezTo>
                <a:lnTo>
                  <a:pt x="2369" y="1599"/>
                </a:lnTo>
                <a:cubicBezTo>
                  <a:pt x="2397" y="1603"/>
                  <a:pt x="2425" y="1583"/>
                  <a:pt x="2431" y="1555"/>
                </a:cubicBezTo>
                <a:lnTo>
                  <a:pt x="2460" y="14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9">
            <a:extLst>
              <a:ext uri="{FF2B5EF4-FFF2-40B4-BE49-F238E27FC236}">
                <a16:creationId xmlns:a16="http://schemas.microsoft.com/office/drawing/2014/main" id="{B86F5995-4D9E-4246-A2D2-EE52A5985741}"/>
              </a:ext>
            </a:extLst>
          </p:cNvPr>
          <p:cNvSpPr>
            <a:spLocks noEditPoints="1"/>
          </p:cNvSpPr>
          <p:nvPr/>
        </p:nvSpPr>
        <p:spPr bwMode="auto">
          <a:xfrm>
            <a:off x="568400" y="1626796"/>
            <a:ext cx="1087648" cy="1087648"/>
          </a:xfrm>
          <a:custGeom>
            <a:avLst/>
            <a:gdLst>
              <a:gd name="T0" fmla="*/ 1048 w 2413"/>
              <a:gd name="T1" fmla="*/ 456 h 2413"/>
              <a:gd name="T2" fmla="*/ 1364 w 2413"/>
              <a:gd name="T3" fmla="*/ 1957 h 2413"/>
              <a:gd name="T4" fmla="*/ 2407 w 2413"/>
              <a:gd name="T5" fmla="*/ 1075 h 2413"/>
              <a:gd name="T6" fmla="*/ 2301 w 2413"/>
              <a:gd name="T7" fmla="*/ 802 h 2413"/>
              <a:gd name="T8" fmla="*/ 2112 w 2413"/>
              <a:gd name="T9" fmla="*/ 779 h 2413"/>
              <a:gd name="T10" fmla="*/ 1922 w 2413"/>
              <a:gd name="T11" fmla="*/ 441 h 2413"/>
              <a:gd name="T12" fmla="*/ 1963 w 2413"/>
              <a:gd name="T13" fmla="*/ 264 h 2413"/>
              <a:gd name="T14" fmla="*/ 1694 w 2413"/>
              <a:gd name="T15" fmla="*/ 146 h 2413"/>
              <a:gd name="T16" fmla="*/ 1545 w 2413"/>
              <a:gd name="T17" fmla="*/ 263 h 2413"/>
              <a:gd name="T18" fmla="*/ 1171 w 2413"/>
              <a:gd name="T19" fmla="*/ 159 h 2413"/>
              <a:gd name="T20" fmla="*/ 1075 w 2413"/>
              <a:gd name="T21" fmla="*/ 5 h 2413"/>
              <a:gd name="T22" fmla="*/ 801 w 2413"/>
              <a:gd name="T23" fmla="*/ 112 h 2413"/>
              <a:gd name="T24" fmla="*/ 779 w 2413"/>
              <a:gd name="T25" fmla="*/ 300 h 2413"/>
              <a:gd name="T26" fmla="*/ 440 w 2413"/>
              <a:gd name="T27" fmla="*/ 491 h 2413"/>
              <a:gd name="T28" fmla="*/ 264 w 2413"/>
              <a:gd name="T29" fmla="*/ 450 h 2413"/>
              <a:gd name="T30" fmla="*/ 146 w 2413"/>
              <a:gd name="T31" fmla="*/ 719 h 2413"/>
              <a:gd name="T32" fmla="*/ 263 w 2413"/>
              <a:gd name="T33" fmla="*/ 868 h 2413"/>
              <a:gd name="T34" fmla="*/ 159 w 2413"/>
              <a:gd name="T35" fmla="*/ 1242 h 2413"/>
              <a:gd name="T36" fmla="*/ 5 w 2413"/>
              <a:gd name="T37" fmla="*/ 1338 h 2413"/>
              <a:gd name="T38" fmla="*/ 111 w 2413"/>
              <a:gd name="T39" fmla="*/ 1612 h 2413"/>
              <a:gd name="T40" fmla="*/ 300 w 2413"/>
              <a:gd name="T41" fmla="*/ 1634 h 2413"/>
              <a:gd name="T42" fmla="*/ 491 w 2413"/>
              <a:gd name="T43" fmla="*/ 1972 h 2413"/>
              <a:gd name="T44" fmla="*/ 450 w 2413"/>
              <a:gd name="T45" fmla="*/ 2149 h 2413"/>
              <a:gd name="T46" fmla="*/ 718 w 2413"/>
              <a:gd name="T47" fmla="*/ 2267 h 2413"/>
              <a:gd name="T48" fmla="*/ 868 w 2413"/>
              <a:gd name="T49" fmla="*/ 2150 h 2413"/>
              <a:gd name="T50" fmla="*/ 1242 w 2413"/>
              <a:gd name="T51" fmla="*/ 2254 h 2413"/>
              <a:gd name="T52" fmla="*/ 1338 w 2413"/>
              <a:gd name="T53" fmla="*/ 2408 h 2413"/>
              <a:gd name="T54" fmla="*/ 1611 w 2413"/>
              <a:gd name="T55" fmla="*/ 2301 h 2413"/>
              <a:gd name="T56" fmla="*/ 1634 w 2413"/>
              <a:gd name="T57" fmla="*/ 2113 h 2413"/>
              <a:gd name="T58" fmla="*/ 1972 w 2413"/>
              <a:gd name="T59" fmla="*/ 1922 h 2413"/>
              <a:gd name="T60" fmla="*/ 2149 w 2413"/>
              <a:gd name="T61" fmla="*/ 1963 h 2413"/>
              <a:gd name="T62" fmla="*/ 2267 w 2413"/>
              <a:gd name="T63" fmla="*/ 1694 h 2413"/>
              <a:gd name="T64" fmla="*/ 2149 w 2413"/>
              <a:gd name="T65" fmla="*/ 1545 h 2413"/>
              <a:gd name="T66" fmla="*/ 2254 w 2413"/>
              <a:gd name="T67" fmla="*/ 1171 h 2413"/>
              <a:gd name="T68" fmla="*/ 2407 w 2413"/>
              <a:gd name="T69" fmla="*/ 1075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413" h="2413">
                <a:moveTo>
                  <a:pt x="456" y="1364"/>
                </a:moveTo>
                <a:cubicBezTo>
                  <a:pt x="369" y="951"/>
                  <a:pt x="635" y="544"/>
                  <a:pt x="1048" y="456"/>
                </a:cubicBezTo>
                <a:cubicBezTo>
                  <a:pt x="1462" y="369"/>
                  <a:pt x="1869" y="635"/>
                  <a:pt x="1956" y="1049"/>
                </a:cubicBezTo>
                <a:cubicBezTo>
                  <a:pt x="2043" y="1462"/>
                  <a:pt x="1778" y="1869"/>
                  <a:pt x="1364" y="1957"/>
                </a:cubicBezTo>
                <a:cubicBezTo>
                  <a:pt x="951" y="2044"/>
                  <a:pt x="543" y="1778"/>
                  <a:pt x="456" y="1364"/>
                </a:cubicBezTo>
                <a:close/>
                <a:moveTo>
                  <a:pt x="2407" y="1075"/>
                </a:moveTo>
                <a:lnTo>
                  <a:pt x="2358" y="842"/>
                </a:lnTo>
                <a:cubicBezTo>
                  <a:pt x="2353" y="817"/>
                  <a:pt x="2327" y="798"/>
                  <a:pt x="2301" y="802"/>
                </a:cubicBezTo>
                <a:lnTo>
                  <a:pt x="2179" y="817"/>
                </a:lnTo>
                <a:cubicBezTo>
                  <a:pt x="2153" y="820"/>
                  <a:pt x="2123" y="803"/>
                  <a:pt x="2112" y="779"/>
                </a:cubicBezTo>
                <a:cubicBezTo>
                  <a:pt x="2066" y="681"/>
                  <a:pt x="2005" y="593"/>
                  <a:pt x="1933" y="517"/>
                </a:cubicBezTo>
                <a:cubicBezTo>
                  <a:pt x="1914" y="497"/>
                  <a:pt x="1909" y="464"/>
                  <a:pt x="1922" y="441"/>
                </a:cubicBezTo>
                <a:lnTo>
                  <a:pt x="1980" y="332"/>
                </a:lnTo>
                <a:cubicBezTo>
                  <a:pt x="1992" y="309"/>
                  <a:pt x="1984" y="279"/>
                  <a:pt x="1963" y="264"/>
                </a:cubicBezTo>
                <a:lnTo>
                  <a:pt x="1763" y="134"/>
                </a:lnTo>
                <a:cubicBezTo>
                  <a:pt x="1741" y="120"/>
                  <a:pt x="1710" y="125"/>
                  <a:pt x="1694" y="146"/>
                </a:cubicBezTo>
                <a:lnTo>
                  <a:pt x="1618" y="243"/>
                </a:lnTo>
                <a:cubicBezTo>
                  <a:pt x="1602" y="264"/>
                  <a:pt x="1569" y="272"/>
                  <a:pt x="1545" y="263"/>
                </a:cubicBezTo>
                <a:cubicBezTo>
                  <a:pt x="1446" y="228"/>
                  <a:pt x="1340" y="208"/>
                  <a:pt x="1232" y="205"/>
                </a:cubicBezTo>
                <a:cubicBezTo>
                  <a:pt x="1206" y="204"/>
                  <a:pt x="1178" y="184"/>
                  <a:pt x="1171" y="159"/>
                </a:cubicBezTo>
                <a:lnTo>
                  <a:pt x="1135" y="41"/>
                </a:lnTo>
                <a:cubicBezTo>
                  <a:pt x="1127" y="16"/>
                  <a:pt x="1100" y="0"/>
                  <a:pt x="1075" y="5"/>
                </a:cubicBezTo>
                <a:lnTo>
                  <a:pt x="842" y="55"/>
                </a:lnTo>
                <a:cubicBezTo>
                  <a:pt x="816" y="60"/>
                  <a:pt x="798" y="85"/>
                  <a:pt x="801" y="112"/>
                </a:cubicBezTo>
                <a:lnTo>
                  <a:pt x="816" y="234"/>
                </a:lnTo>
                <a:cubicBezTo>
                  <a:pt x="820" y="260"/>
                  <a:pt x="802" y="289"/>
                  <a:pt x="779" y="300"/>
                </a:cubicBezTo>
                <a:cubicBezTo>
                  <a:pt x="681" y="347"/>
                  <a:pt x="592" y="408"/>
                  <a:pt x="516" y="480"/>
                </a:cubicBezTo>
                <a:cubicBezTo>
                  <a:pt x="497" y="498"/>
                  <a:pt x="464" y="504"/>
                  <a:pt x="440" y="491"/>
                </a:cubicBezTo>
                <a:lnTo>
                  <a:pt x="332" y="433"/>
                </a:lnTo>
                <a:cubicBezTo>
                  <a:pt x="309" y="420"/>
                  <a:pt x="278" y="428"/>
                  <a:pt x="264" y="450"/>
                </a:cubicBezTo>
                <a:lnTo>
                  <a:pt x="134" y="649"/>
                </a:lnTo>
                <a:cubicBezTo>
                  <a:pt x="120" y="671"/>
                  <a:pt x="125" y="702"/>
                  <a:pt x="146" y="719"/>
                </a:cubicBezTo>
                <a:lnTo>
                  <a:pt x="243" y="794"/>
                </a:lnTo>
                <a:cubicBezTo>
                  <a:pt x="263" y="811"/>
                  <a:pt x="272" y="843"/>
                  <a:pt x="263" y="868"/>
                </a:cubicBezTo>
                <a:cubicBezTo>
                  <a:pt x="227" y="967"/>
                  <a:pt x="207" y="1073"/>
                  <a:pt x="205" y="1181"/>
                </a:cubicBezTo>
                <a:cubicBezTo>
                  <a:pt x="204" y="1207"/>
                  <a:pt x="184" y="1235"/>
                  <a:pt x="159" y="1242"/>
                </a:cubicBezTo>
                <a:lnTo>
                  <a:pt x="41" y="1278"/>
                </a:lnTo>
                <a:cubicBezTo>
                  <a:pt x="16" y="1285"/>
                  <a:pt x="0" y="1312"/>
                  <a:pt x="5" y="1338"/>
                </a:cubicBezTo>
                <a:lnTo>
                  <a:pt x="54" y="1571"/>
                </a:lnTo>
                <a:cubicBezTo>
                  <a:pt x="60" y="1596"/>
                  <a:pt x="85" y="1615"/>
                  <a:pt x="111" y="1612"/>
                </a:cubicBezTo>
                <a:lnTo>
                  <a:pt x="233" y="1596"/>
                </a:lnTo>
                <a:cubicBezTo>
                  <a:pt x="260" y="1593"/>
                  <a:pt x="289" y="1610"/>
                  <a:pt x="300" y="1634"/>
                </a:cubicBezTo>
                <a:cubicBezTo>
                  <a:pt x="346" y="1732"/>
                  <a:pt x="407" y="1820"/>
                  <a:pt x="480" y="1897"/>
                </a:cubicBezTo>
                <a:cubicBezTo>
                  <a:pt x="498" y="1916"/>
                  <a:pt x="503" y="1949"/>
                  <a:pt x="491" y="1972"/>
                </a:cubicBezTo>
                <a:lnTo>
                  <a:pt x="433" y="2081"/>
                </a:lnTo>
                <a:cubicBezTo>
                  <a:pt x="420" y="2104"/>
                  <a:pt x="428" y="2135"/>
                  <a:pt x="450" y="2149"/>
                </a:cubicBezTo>
                <a:lnTo>
                  <a:pt x="649" y="2279"/>
                </a:lnTo>
                <a:cubicBezTo>
                  <a:pt x="671" y="2293"/>
                  <a:pt x="702" y="2288"/>
                  <a:pt x="718" y="2267"/>
                </a:cubicBezTo>
                <a:lnTo>
                  <a:pt x="794" y="2170"/>
                </a:lnTo>
                <a:cubicBezTo>
                  <a:pt x="810" y="2149"/>
                  <a:pt x="843" y="2141"/>
                  <a:pt x="868" y="2150"/>
                </a:cubicBezTo>
                <a:cubicBezTo>
                  <a:pt x="967" y="2185"/>
                  <a:pt x="1072" y="2205"/>
                  <a:pt x="1180" y="2208"/>
                </a:cubicBezTo>
                <a:cubicBezTo>
                  <a:pt x="1207" y="2209"/>
                  <a:pt x="1234" y="2229"/>
                  <a:pt x="1242" y="2254"/>
                </a:cubicBezTo>
                <a:lnTo>
                  <a:pt x="1277" y="2372"/>
                </a:lnTo>
                <a:cubicBezTo>
                  <a:pt x="1285" y="2397"/>
                  <a:pt x="1312" y="2413"/>
                  <a:pt x="1338" y="2408"/>
                </a:cubicBezTo>
                <a:lnTo>
                  <a:pt x="1570" y="2358"/>
                </a:lnTo>
                <a:cubicBezTo>
                  <a:pt x="1596" y="2353"/>
                  <a:pt x="1614" y="2328"/>
                  <a:pt x="1611" y="2301"/>
                </a:cubicBezTo>
                <a:lnTo>
                  <a:pt x="1596" y="2179"/>
                </a:lnTo>
                <a:cubicBezTo>
                  <a:pt x="1593" y="2153"/>
                  <a:pt x="1610" y="2124"/>
                  <a:pt x="1634" y="2113"/>
                </a:cubicBezTo>
                <a:cubicBezTo>
                  <a:pt x="1732" y="2066"/>
                  <a:pt x="1820" y="2005"/>
                  <a:pt x="1896" y="1933"/>
                </a:cubicBezTo>
                <a:cubicBezTo>
                  <a:pt x="1915" y="1915"/>
                  <a:pt x="1949" y="1909"/>
                  <a:pt x="1972" y="1922"/>
                </a:cubicBezTo>
                <a:lnTo>
                  <a:pt x="2081" y="1980"/>
                </a:lnTo>
                <a:cubicBezTo>
                  <a:pt x="2104" y="1993"/>
                  <a:pt x="2134" y="1985"/>
                  <a:pt x="2149" y="1963"/>
                </a:cubicBezTo>
                <a:lnTo>
                  <a:pt x="2278" y="1764"/>
                </a:lnTo>
                <a:cubicBezTo>
                  <a:pt x="2293" y="1742"/>
                  <a:pt x="2288" y="1711"/>
                  <a:pt x="2267" y="1694"/>
                </a:cubicBezTo>
                <a:lnTo>
                  <a:pt x="2170" y="1619"/>
                </a:lnTo>
                <a:cubicBezTo>
                  <a:pt x="2149" y="1603"/>
                  <a:pt x="2140" y="1570"/>
                  <a:pt x="2149" y="1545"/>
                </a:cubicBezTo>
                <a:cubicBezTo>
                  <a:pt x="2185" y="1446"/>
                  <a:pt x="2205" y="1340"/>
                  <a:pt x="2208" y="1232"/>
                </a:cubicBezTo>
                <a:cubicBezTo>
                  <a:pt x="2208" y="1206"/>
                  <a:pt x="2228" y="1178"/>
                  <a:pt x="2254" y="1171"/>
                </a:cubicBezTo>
                <a:lnTo>
                  <a:pt x="2372" y="1135"/>
                </a:lnTo>
                <a:cubicBezTo>
                  <a:pt x="2397" y="1128"/>
                  <a:pt x="2413" y="1101"/>
                  <a:pt x="2407" y="107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3">
            <a:extLst>
              <a:ext uri="{FF2B5EF4-FFF2-40B4-BE49-F238E27FC236}">
                <a16:creationId xmlns:a16="http://schemas.microsoft.com/office/drawing/2014/main" id="{B80CB8B2-AAA7-497B-AC8E-A5B4CE5A9BDE}"/>
              </a:ext>
            </a:extLst>
          </p:cNvPr>
          <p:cNvSpPr>
            <a:spLocks noEditPoints="1"/>
          </p:cNvSpPr>
          <p:nvPr/>
        </p:nvSpPr>
        <p:spPr bwMode="auto">
          <a:xfrm>
            <a:off x="1272582" y="2445321"/>
            <a:ext cx="903585" cy="902191"/>
          </a:xfrm>
          <a:custGeom>
            <a:avLst/>
            <a:gdLst>
              <a:gd name="T0" fmla="*/ 522 w 2003"/>
              <a:gd name="T1" fmla="*/ 1002 h 2003"/>
              <a:gd name="T2" fmla="*/ 1481 w 2003"/>
              <a:gd name="T3" fmla="*/ 1002 h 2003"/>
              <a:gd name="T4" fmla="*/ 1924 w 2003"/>
              <a:gd name="T5" fmla="*/ 856 h 2003"/>
              <a:gd name="T6" fmla="*/ 1804 w 2003"/>
              <a:gd name="T7" fmla="*/ 770 h 2003"/>
              <a:gd name="T8" fmla="*/ 1742 w 2003"/>
              <a:gd name="T9" fmla="*/ 470 h 2003"/>
              <a:gd name="T10" fmla="*/ 1752 w 2003"/>
              <a:gd name="T11" fmla="*/ 335 h 2003"/>
              <a:gd name="T12" fmla="*/ 1551 w 2003"/>
              <a:gd name="T13" fmla="*/ 246 h 2003"/>
              <a:gd name="T14" fmla="*/ 1405 w 2003"/>
              <a:gd name="T15" fmla="*/ 271 h 2003"/>
              <a:gd name="T16" fmla="*/ 1149 w 2003"/>
              <a:gd name="T17" fmla="*/ 102 h 2003"/>
              <a:gd name="T18" fmla="*/ 1061 w 2003"/>
              <a:gd name="T19" fmla="*/ 0 h 2003"/>
              <a:gd name="T20" fmla="*/ 856 w 2003"/>
              <a:gd name="T21" fmla="*/ 79 h 2003"/>
              <a:gd name="T22" fmla="*/ 770 w 2003"/>
              <a:gd name="T23" fmla="*/ 199 h 2003"/>
              <a:gd name="T24" fmla="*/ 470 w 2003"/>
              <a:gd name="T25" fmla="*/ 261 h 2003"/>
              <a:gd name="T26" fmla="*/ 335 w 2003"/>
              <a:gd name="T27" fmla="*/ 251 h 2003"/>
              <a:gd name="T28" fmla="*/ 246 w 2003"/>
              <a:gd name="T29" fmla="*/ 452 h 2003"/>
              <a:gd name="T30" fmla="*/ 271 w 2003"/>
              <a:gd name="T31" fmla="*/ 598 h 2003"/>
              <a:gd name="T32" fmla="*/ 102 w 2003"/>
              <a:gd name="T33" fmla="*/ 854 h 2003"/>
              <a:gd name="T34" fmla="*/ 0 w 2003"/>
              <a:gd name="T35" fmla="*/ 942 h 2003"/>
              <a:gd name="T36" fmla="*/ 79 w 2003"/>
              <a:gd name="T37" fmla="*/ 1147 h 2003"/>
              <a:gd name="T38" fmla="*/ 199 w 2003"/>
              <a:gd name="T39" fmla="*/ 1233 h 2003"/>
              <a:gd name="T40" fmla="*/ 261 w 2003"/>
              <a:gd name="T41" fmla="*/ 1533 h 2003"/>
              <a:gd name="T42" fmla="*/ 251 w 2003"/>
              <a:gd name="T43" fmla="*/ 1668 h 2003"/>
              <a:gd name="T44" fmla="*/ 452 w 2003"/>
              <a:gd name="T45" fmla="*/ 1757 h 2003"/>
              <a:gd name="T46" fmla="*/ 598 w 2003"/>
              <a:gd name="T47" fmla="*/ 1732 h 2003"/>
              <a:gd name="T48" fmla="*/ 854 w 2003"/>
              <a:gd name="T49" fmla="*/ 1901 h 2003"/>
              <a:gd name="T50" fmla="*/ 942 w 2003"/>
              <a:gd name="T51" fmla="*/ 2003 h 2003"/>
              <a:gd name="T52" fmla="*/ 1147 w 2003"/>
              <a:gd name="T53" fmla="*/ 1924 h 2003"/>
              <a:gd name="T54" fmla="*/ 1233 w 2003"/>
              <a:gd name="T55" fmla="*/ 1804 h 2003"/>
              <a:gd name="T56" fmla="*/ 1533 w 2003"/>
              <a:gd name="T57" fmla="*/ 1742 h 2003"/>
              <a:gd name="T58" fmla="*/ 1668 w 2003"/>
              <a:gd name="T59" fmla="*/ 1752 h 2003"/>
              <a:gd name="T60" fmla="*/ 1757 w 2003"/>
              <a:gd name="T61" fmla="*/ 1551 h 2003"/>
              <a:gd name="T62" fmla="*/ 1732 w 2003"/>
              <a:gd name="T63" fmla="*/ 1405 h 2003"/>
              <a:gd name="T64" fmla="*/ 1901 w 2003"/>
              <a:gd name="T65" fmla="*/ 1149 h 2003"/>
              <a:gd name="T66" fmla="*/ 2003 w 2003"/>
              <a:gd name="T67" fmla="*/ 1061 h 2003"/>
              <a:gd name="T68" fmla="*/ 1924 w 2003"/>
              <a:gd name="T69" fmla="*/ 856 h 2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3" h="2003">
                <a:moveTo>
                  <a:pt x="1002" y="1481"/>
                </a:moveTo>
                <a:cubicBezTo>
                  <a:pt x="737" y="1481"/>
                  <a:pt x="522" y="1266"/>
                  <a:pt x="522" y="1002"/>
                </a:cubicBezTo>
                <a:cubicBezTo>
                  <a:pt x="522" y="737"/>
                  <a:pt x="737" y="522"/>
                  <a:pt x="1002" y="522"/>
                </a:cubicBezTo>
                <a:cubicBezTo>
                  <a:pt x="1266" y="522"/>
                  <a:pt x="1481" y="737"/>
                  <a:pt x="1481" y="1002"/>
                </a:cubicBezTo>
                <a:cubicBezTo>
                  <a:pt x="1481" y="1266"/>
                  <a:pt x="1266" y="1481"/>
                  <a:pt x="1002" y="1481"/>
                </a:cubicBezTo>
                <a:close/>
                <a:moveTo>
                  <a:pt x="1924" y="856"/>
                </a:moveTo>
                <a:lnTo>
                  <a:pt x="1901" y="854"/>
                </a:lnTo>
                <a:cubicBezTo>
                  <a:pt x="1858" y="850"/>
                  <a:pt x="1816" y="812"/>
                  <a:pt x="1804" y="770"/>
                </a:cubicBezTo>
                <a:cubicBezTo>
                  <a:pt x="1786" y="710"/>
                  <a:pt x="1762" y="652"/>
                  <a:pt x="1732" y="598"/>
                </a:cubicBezTo>
                <a:cubicBezTo>
                  <a:pt x="1711" y="560"/>
                  <a:pt x="1714" y="503"/>
                  <a:pt x="1742" y="470"/>
                </a:cubicBezTo>
                <a:lnTo>
                  <a:pt x="1757" y="452"/>
                </a:lnTo>
                <a:cubicBezTo>
                  <a:pt x="1785" y="419"/>
                  <a:pt x="1783" y="366"/>
                  <a:pt x="1752" y="335"/>
                </a:cubicBezTo>
                <a:lnTo>
                  <a:pt x="1668" y="251"/>
                </a:lnTo>
                <a:cubicBezTo>
                  <a:pt x="1637" y="220"/>
                  <a:pt x="1585" y="218"/>
                  <a:pt x="1551" y="246"/>
                </a:cubicBezTo>
                <a:lnTo>
                  <a:pt x="1533" y="261"/>
                </a:lnTo>
                <a:cubicBezTo>
                  <a:pt x="1500" y="289"/>
                  <a:pt x="1444" y="292"/>
                  <a:pt x="1405" y="271"/>
                </a:cubicBezTo>
                <a:cubicBezTo>
                  <a:pt x="1351" y="241"/>
                  <a:pt x="1293" y="217"/>
                  <a:pt x="1233" y="199"/>
                </a:cubicBezTo>
                <a:cubicBezTo>
                  <a:pt x="1191" y="187"/>
                  <a:pt x="1153" y="146"/>
                  <a:pt x="1149" y="102"/>
                </a:cubicBezTo>
                <a:lnTo>
                  <a:pt x="1147" y="79"/>
                </a:lnTo>
                <a:cubicBezTo>
                  <a:pt x="1143" y="35"/>
                  <a:pt x="1105" y="0"/>
                  <a:pt x="1061" y="0"/>
                </a:cubicBezTo>
                <a:lnTo>
                  <a:pt x="942" y="0"/>
                </a:lnTo>
                <a:cubicBezTo>
                  <a:pt x="898" y="0"/>
                  <a:pt x="860" y="35"/>
                  <a:pt x="856" y="79"/>
                </a:cubicBezTo>
                <a:lnTo>
                  <a:pt x="854" y="102"/>
                </a:lnTo>
                <a:cubicBezTo>
                  <a:pt x="851" y="146"/>
                  <a:pt x="812" y="187"/>
                  <a:pt x="770" y="199"/>
                </a:cubicBezTo>
                <a:cubicBezTo>
                  <a:pt x="710" y="217"/>
                  <a:pt x="652" y="241"/>
                  <a:pt x="598" y="271"/>
                </a:cubicBezTo>
                <a:cubicBezTo>
                  <a:pt x="560" y="292"/>
                  <a:pt x="503" y="289"/>
                  <a:pt x="470" y="261"/>
                </a:cubicBezTo>
                <a:lnTo>
                  <a:pt x="452" y="246"/>
                </a:lnTo>
                <a:cubicBezTo>
                  <a:pt x="418" y="218"/>
                  <a:pt x="366" y="220"/>
                  <a:pt x="335" y="251"/>
                </a:cubicBezTo>
                <a:lnTo>
                  <a:pt x="251" y="335"/>
                </a:lnTo>
                <a:cubicBezTo>
                  <a:pt x="220" y="366"/>
                  <a:pt x="218" y="419"/>
                  <a:pt x="246" y="452"/>
                </a:cubicBezTo>
                <a:lnTo>
                  <a:pt x="261" y="470"/>
                </a:lnTo>
                <a:cubicBezTo>
                  <a:pt x="290" y="503"/>
                  <a:pt x="292" y="560"/>
                  <a:pt x="271" y="598"/>
                </a:cubicBezTo>
                <a:cubicBezTo>
                  <a:pt x="241" y="652"/>
                  <a:pt x="217" y="710"/>
                  <a:pt x="199" y="770"/>
                </a:cubicBezTo>
                <a:cubicBezTo>
                  <a:pt x="187" y="812"/>
                  <a:pt x="146" y="850"/>
                  <a:pt x="102" y="854"/>
                </a:cubicBezTo>
                <a:lnTo>
                  <a:pt x="79" y="856"/>
                </a:lnTo>
                <a:cubicBezTo>
                  <a:pt x="35" y="860"/>
                  <a:pt x="0" y="898"/>
                  <a:pt x="0" y="942"/>
                </a:cubicBezTo>
                <a:lnTo>
                  <a:pt x="0" y="1061"/>
                </a:lnTo>
                <a:cubicBezTo>
                  <a:pt x="0" y="1105"/>
                  <a:pt x="35" y="1143"/>
                  <a:pt x="79" y="1147"/>
                </a:cubicBezTo>
                <a:lnTo>
                  <a:pt x="102" y="1149"/>
                </a:lnTo>
                <a:cubicBezTo>
                  <a:pt x="146" y="1153"/>
                  <a:pt x="187" y="1191"/>
                  <a:pt x="199" y="1233"/>
                </a:cubicBezTo>
                <a:cubicBezTo>
                  <a:pt x="217" y="1294"/>
                  <a:pt x="241" y="1351"/>
                  <a:pt x="271" y="1405"/>
                </a:cubicBezTo>
                <a:cubicBezTo>
                  <a:pt x="292" y="1444"/>
                  <a:pt x="290" y="1500"/>
                  <a:pt x="261" y="1533"/>
                </a:cubicBezTo>
                <a:lnTo>
                  <a:pt x="246" y="1551"/>
                </a:lnTo>
                <a:cubicBezTo>
                  <a:pt x="218" y="1585"/>
                  <a:pt x="220" y="1637"/>
                  <a:pt x="251" y="1668"/>
                </a:cubicBezTo>
                <a:lnTo>
                  <a:pt x="335" y="1752"/>
                </a:lnTo>
                <a:cubicBezTo>
                  <a:pt x="366" y="1783"/>
                  <a:pt x="418" y="1785"/>
                  <a:pt x="452" y="1757"/>
                </a:cubicBezTo>
                <a:lnTo>
                  <a:pt x="470" y="1742"/>
                </a:lnTo>
                <a:cubicBezTo>
                  <a:pt x="503" y="1714"/>
                  <a:pt x="560" y="1711"/>
                  <a:pt x="598" y="1732"/>
                </a:cubicBezTo>
                <a:cubicBezTo>
                  <a:pt x="652" y="1762"/>
                  <a:pt x="710" y="1786"/>
                  <a:pt x="770" y="1804"/>
                </a:cubicBezTo>
                <a:cubicBezTo>
                  <a:pt x="812" y="1816"/>
                  <a:pt x="851" y="1858"/>
                  <a:pt x="854" y="1901"/>
                </a:cubicBezTo>
                <a:lnTo>
                  <a:pt x="856" y="1924"/>
                </a:lnTo>
                <a:cubicBezTo>
                  <a:pt x="860" y="1968"/>
                  <a:pt x="898" y="2003"/>
                  <a:pt x="942" y="2003"/>
                </a:cubicBezTo>
                <a:lnTo>
                  <a:pt x="1061" y="2003"/>
                </a:lnTo>
                <a:cubicBezTo>
                  <a:pt x="1105" y="2003"/>
                  <a:pt x="1143" y="1968"/>
                  <a:pt x="1147" y="1924"/>
                </a:cubicBezTo>
                <a:lnTo>
                  <a:pt x="1149" y="1901"/>
                </a:lnTo>
                <a:cubicBezTo>
                  <a:pt x="1153" y="1858"/>
                  <a:pt x="1191" y="1816"/>
                  <a:pt x="1233" y="1804"/>
                </a:cubicBezTo>
                <a:cubicBezTo>
                  <a:pt x="1293" y="1786"/>
                  <a:pt x="1351" y="1762"/>
                  <a:pt x="1405" y="1732"/>
                </a:cubicBezTo>
                <a:cubicBezTo>
                  <a:pt x="1444" y="1711"/>
                  <a:pt x="1500" y="1714"/>
                  <a:pt x="1533" y="1742"/>
                </a:cubicBezTo>
                <a:lnTo>
                  <a:pt x="1551" y="1757"/>
                </a:lnTo>
                <a:cubicBezTo>
                  <a:pt x="1585" y="1785"/>
                  <a:pt x="1637" y="1783"/>
                  <a:pt x="1668" y="1752"/>
                </a:cubicBezTo>
                <a:lnTo>
                  <a:pt x="1752" y="1668"/>
                </a:lnTo>
                <a:cubicBezTo>
                  <a:pt x="1783" y="1637"/>
                  <a:pt x="1785" y="1585"/>
                  <a:pt x="1757" y="1551"/>
                </a:cubicBezTo>
                <a:lnTo>
                  <a:pt x="1742" y="1533"/>
                </a:lnTo>
                <a:cubicBezTo>
                  <a:pt x="1714" y="1500"/>
                  <a:pt x="1711" y="1444"/>
                  <a:pt x="1732" y="1405"/>
                </a:cubicBezTo>
                <a:cubicBezTo>
                  <a:pt x="1762" y="1351"/>
                  <a:pt x="1786" y="1294"/>
                  <a:pt x="1804" y="1233"/>
                </a:cubicBezTo>
                <a:cubicBezTo>
                  <a:pt x="1816" y="1191"/>
                  <a:pt x="1858" y="1153"/>
                  <a:pt x="1901" y="1149"/>
                </a:cubicBezTo>
                <a:lnTo>
                  <a:pt x="1924" y="1147"/>
                </a:lnTo>
                <a:cubicBezTo>
                  <a:pt x="1968" y="1143"/>
                  <a:pt x="2003" y="1105"/>
                  <a:pt x="2003" y="1061"/>
                </a:cubicBezTo>
                <a:lnTo>
                  <a:pt x="2003" y="942"/>
                </a:lnTo>
                <a:cubicBezTo>
                  <a:pt x="2003" y="898"/>
                  <a:pt x="1968" y="860"/>
                  <a:pt x="1924" y="85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BACD11-4E6A-429E-AF76-F98C652D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35" y="3336355"/>
            <a:ext cx="712550" cy="71394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F0E970-5BAB-4C28-AC40-B51A4E6D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71" y="4250399"/>
            <a:ext cx="416932" cy="4155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86">
            <a:extLst>
              <a:ext uri="{FF2B5EF4-FFF2-40B4-BE49-F238E27FC236}">
                <a16:creationId xmlns:a16="http://schemas.microsoft.com/office/drawing/2014/main" id="{4ADA2246-1808-4D2E-9C0C-F97890AEC30C}"/>
              </a:ext>
            </a:extLst>
          </p:cNvPr>
          <p:cNvSpPr>
            <a:spLocks noEditPoints="1"/>
          </p:cNvSpPr>
          <p:nvPr/>
        </p:nvSpPr>
        <p:spPr bwMode="auto">
          <a:xfrm>
            <a:off x="1304654" y="3928984"/>
            <a:ext cx="1058366" cy="1058366"/>
          </a:xfrm>
          <a:custGeom>
            <a:avLst/>
            <a:gdLst>
              <a:gd name="T0" fmla="*/ 950 w 2349"/>
              <a:gd name="T1" fmla="*/ 453 h 2349"/>
              <a:gd name="T2" fmla="*/ 1398 w 2349"/>
              <a:gd name="T3" fmla="*/ 1896 h 2349"/>
              <a:gd name="T4" fmla="*/ 2341 w 2349"/>
              <a:gd name="T5" fmla="*/ 935 h 2349"/>
              <a:gd name="T6" fmla="*/ 2211 w 2349"/>
              <a:gd name="T7" fmla="*/ 676 h 2349"/>
              <a:gd name="T8" fmla="*/ 2024 w 2349"/>
              <a:gd name="T9" fmla="*/ 671 h 2349"/>
              <a:gd name="T10" fmla="*/ 1806 w 2349"/>
              <a:gd name="T11" fmla="*/ 357 h 2349"/>
              <a:gd name="T12" fmla="*/ 1830 w 2349"/>
              <a:gd name="T13" fmla="*/ 180 h 2349"/>
              <a:gd name="T14" fmla="*/ 1555 w 2349"/>
              <a:gd name="T15" fmla="*/ 89 h 2349"/>
              <a:gd name="T16" fmla="*/ 1419 w 2349"/>
              <a:gd name="T17" fmla="*/ 218 h 2349"/>
              <a:gd name="T18" fmla="*/ 1043 w 2349"/>
              <a:gd name="T19" fmla="*/ 150 h 2349"/>
              <a:gd name="T20" fmla="*/ 934 w 2349"/>
              <a:gd name="T21" fmla="*/ 8 h 2349"/>
              <a:gd name="T22" fmla="*/ 676 w 2349"/>
              <a:gd name="T23" fmla="*/ 137 h 2349"/>
              <a:gd name="T24" fmla="*/ 671 w 2349"/>
              <a:gd name="T25" fmla="*/ 325 h 2349"/>
              <a:gd name="T26" fmla="*/ 357 w 2349"/>
              <a:gd name="T27" fmla="*/ 543 h 2349"/>
              <a:gd name="T28" fmla="*/ 180 w 2349"/>
              <a:gd name="T29" fmla="*/ 519 h 2349"/>
              <a:gd name="T30" fmla="*/ 88 w 2349"/>
              <a:gd name="T31" fmla="*/ 794 h 2349"/>
              <a:gd name="T32" fmla="*/ 217 w 2349"/>
              <a:gd name="T33" fmla="*/ 930 h 2349"/>
              <a:gd name="T34" fmla="*/ 149 w 2349"/>
              <a:gd name="T35" fmla="*/ 1306 h 2349"/>
              <a:gd name="T36" fmla="*/ 7 w 2349"/>
              <a:gd name="T37" fmla="*/ 1414 h 2349"/>
              <a:gd name="T38" fmla="*/ 137 w 2349"/>
              <a:gd name="T39" fmla="*/ 1673 h 2349"/>
              <a:gd name="T40" fmla="*/ 324 w 2349"/>
              <a:gd name="T41" fmla="*/ 1678 h 2349"/>
              <a:gd name="T42" fmla="*/ 543 w 2349"/>
              <a:gd name="T43" fmla="*/ 1992 h 2349"/>
              <a:gd name="T44" fmla="*/ 519 w 2349"/>
              <a:gd name="T45" fmla="*/ 2169 h 2349"/>
              <a:gd name="T46" fmla="*/ 793 w 2349"/>
              <a:gd name="T47" fmla="*/ 2260 h 2349"/>
              <a:gd name="T48" fmla="*/ 929 w 2349"/>
              <a:gd name="T49" fmla="*/ 2131 h 2349"/>
              <a:gd name="T50" fmla="*/ 1306 w 2349"/>
              <a:gd name="T51" fmla="*/ 2199 h 2349"/>
              <a:gd name="T52" fmla="*/ 1414 w 2349"/>
              <a:gd name="T53" fmla="*/ 2341 h 2349"/>
              <a:gd name="T54" fmla="*/ 1672 w 2349"/>
              <a:gd name="T55" fmla="*/ 2212 h 2349"/>
              <a:gd name="T56" fmla="*/ 1677 w 2349"/>
              <a:gd name="T57" fmla="*/ 2024 h 2349"/>
              <a:gd name="T58" fmla="*/ 1992 w 2349"/>
              <a:gd name="T59" fmla="*/ 1806 h 2349"/>
              <a:gd name="T60" fmla="*/ 2169 w 2349"/>
              <a:gd name="T61" fmla="*/ 1830 h 2349"/>
              <a:gd name="T62" fmla="*/ 2260 w 2349"/>
              <a:gd name="T63" fmla="*/ 1556 h 2349"/>
              <a:gd name="T64" fmla="*/ 2131 w 2349"/>
              <a:gd name="T65" fmla="*/ 1420 h 2349"/>
              <a:gd name="T66" fmla="*/ 2199 w 2349"/>
              <a:gd name="T67" fmla="*/ 1043 h 2349"/>
              <a:gd name="T68" fmla="*/ 2341 w 2349"/>
              <a:gd name="T69" fmla="*/ 935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49" h="2349">
                <a:moveTo>
                  <a:pt x="453" y="1399"/>
                </a:moveTo>
                <a:cubicBezTo>
                  <a:pt x="329" y="1001"/>
                  <a:pt x="552" y="577"/>
                  <a:pt x="950" y="453"/>
                </a:cubicBezTo>
                <a:cubicBezTo>
                  <a:pt x="1348" y="329"/>
                  <a:pt x="1772" y="553"/>
                  <a:pt x="1896" y="950"/>
                </a:cubicBezTo>
                <a:cubicBezTo>
                  <a:pt x="2019" y="1348"/>
                  <a:pt x="1796" y="1773"/>
                  <a:pt x="1398" y="1896"/>
                </a:cubicBezTo>
                <a:cubicBezTo>
                  <a:pt x="1001" y="2020"/>
                  <a:pt x="576" y="1797"/>
                  <a:pt x="453" y="1399"/>
                </a:cubicBezTo>
                <a:close/>
                <a:moveTo>
                  <a:pt x="2341" y="935"/>
                </a:moveTo>
                <a:lnTo>
                  <a:pt x="2271" y="711"/>
                </a:lnTo>
                <a:cubicBezTo>
                  <a:pt x="2264" y="686"/>
                  <a:pt x="2237" y="671"/>
                  <a:pt x="2211" y="676"/>
                </a:cubicBezTo>
                <a:lnTo>
                  <a:pt x="2093" y="702"/>
                </a:lnTo>
                <a:cubicBezTo>
                  <a:pt x="2068" y="708"/>
                  <a:pt x="2037" y="694"/>
                  <a:pt x="2024" y="671"/>
                </a:cubicBezTo>
                <a:cubicBezTo>
                  <a:pt x="1970" y="580"/>
                  <a:pt x="1902" y="498"/>
                  <a:pt x="1824" y="431"/>
                </a:cubicBezTo>
                <a:cubicBezTo>
                  <a:pt x="1804" y="413"/>
                  <a:pt x="1795" y="381"/>
                  <a:pt x="1806" y="357"/>
                </a:cubicBezTo>
                <a:lnTo>
                  <a:pt x="1853" y="245"/>
                </a:lnTo>
                <a:cubicBezTo>
                  <a:pt x="1863" y="221"/>
                  <a:pt x="1852" y="192"/>
                  <a:pt x="1830" y="180"/>
                </a:cubicBezTo>
                <a:lnTo>
                  <a:pt x="1622" y="71"/>
                </a:lnTo>
                <a:cubicBezTo>
                  <a:pt x="1599" y="59"/>
                  <a:pt x="1569" y="67"/>
                  <a:pt x="1555" y="89"/>
                </a:cubicBezTo>
                <a:lnTo>
                  <a:pt x="1490" y="191"/>
                </a:lnTo>
                <a:cubicBezTo>
                  <a:pt x="1476" y="213"/>
                  <a:pt x="1444" y="224"/>
                  <a:pt x="1419" y="218"/>
                </a:cubicBezTo>
                <a:cubicBezTo>
                  <a:pt x="1319" y="192"/>
                  <a:pt x="1214" y="182"/>
                  <a:pt x="1107" y="189"/>
                </a:cubicBezTo>
                <a:cubicBezTo>
                  <a:pt x="1081" y="191"/>
                  <a:pt x="1052" y="174"/>
                  <a:pt x="1043" y="150"/>
                </a:cubicBezTo>
                <a:lnTo>
                  <a:pt x="997" y="38"/>
                </a:lnTo>
                <a:cubicBezTo>
                  <a:pt x="987" y="13"/>
                  <a:pt x="959" y="0"/>
                  <a:pt x="934" y="8"/>
                </a:cubicBezTo>
                <a:lnTo>
                  <a:pt x="711" y="78"/>
                </a:lnTo>
                <a:cubicBezTo>
                  <a:pt x="686" y="85"/>
                  <a:pt x="670" y="112"/>
                  <a:pt x="676" y="137"/>
                </a:cubicBezTo>
                <a:lnTo>
                  <a:pt x="702" y="256"/>
                </a:lnTo>
                <a:cubicBezTo>
                  <a:pt x="707" y="281"/>
                  <a:pt x="693" y="312"/>
                  <a:pt x="671" y="325"/>
                </a:cubicBezTo>
                <a:cubicBezTo>
                  <a:pt x="579" y="379"/>
                  <a:pt x="498" y="447"/>
                  <a:pt x="430" y="525"/>
                </a:cubicBezTo>
                <a:cubicBezTo>
                  <a:pt x="413" y="545"/>
                  <a:pt x="381" y="553"/>
                  <a:pt x="357" y="543"/>
                </a:cubicBezTo>
                <a:lnTo>
                  <a:pt x="245" y="496"/>
                </a:lnTo>
                <a:cubicBezTo>
                  <a:pt x="221" y="486"/>
                  <a:pt x="192" y="496"/>
                  <a:pt x="180" y="519"/>
                </a:cubicBezTo>
                <a:lnTo>
                  <a:pt x="71" y="727"/>
                </a:lnTo>
                <a:cubicBezTo>
                  <a:pt x="58" y="750"/>
                  <a:pt x="66" y="780"/>
                  <a:pt x="88" y="794"/>
                </a:cubicBezTo>
                <a:lnTo>
                  <a:pt x="191" y="859"/>
                </a:lnTo>
                <a:cubicBezTo>
                  <a:pt x="212" y="873"/>
                  <a:pt x="224" y="904"/>
                  <a:pt x="217" y="930"/>
                </a:cubicBezTo>
                <a:cubicBezTo>
                  <a:pt x="191" y="1030"/>
                  <a:pt x="181" y="1135"/>
                  <a:pt x="189" y="1242"/>
                </a:cubicBezTo>
                <a:cubicBezTo>
                  <a:pt x="191" y="1268"/>
                  <a:pt x="173" y="1296"/>
                  <a:pt x="149" y="1306"/>
                </a:cubicBezTo>
                <a:lnTo>
                  <a:pt x="37" y="1352"/>
                </a:lnTo>
                <a:cubicBezTo>
                  <a:pt x="13" y="1362"/>
                  <a:pt x="0" y="1390"/>
                  <a:pt x="7" y="1414"/>
                </a:cubicBezTo>
                <a:lnTo>
                  <a:pt x="77" y="1638"/>
                </a:lnTo>
                <a:cubicBezTo>
                  <a:pt x="85" y="1663"/>
                  <a:pt x="111" y="1679"/>
                  <a:pt x="137" y="1673"/>
                </a:cubicBezTo>
                <a:lnTo>
                  <a:pt x="255" y="1647"/>
                </a:lnTo>
                <a:cubicBezTo>
                  <a:pt x="281" y="1641"/>
                  <a:pt x="311" y="1656"/>
                  <a:pt x="324" y="1678"/>
                </a:cubicBezTo>
                <a:cubicBezTo>
                  <a:pt x="379" y="1770"/>
                  <a:pt x="446" y="1851"/>
                  <a:pt x="525" y="1919"/>
                </a:cubicBezTo>
                <a:cubicBezTo>
                  <a:pt x="544" y="1936"/>
                  <a:pt x="553" y="1968"/>
                  <a:pt x="543" y="1992"/>
                </a:cubicBezTo>
                <a:lnTo>
                  <a:pt x="495" y="2104"/>
                </a:lnTo>
                <a:cubicBezTo>
                  <a:pt x="485" y="2128"/>
                  <a:pt x="496" y="2157"/>
                  <a:pt x="519" y="2169"/>
                </a:cubicBezTo>
                <a:lnTo>
                  <a:pt x="726" y="2278"/>
                </a:lnTo>
                <a:cubicBezTo>
                  <a:pt x="749" y="2290"/>
                  <a:pt x="779" y="2282"/>
                  <a:pt x="793" y="2260"/>
                </a:cubicBezTo>
                <a:lnTo>
                  <a:pt x="858" y="2158"/>
                </a:lnTo>
                <a:cubicBezTo>
                  <a:pt x="872" y="2136"/>
                  <a:pt x="904" y="2125"/>
                  <a:pt x="929" y="2131"/>
                </a:cubicBezTo>
                <a:cubicBezTo>
                  <a:pt x="1029" y="2157"/>
                  <a:pt x="1135" y="2167"/>
                  <a:pt x="1241" y="2160"/>
                </a:cubicBezTo>
                <a:cubicBezTo>
                  <a:pt x="1267" y="2158"/>
                  <a:pt x="1296" y="2175"/>
                  <a:pt x="1306" y="2199"/>
                </a:cubicBezTo>
                <a:lnTo>
                  <a:pt x="1351" y="2312"/>
                </a:lnTo>
                <a:cubicBezTo>
                  <a:pt x="1361" y="2336"/>
                  <a:pt x="1389" y="2349"/>
                  <a:pt x="1414" y="2341"/>
                </a:cubicBezTo>
                <a:lnTo>
                  <a:pt x="1638" y="2272"/>
                </a:lnTo>
                <a:cubicBezTo>
                  <a:pt x="1662" y="2264"/>
                  <a:pt x="1678" y="2237"/>
                  <a:pt x="1672" y="2212"/>
                </a:cubicBezTo>
                <a:lnTo>
                  <a:pt x="1647" y="2093"/>
                </a:lnTo>
                <a:cubicBezTo>
                  <a:pt x="1641" y="2068"/>
                  <a:pt x="1655" y="2038"/>
                  <a:pt x="1677" y="2024"/>
                </a:cubicBezTo>
                <a:cubicBezTo>
                  <a:pt x="1769" y="1970"/>
                  <a:pt x="1850" y="1902"/>
                  <a:pt x="1918" y="1824"/>
                </a:cubicBezTo>
                <a:cubicBezTo>
                  <a:pt x="1935" y="1805"/>
                  <a:pt x="1968" y="1796"/>
                  <a:pt x="1992" y="1806"/>
                </a:cubicBezTo>
                <a:lnTo>
                  <a:pt x="2104" y="1853"/>
                </a:lnTo>
                <a:cubicBezTo>
                  <a:pt x="2127" y="1864"/>
                  <a:pt x="2157" y="1853"/>
                  <a:pt x="2169" y="1830"/>
                </a:cubicBezTo>
                <a:lnTo>
                  <a:pt x="2278" y="1623"/>
                </a:lnTo>
                <a:cubicBezTo>
                  <a:pt x="2290" y="1600"/>
                  <a:pt x="2282" y="1570"/>
                  <a:pt x="2260" y="1556"/>
                </a:cubicBezTo>
                <a:lnTo>
                  <a:pt x="2158" y="1490"/>
                </a:lnTo>
                <a:cubicBezTo>
                  <a:pt x="2136" y="1476"/>
                  <a:pt x="2124" y="1445"/>
                  <a:pt x="2131" y="1420"/>
                </a:cubicBezTo>
                <a:cubicBezTo>
                  <a:pt x="2157" y="1319"/>
                  <a:pt x="2167" y="1214"/>
                  <a:pt x="2160" y="1108"/>
                </a:cubicBezTo>
                <a:cubicBezTo>
                  <a:pt x="2158" y="1082"/>
                  <a:pt x="2175" y="1053"/>
                  <a:pt x="2199" y="1043"/>
                </a:cubicBezTo>
                <a:lnTo>
                  <a:pt x="2311" y="997"/>
                </a:lnTo>
                <a:cubicBezTo>
                  <a:pt x="2335" y="988"/>
                  <a:pt x="2349" y="960"/>
                  <a:pt x="2341" y="93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89">
            <a:extLst>
              <a:ext uri="{FF2B5EF4-FFF2-40B4-BE49-F238E27FC236}">
                <a16:creationId xmlns:a16="http://schemas.microsoft.com/office/drawing/2014/main" id="{DA7A6CCC-677C-4C5C-A7E9-414B7988725E}"/>
              </a:ext>
            </a:extLst>
          </p:cNvPr>
          <p:cNvSpPr>
            <a:spLocks noEditPoints="1"/>
          </p:cNvSpPr>
          <p:nvPr/>
        </p:nvSpPr>
        <p:spPr bwMode="auto">
          <a:xfrm>
            <a:off x="384336" y="4808865"/>
            <a:ext cx="1723504" cy="1722110"/>
          </a:xfrm>
          <a:custGeom>
            <a:avLst/>
            <a:gdLst>
              <a:gd name="T0" fmla="*/ 810 w 3823"/>
              <a:gd name="T1" fmla="*/ 1719 h 3823"/>
              <a:gd name="T2" fmla="*/ 3006 w 3823"/>
              <a:gd name="T3" fmla="*/ 2103 h 3823"/>
              <a:gd name="T4" fmla="*/ 3815 w 3823"/>
              <a:gd name="T5" fmla="*/ 2131 h 3823"/>
              <a:gd name="T6" fmla="*/ 3668 w 3823"/>
              <a:gd name="T7" fmla="*/ 2010 h 3823"/>
              <a:gd name="T8" fmla="*/ 3567 w 3823"/>
              <a:gd name="T9" fmla="*/ 1618 h 3823"/>
              <a:gd name="T10" fmla="*/ 3702 w 3823"/>
              <a:gd name="T11" fmla="*/ 1470 h 3823"/>
              <a:gd name="T12" fmla="*/ 3670 w 3823"/>
              <a:gd name="T13" fmla="*/ 1149 h 3823"/>
              <a:gd name="T14" fmla="*/ 3482 w 3823"/>
              <a:gd name="T15" fmla="*/ 1118 h 3823"/>
              <a:gd name="T16" fmla="*/ 3198 w 3823"/>
              <a:gd name="T17" fmla="*/ 830 h 3823"/>
              <a:gd name="T18" fmla="*/ 3241 w 3823"/>
              <a:gd name="T19" fmla="*/ 634 h 3823"/>
              <a:gd name="T20" fmla="*/ 3053 w 3823"/>
              <a:gd name="T21" fmla="*/ 372 h 3823"/>
              <a:gd name="T22" fmla="*/ 2874 w 3823"/>
              <a:gd name="T23" fmla="*/ 439 h 3823"/>
              <a:gd name="T24" fmla="*/ 2485 w 3823"/>
              <a:gd name="T25" fmla="*/ 331 h 3823"/>
              <a:gd name="T26" fmla="*/ 2424 w 3823"/>
              <a:gd name="T27" fmla="*/ 140 h 3823"/>
              <a:gd name="T28" fmla="*/ 2130 w 3823"/>
              <a:gd name="T29" fmla="*/ 8 h 3823"/>
              <a:gd name="T30" fmla="*/ 2009 w 3823"/>
              <a:gd name="T31" fmla="*/ 155 h 3823"/>
              <a:gd name="T32" fmla="*/ 1618 w 3823"/>
              <a:gd name="T33" fmla="*/ 256 h 3823"/>
              <a:gd name="T34" fmla="*/ 1469 w 3823"/>
              <a:gd name="T35" fmla="*/ 122 h 3823"/>
              <a:gd name="T36" fmla="*/ 1149 w 3823"/>
              <a:gd name="T37" fmla="*/ 154 h 3823"/>
              <a:gd name="T38" fmla="*/ 1117 w 3823"/>
              <a:gd name="T39" fmla="*/ 342 h 3823"/>
              <a:gd name="T40" fmla="*/ 829 w 3823"/>
              <a:gd name="T41" fmla="*/ 625 h 3823"/>
              <a:gd name="T42" fmla="*/ 633 w 3823"/>
              <a:gd name="T43" fmla="*/ 583 h 3823"/>
              <a:gd name="T44" fmla="*/ 372 w 3823"/>
              <a:gd name="T45" fmla="*/ 771 h 3823"/>
              <a:gd name="T46" fmla="*/ 438 w 3823"/>
              <a:gd name="T47" fmla="*/ 949 h 3823"/>
              <a:gd name="T48" fmla="*/ 331 w 3823"/>
              <a:gd name="T49" fmla="*/ 1338 h 3823"/>
              <a:gd name="T50" fmla="*/ 140 w 3823"/>
              <a:gd name="T51" fmla="*/ 1400 h 3823"/>
              <a:gd name="T52" fmla="*/ 7 w 3823"/>
              <a:gd name="T53" fmla="*/ 1693 h 3823"/>
              <a:gd name="T54" fmla="*/ 154 w 3823"/>
              <a:gd name="T55" fmla="*/ 1814 h 3823"/>
              <a:gd name="T56" fmla="*/ 256 w 3823"/>
              <a:gd name="T57" fmla="*/ 2206 h 3823"/>
              <a:gd name="T58" fmla="*/ 121 w 3823"/>
              <a:gd name="T59" fmla="*/ 2354 h 3823"/>
              <a:gd name="T60" fmla="*/ 153 w 3823"/>
              <a:gd name="T61" fmla="*/ 2674 h 3823"/>
              <a:gd name="T62" fmla="*/ 341 w 3823"/>
              <a:gd name="T63" fmla="*/ 2706 h 3823"/>
              <a:gd name="T64" fmla="*/ 625 w 3823"/>
              <a:gd name="T65" fmla="*/ 2994 h 3823"/>
              <a:gd name="T66" fmla="*/ 582 w 3823"/>
              <a:gd name="T67" fmla="*/ 3190 h 3823"/>
              <a:gd name="T68" fmla="*/ 770 w 3823"/>
              <a:gd name="T69" fmla="*/ 3451 h 3823"/>
              <a:gd name="T70" fmla="*/ 948 w 3823"/>
              <a:gd name="T71" fmla="*/ 3385 h 3823"/>
              <a:gd name="T72" fmla="*/ 1338 w 3823"/>
              <a:gd name="T73" fmla="*/ 3493 h 3823"/>
              <a:gd name="T74" fmla="*/ 1399 w 3823"/>
              <a:gd name="T75" fmla="*/ 3683 h 3823"/>
              <a:gd name="T76" fmla="*/ 1693 w 3823"/>
              <a:gd name="T77" fmla="*/ 3816 h 3823"/>
              <a:gd name="T78" fmla="*/ 1814 w 3823"/>
              <a:gd name="T79" fmla="*/ 3669 h 3823"/>
              <a:gd name="T80" fmla="*/ 2205 w 3823"/>
              <a:gd name="T81" fmla="*/ 3568 h 3823"/>
              <a:gd name="T82" fmla="*/ 2353 w 3823"/>
              <a:gd name="T83" fmla="*/ 3702 h 3823"/>
              <a:gd name="T84" fmla="*/ 2674 w 3823"/>
              <a:gd name="T85" fmla="*/ 3670 h 3823"/>
              <a:gd name="T86" fmla="*/ 2705 w 3823"/>
              <a:gd name="T87" fmla="*/ 3482 h 3823"/>
              <a:gd name="T88" fmla="*/ 2993 w 3823"/>
              <a:gd name="T89" fmla="*/ 3199 h 3823"/>
              <a:gd name="T90" fmla="*/ 3189 w 3823"/>
              <a:gd name="T91" fmla="*/ 3241 h 3823"/>
              <a:gd name="T92" fmla="*/ 3451 w 3823"/>
              <a:gd name="T93" fmla="*/ 3053 h 3823"/>
              <a:gd name="T94" fmla="*/ 3384 w 3823"/>
              <a:gd name="T95" fmla="*/ 2875 h 3823"/>
              <a:gd name="T96" fmla="*/ 3492 w 3823"/>
              <a:gd name="T97" fmla="*/ 2486 h 3823"/>
              <a:gd name="T98" fmla="*/ 3683 w 3823"/>
              <a:gd name="T99" fmla="*/ 2424 h 3823"/>
              <a:gd name="T100" fmla="*/ 3815 w 3823"/>
              <a:gd name="T101" fmla="*/ 2131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823" h="3823">
                <a:moveTo>
                  <a:pt x="1716" y="3010"/>
                </a:moveTo>
                <a:cubicBezTo>
                  <a:pt x="1109" y="2904"/>
                  <a:pt x="703" y="2326"/>
                  <a:pt x="810" y="1719"/>
                </a:cubicBezTo>
                <a:cubicBezTo>
                  <a:pt x="916" y="1113"/>
                  <a:pt x="1493" y="707"/>
                  <a:pt x="2100" y="813"/>
                </a:cubicBezTo>
                <a:cubicBezTo>
                  <a:pt x="2706" y="919"/>
                  <a:pt x="3112" y="1497"/>
                  <a:pt x="3006" y="2103"/>
                </a:cubicBezTo>
                <a:cubicBezTo>
                  <a:pt x="2900" y="2710"/>
                  <a:pt x="2322" y="3116"/>
                  <a:pt x="1716" y="3010"/>
                </a:cubicBezTo>
                <a:close/>
                <a:moveTo>
                  <a:pt x="3815" y="2131"/>
                </a:moveTo>
                <a:cubicBezTo>
                  <a:pt x="3823" y="2087"/>
                  <a:pt x="3794" y="2043"/>
                  <a:pt x="3751" y="2031"/>
                </a:cubicBezTo>
                <a:lnTo>
                  <a:pt x="3668" y="2010"/>
                </a:lnTo>
                <a:cubicBezTo>
                  <a:pt x="3626" y="1998"/>
                  <a:pt x="3593" y="1953"/>
                  <a:pt x="3593" y="1909"/>
                </a:cubicBezTo>
                <a:cubicBezTo>
                  <a:pt x="3593" y="1811"/>
                  <a:pt x="3584" y="1713"/>
                  <a:pt x="3567" y="1618"/>
                </a:cubicBezTo>
                <a:cubicBezTo>
                  <a:pt x="3559" y="1575"/>
                  <a:pt x="3584" y="1525"/>
                  <a:pt x="3624" y="1506"/>
                </a:cubicBezTo>
                <a:lnTo>
                  <a:pt x="3702" y="1470"/>
                </a:lnTo>
                <a:cubicBezTo>
                  <a:pt x="3742" y="1451"/>
                  <a:pt x="3762" y="1402"/>
                  <a:pt x="3747" y="1361"/>
                </a:cubicBezTo>
                <a:lnTo>
                  <a:pt x="3670" y="1149"/>
                </a:lnTo>
                <a:cubicBezTo>
                  <a:pt x="3654" y="1108"/>
                  <a:pt x="3608" y="1084"/>
                  <a:pt x="3565" y="1095"/>
                </a:cubicBezTo>
                <a:lnTo>
                  <a:pt x="3482" y="1118"/>
                </a:lnTo>
                <a:cubicBezTo>
                  <a:pt x="3439" y="1130"/>
                  <a:pt x="3388" y="1107"/>
                  <a:pt x="3366" y="1069"/>
                </a:cubicBezTo>
                <a:cubicBezTo>
                  <a:pt x="3317" y="985"/>
                  <a:pt x="3261" y="905"/>
                  <a:pt x="3198" y="830"/>
                </a:cubicBezTo>
                <a:cubicBezTo>
                  <a:pt x="3170" y="796"/>
                  <a:pt x="3166" y="741"/>
                  <a:pt x="3191" y="704"/>
                </a:cubicBezTo>
                <a:lnTo>
                  <a:pt x="3241" y="634"/>
                </a:lnTo>
                <a:cubicBezTo>
                  <a:pt x="3266" y="598"/>
                  <a:pt x="3259" y="545"/>
                  <a:pt x="3225" y="517"/>
                </a:cubicBezTo>
                <a:lnTo>
                  <a:pt x="3053" y="372"/>
                </a:lnTo>
                <a:cubicBezTo>
                  <a:pt x="3019" y="344"/>
                  <a:pt x="2966" y="347"/>
                  <a:pt x="2935" y="378"/>
                </a:cubicBezTo>
                <a:lnTo>
                  <a:pt x="2874" y="439"/>
                </a:lnTo>
                <a:cubicBezTo>
                  <a:pt x="2843" y="470"/>
                  <a:pt x="2788" y="476"/>
                  <a:pt x="2750" y="454"/>
                </a:cubicBezTo>
                <a:cubicBezTo>
                  <a:pt x="2666" y="406"/>
                  <a:pt x="2578" y="365"/>
                  <a:pt x="2485" y="331"/>
                </a:cubicBezTo>
                <a:cubicBezTo>
                  <a:pt x="2443" y="316"/>
                  <a:pt x="2412" y="270"/>
                  <a:pt x="2416" y="226"/>
                </a:cubicBezTo>
                <a:lnTo>
                  <a:pt x="2424" y="140"/>
                </a:lnTo>
                <a:cubicBezTo>
                  <a:pt x="2427" y="96"/>
                  <a:pt x="2395" y="54"/>
                  <a:pt x="2352" y="47"/>
                </a:cubicBezTo>
                <a:lnTo>
                  <a:pt x="2130" y="8"/>
                </a:lnTo>
                <a:cubicBezTo>
                  <a:pt x="2087" y="0"/>
                  <a:pt x="2042" y="29"/>
                  <a:pt x="2031" y="72"/>
                </a:cubicBezTo>
                <a:lnTo>
                  <a:pt x="2009" y="155"/>
                </a:lnTo>
                <a:cubicBezTo>
                  <a:pt x="1998" y="198"/>
                  <a:pt x="1953" y="231"/>
                  <a:pt x="1908" y="231"/>
                </a:cubicBezTo>
                <a:cubicBezTo>
                  <a:pt x="1810" y="231"/>
                  <a:pt x="1713" y="239"/>
                  <a:pt x="1618" y="256"/>
                </a:cubicBezTo>
                <a:cubicBezTo>
                  <a:pt x="1574" y="264"/>
                  <a:pt x="1524" y="240"/>
                  <a:pt x="1505" y="200"/>
                </a:cubicBezTo>
                <a:lnTo>
                  <a:pt x="1469" y="122"/>
                </a:lnTo>
                <a:cubicBezTo>
                  <a:pt x="1450" y="81"/>
                  <a:pt x="1402" y="61"/>
                  <a:pt x="1360" y="76"/>
                </a:cubicBezTo>
                <a:lnTo>
                  <a:pt x="1149" y="154"/>
                </a:lnTo>
                <a:cubicBezTo>
                  <a:pt x="1107" y="169"/>
                  <a:pt x="1083" y="216"/>
                  <a:pt x="1095" y="258"/>
                </a:cubicBezTo>
                <a:lnTo>
                  <a:pt x="1117" y="342"/>
                </a:lnTo>
                <a:cubicBezTo>
                  <a:pt x="1129" y="385"/>
                  <a:pt x="1106" y="435"/>
                  <a:pt x="1068" y="458"/>
                </a:cubicBezTo>
                <a:cubicBezTo>
                  <a:pt x="984" y="507"/>
                  <a:pt x="904" y="563"/>
                  <a:pt x="829" y="625"/>
                </a:cubicBezTo>
                <a:cubicBezTo>
                  <a:pt x="796" y="654"/>
                  <a:pt x="740" y="657"/>
                  <a:pt x="704" y="632"/>
                </a:cubicBezTo>
                <a:lnTo>
                  <a:pt x="633" y="583"/>
                </a:lnTo>
                <a:cubicBezTo>
                  <a:pt x="597" y="557"/>
                  <a:pt x="545" y="564"/>
                  <a:pt x="516" y="598"/>
                </a:cubicBezTo>
                <a:lnTo>
                  <a:pt x="372" y="771"/>
                </a:lnTo>
                <a:cubicBezTo>
                  <a:pt x="343" y="804"/>
                  <a:pt x="346" y="857"/>
                  <a:pt x="377" y="888"/>
                </a:cubicBezTo>
                <a:lnTo>
                  <a:pt x="438" y="949"/>
                </a:lnTo>
                <a:cubicBezTo>
                  <a:pt x="470" y="980"/>
                  <a:pt x="476" y="1035"/>
                  <a:pt x="454" y="1074"/>
                </a:cubicBezTo>
                <a:cubicBezTo>
                  <a:pt x="405" y="1157"/>
                  <a:pt x="364" y="1246"/>
                  <a:pt x="331" y="1338"/>
                </a:cubicBezTo>
                <a:cubicBezTo>
                  <a:pt x="316" y="1380"/>
                  <a:pt x="270" y="1411"/>
                  <a:pt x="225" y="1408"/>
                </a:cubicBezTo>
                <a:lnTo>
                  <a:pt x="140" y="1400"/>
                </a:lnTo>
                <a:cubicBezTo>
                  <a:pt x="96" y="1396"/>
                  <a:pt x="54" y="1428"/>
                  <a:pt x="46" y="1472"/>
                </a:cubicBezTo>
                <a:lnTo>
                  <a:pt x="7" y="1693"/>
                </a:lnTo>
                <a:cubicBezTo>
                  <a:pt x="0" y="1737"/>
                  <a:pt x="28" y="1781"/>
                  <a:pt x="71" y="1793"/>
                </a:cubicBezTo>
                <a:lnTo>
                  <a:pt x="154" y="1814"/>
                </a:lnTo>
                <a:cubicBezTo>
                  <a:pt x="197" y="1826"/>
                  <a:pt x="230" y="1871"/>
                  <a:pt x="230" y="1915"/>
                </a:cubicBezTo>
                <a:cubicBezTo>
                  <a:pt x="230" y="2014"/>
                  <a:pt x="239" y="2111"/>
                  <a:pt x="256" y="2206"/>
                </a:cubicBezTo>
                <a:cubicBezTo>
                  <a:pt x="263" y="2249"/>
                  <a:pt x="239" y="2299"/>
                  <a:pt x="199" y="2318"/>
                </a:cubicBezTo>
                <a:lnTo>
                  <a:pt x="121" y="2354"/>
                </a:lnTo>
                <a:cubicBezTo>
                  <a:pt x="81" y="2373"/>
                  <a:pt x="61" y="2421"/>
                  <a:pt x="76" y="2463"/>
                </a:cubicBezTo>
                <a:lnTo>
                  <a:pt x="153" y="2674"/>
                </a:lnTo>
                <a:cubicBezTo>
                  <a:pt x="168" y="2716"/>
                  <a:pt x="215" y="2740"/>
                  <a:pt x="258" y="2729"/>
                </a:cubicBezTo>
                <a:lnTo>
                  <a:pt x="341" y="2706"/>
                </a:lnTo>
                <a:cubicBezTo>
                  <a:pt x="384" y="2695"/>
                  <a:pt x="434" y="2717"/>
                  <a:pt x="457" y="2755"/>
                </a:cubicBezTo>
                <a:cubicBezTo>
                  <a:pt x="506" y="2840"/>
                  <a:pt x="562" y="2919"/>
                  <a:pt x="625" y="2994"/>
                </a:cubicBezTo>
                <a:cubicBezTo>
                  <a:pt x="653" y="3028"/>
                  <a:pt x="657" y="3083"/>
                  <a:pt x="631" y="3119"/>
                </a:cubicBezTo>
                <a:lnTo>
                  <a:pt x="582" y="3190"/>
                </a:lnTo>
                <a:cubicBezTo>
                  <a:pt x="556" y="3226"/>
                  <a:pt x="563" y="3279"/>
                  <a:pt x="597" y="3307"/>
                </a:cubicBezTo>
                <a:lnTo>
                  <a:pt x="770" y="3451"/>
                </a:lnTo>
                <a:cubicBezTo>
                  <a:pt x="804" y="3480"/>
                  <a:pt x="856" y="3477"/>
                  <a:pt x="888" y="3446"/>
                </a:cubicBezTo>
                <a:lnTo>
                  <a:pt x="948" y="3385"/>
                </a:lnTo>
                <a:cubicBezTo>
                  <a:pt x="979" y="3354"/>
                  <a:pt x="1035" y="3348"/>
                  <a:pt x="1073" y="3370"/>
                </a:cubicBezTo>
                <a:cubicBezTo>
                  <a:pt x="1156" y="3418"/>
                  <a:pt x="1245" y="3459"/>
                  <a:pt x="1338" y="3493"/>
                </a:cubicBezTo>
                <a:cubicBezTo>
                  <a:pt x="1379" y="3508"/>
                  <a:pt x="1411" y="3554"/>
                  <a:pt x="1407" y="3598"/>
                </a:cubicBezTo>
                <a:lnTo>
                  <a:pt x="1399" y="3683"/>
                </a:lnTo>
                <a:cubicBezTo>
                  <a:pt x="1395" y="3728"/>
                  <a:pt x="1427" y="3769"/>
                  <a:pt x="1471" y="3777"/>
                </a:cubicBezTo>
                <a:lnTo>
                  <a:pt x="1693" y="3816"/>
                </a:lnTo>
                <a:cubicBezTo>
                  <a:pt x="1736" y="3823"/>
                  <a:pt x="1781" y="3795"/>
                  <a:pt x="1792" y="3752"/>
                </a:cubicBezTo>
                <a:lnTo>
                  <a:pt x="1814" y="3669"/>
                </a:lnTo>
                <a:cubicBezTo>
                  <a:pt x="1825" y="3626"/>
                  <a:pt x="1870" y="3594"/>
                  <a:pt x="1914" y="3593"/>
                </a:cubicBezTo>
                <a:cubicBezTo>
                  <a:pt x="2013" y="3593"/>
                  <a:pt x="2110" y="3585"/>
                  <a:pt x="2205" y="3568"/>
                </a:cubicBezTo>
                <a:cubicBezTo>
                  <a:pt x="2249" y="3560"/>
                  <a:pt x="2298" y="3584"/>
                  <a:pt x="2317" y="3625"/>
                </a:cubicBezTo>
                <a:lnTo>
                  <a:pt x="2353" y="3702"/>
                </a:lnTo>
                <a:cubicBezTo>
                  <a:pt x="2372" y="3743"/>
                  <a:pt x="2421" y="3763"/>
                  <a:pt x="2462" y="3747"/>
                </a:cubicBezTo>
                <a:lnTo>
                  <a:pt x="2674" y="3670"/>
                </a:lnTo>
                <a:cubicBezTo>
                  <a:pt x="2715" y="3655"/>
                  <a:pt x="2740" y="3608"/>
                  <a:pt x="2728" y="3565"/>
                </a:cubicBezTo>
                <a:lnTo>
                  <a:pt x="2705" y="3482"/>
                </a:lnTo>
                <a:cubicBezTo>
                  <a:pt x="2694" y="3440"/>
                  <a:pt x="2716" y="3389"/>
                  <a:pt x="2754" y="3367"/>
                </a:cubicBezTo>
                <a:cubicBezTo>
                  <a:pt x="2839" y="3318"/>
                  <a:pt x="2919" y="3262"/>
                  <a:pt x="2993" y="3199"/>
                </a:cubicBezTo>
                <a:cubicBezTo>
                  <a:pt x="3027" y="3170"/>
                  <a:pt x="3083" y="3167"/>
                  <a:pt x="3119" y="3192"/>
                </a:cubicBezTo>
                <a:lnTo>
                  <a:pt x="3189" y="3241"/>
                </a:lnTo>
                <a:cubicBezTo>
                  <a:pt x="3226" y="3267"/>
                  <a:pt x="3278" y="3260"/>
                  <a:pt x="3306" y="3226"/>
                </a:cubicBezTo>
                <a:lnTo>
                  <a:pt x="3451" y="3053"/>
                </a:lnTo>
                <a:cubicBezTo>
                  <a:pt x="3479" y="3019"/>
                  <a:pt x="3477" y="2967"/>
                  <a:pt x="3445" y="2936"/>
                </a:cubicBezTo>
                <a:lnTo>
                  <a:pt x="3384" y="2875"/>
                </a:lnTo>
                <a:cubicBezTo>
                  <a:pt x="3353" y="2844"/>
                  <a:pt x="3347" y="2789"/>
                  <a:pt x="3369" y="2750"/>
                </a:cubicBezTo>
                <a:cubicBezTo>
                  <a:pt x="3417" y="2667"/>
                  <a:pt x="3458" y="2578"/>
                  <a:pt x="3492" y="2486"/>
                </a:cubicBezTo>
                <a:cubicBezTo>
                  <a:pt x="3507" y="2444"/>
                  <a:pt x="3553" y="2413"/>
                  <a:pt x="3597" y="2417"/>
                </a:cubicBezTo>
                <a:lnTo>
                  <a:pt x="3683" y="2424"/>
                </a:lnTo>
                <a:cubicBezTo>
                  <a:pt x="3727" y="2428"/>
                  <a:pt x="3769" y="2396"/>
                  <a:pt x="3776" y="2353"/>
                </a:cubicBezTo>
                <a:lnTo>
                  <a:pt x="3815" y="213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77990-24BA-4266-85F7-6FEDC47C7A95}"/>
              </a:ext>
            </a:extLst>
          </p:cNvPr>
          <p:cNvSpPr/>
          <p:nvPr/>
        </p:nvSpPr>
        <p:spPr>
          <a:xfrm>
            <a:off x="1482990" y="990790"/>
            <a:ext cx="869024" cy="869024"/>
          </a:xfrm>
          <a:prstGeom prst="ellipse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8D8CCC-3BD5-47B1-B558-7ABE9CD0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38" y="1091338"/>
            <a:ext cx="667928" cy="6679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9BC32B-9C94-4C5E-B77F-644BA8FCCB23}"/>
              </a:ext>
            </a:extLst>
          </p:cNvPr>
          <p:cNvGrpSpPr/>
          <p:nvPr/>
        </p:nvGrpSpPr>
        <p:grpSpPr>
          <a:xfrm>
            <a:off x="2699256" y="5140989"/>
            <a:ext cx="2937088" cy="1057862"/>
            <a:chOff x="8921977" y="4121011"/>
            <a:chExt cx="2937088" cy="105786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4A59838-65BC-4148-A8C3-C63B68228910}"/>
                </a:ext>
              </a:extLst>
            </p:cNvPr>
            <p:cNvSpPr txBox="1"/>
            <p:nvPr/>
          </p:nvSpPr>
          <p:spPr>
            <a:xfrm>
              <a:off x="8921977" y="412101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C32643-6523-4300-A7C7-0C6345C34EC4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8314897-AA0A-4F87-8E15-45EE260E8D3C}"/>
              </a:ext>
            </a:extLst>
          </p:cNvPr>
          <p:cNvGrpSpPr/>
          <p:nvPr/>
        </p:nvGrpSpPr>
        <p:grpSpPr>
          <a:xfrm>
            <a:off x="2683737" y="3761537"/>
            <a:ext cx="2937088" cy="1057862"/>
            <a:chOff x="8921977" y="4121011"/>
            <a:chExt cx="2937088" cy="105786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4322A77-E78A-4F77-814C-C00D68C11EDD}"/>
                </a:ext>
              </a:extLst>
            </p:cNvPr>
            <p:cNvSpPr txBox="1"/>
            <p:nvPr/>
          </p:nvSpPr>
          <p:spPr>
            <a:xfrm>
              <a:off x="8921977" y="412101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6CCE3-21A1-41E3-A2B7-3637356EAF78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BFE4ADA-C2D0-49A2-8848-7F986B2171D2}"/>
              </a:ext>
            </a:extLst>
          </p:cNvPr>
          <p:cNvGrpSpPr/>
          <p:nvPr/>
        </p:nvGrpSpPr>
        <p:grpSpPr>
          <a:xfrm>
            <a:off x="2680947" y="2382084"/>
            <a:ext cx="2937088" cy="1057862"/>
            <a:chOff x="8921977" y="4121011"/>
            <a:chExt cx="2937088" cy="105786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B6BD9F8-26CF-4666-859F-7195D63D9957}"/>
                </a:ext>
              </a:extLst>
            </p:cNvPr>
            <p:cNvSpPr txBox="1"/>
            <p:nvPr/>
          </p:nvSpPr>
          <p:spPr>
            <a:xfrm>
              <a:off x="8921977" y="412101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1A1C50-18A7-4264-A44D-DB81941224A4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48561E8-09EA-4E28-87F1-F3700FFACC57}"/>
              </a:ext>
            </a:extLst>
          </p:cNvPr>
          <p:cNvGrpSpPr/>
          <p:nvPr/>
        </p:nvGrpSpPr>
        <p:grpSpPr>
          <a:xfrm>
            <a:off x="2683737" y="1002631"/>
            <a:ext cx="2937088" cy="1057862"/>
            <a:chOff x="8921977" y="4121011"/>
            <a:chExt cx="2937088" cy="105786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4B6378-D1D4-425B-980F-EAF3819E3FBE}"/>
                </a:ext>
              </a:extLst>
            </p:cNvPr>
            <p:cNvSpPr txBox="1"/>
            <p:nvPr/>
          </p:nvSpPr>
          <p:spPr>
            <a:xfrm>
              <a:off x="8921977" y="412101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0503E38-2848-465E-AFF7-C8D1ECEB10D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2" name="Freeform 77">
            <a:extLst>
              <a:ext uri="{FF2B5EF4-FFF2-40B4-BE49-F238E27FC236}">
                <a16:creationId xmlns:a16="http://schemas.microsoft.com/office/drawing/2014/main" id="{1987F7D8-906A-45BD-965B-170B0AB18751}"/>
              </a:ext>
            </a:extLst>
          </p:cNvPr>
          <p:cNvSpPr>
            <a:spLocks noEditPoints="1"/>
          </p:cNvSpPr>
          <p:nvPr/>
        </p:nvSpPr>
        <p:spPr bwMode="auto">
          <a:xfrm>
            <a:off x="6382748" y="2989145"/>
            <a:ext cx="1408365" cy="1408365"/>
          </a:xfrm>
          <a:custGeom>
            <a:avLst/>
            <a:gdLst>
              <a:gd name="T0" fmla="*/ 2683 w 3124"/>
              <a:gd name="T1" fmla="*/ 1968 h 3124"/>
              <a:gd name="T2" fmla="*/ 2475 w 3124"/>
              <a:gd name="T3" fmla="*/ 2328 h 3124"/>
              <a:gd name="T4" fmla="*/ 2085 w 3124"/>
              <a:gd name="T5" fmla="*/ 2627 h 3124"/>
              <a:gd name="T6" fmla="*/ 1644 w 3124"/>
              <a:gd name="T7" fmla="*/ 2745 h 3124"/>
              <a:gd name="T8" fmla="*/ 1158 w 3124"/>
              <a:gd name="T9" fmla="*/ 2684 h 3124"/>
              <a:gd name="T10" fmla="*/ 797 w 3124"/>
              <a:gd name="T11" fmla="*/ 2476 h 3124"/>
              <a:gd name="T12" fmla="*/ 497 w 3124"/>
              <a:gd name="T13" fmla="*/ 2084 h 3124"/>
              <a:gd name="T14" fmla="*/ 379 w 3124"/>
              <a:gd name="T15" fmla="*/ 1644 h 3124"/>
              <a:gd name="T16" fmla="*/ 441 w 3124"/>
              <a:gd name="T17" fmla="*/ 1158 h 3124"/>
              <a:gd name="T18" fmla="*/ 649 w 3124"/>
              <a:gd name="T19" fmla="*/ 796 h 3124"/>
              <a:gd name="T20" fmla="*/ 1040 w 3124"/>
              <a:gd name="T21" fmla="*/ 497 h 3124"/>
              <a:gd name="T22" fmla="*/ 1482 w 3124"/>
              <a:gd name="T23" fmla="*/ 379 h 3124"/>
              <a:gd name="T24" fmla="*/ 1967 w 3124"/>
              <a:gd name="T25" fmla="*/ 441 h 3124"/>
              <a:gd name="T26" fmla="*/ 2328 w 3124"/>
              <a:gd name="T27" fmla="*/ 649 h 3124"/>
              <a:gd name="T28" fmla="*/ 2627 w 3124"/>
              <a:gd name="T29" fmla="*/ 1039 h 3124"/>
              <a:gd name="T30" fmla="*/ 2746 w 3124"/>
              <a:gd name="T31" fmla="*/ 1482 h 3124"/>
              <a:gd name="T32" fmla="*/ 3059 w 3124"/>
              <a:gd name="T33" fmla="*/ 1399 h 3124"/>
              <a:gd name="T34" fmla="*/ 2853 w 3124"/>
              <a:gd name="T35" fmla="*/ 1093 h 3124"/>
              <a:gd name="T36" fmla="*/ 2961 w 3124"/>
              <a:gd name="T37" fmla="*/ 861 h 3124"/>
              <a:gd name="T38" fmla="*/ 2713 w 3124"/>
              <a:gd name="T39" fmla="*/ 703 h 3124"/>
              <a:gd name="T40" fmla="*/ 2422 w 3124"/>
              <a:gd name="T41" fmla="*/ 411 h 3124"/>
              <a:gd name="T42" fmla="*/ 2264 w 3124"/>
              <a:gd name="T43" fmla="*/ 163 h 3124"/>
              <a:gd name="T44" fmla="*/ 2031 w 3124"/>
              <a:gd name="T45" fmla="*/ 272 h 3124"/>
              <a:gd name="T46" fmla="*/ 1725 w 3124"/>
              <a:gd name="T47" fmla="*/ 65 h 3124"/>
              <a:gd name="T48" fmla="*/ 1399 w 3124"/>
              <a:gd name="T49" fmla="*/ 65 h 3124"/>
              <a:gd name="T50" fmla="*/ 1093 w 3124"/>
              <a:gd name="T51" fmla="*/ 272 h 3124"/>
              <a:gd name="T52" fmla="*/ 861 w 3124"/>
              <a:gd name="T53" fmla="*/ 163 h 3124"/>
              <a:gd name="T54" fmla="*/ 703 w 3124"/>
              <a:gd name="T55" fmla="*/ 411 h 3124"/>
              <a:gd name="T56" fmla="*/ 411 w 3124"/>
              <a:gd name="T57" fmla="*/ 703 h 3124"/>
              <a:gd name="T58" fmla="*/ 163 w 3124"/>
              <a:gd name="T59" fmla="*/ 861 h 3124"/>
              <a:gd name="T60" fmla="*/ 272 w 3124"/>
              <a:gd name="T61" fmla="*/ 1093 h 3124"/>
              <a:gd name="T62" fmla="*/ 65 w 3124"/>
              <a:gd name="T63" fmla="*/ 1399 h 3124"/>
              <a:gd name="T64" fmla="*/ 65 w 3124"/>
              <a:gd name="T65" fmla="*/ 1725 h 3124"/>
              <a:gd name="T66" fmla="*/ 272 w 3124"/>
              <a:gd name="T67" fmla="*/ 2031 h 3124"/>
              <a:gd name="T68" fmla="*/ 163 w 3124"/>
              <a:gd name="T69" fmla="*/ 2264 h 3124"/>
              <a:gd name="T70" fmla="*/ 411 w 3124"/>
              <a:gd name="T71" fmla="*/ 2422 h 3124"/>
              <a:gd name="T72" fmla="*/ 703 w 3124"/>
              <a:gd name="T73" fmla="*/ 2713 h 3124"/>
              <a:gd name="T74" fmla="*/ 861 w 3124"/>
              <a:gd name="T75" fmla="*/ 2961 h 3124"/>
              <a:gd name="T76" fmla="*/ 1093 w 3124"/>
              <a:gd name="T77" fmla="*/ 2853 h 3124"/>
              <a:gd name="T78" fmla="*/ 1399 w 3124"/>
              <a:gd name="T79" fmla="*/ 3059 h 3124"/>
              <a:gd name="T80" fmla="*/ 1725 w 3124"/>
              <a:gd name="T81" fmla="*/ 3059 h 3124"/>
              <a:gd name="T82" fmla="*/ 2031 w 3124"/>
              <a:gd name="T83" fmla="*/ 2853 h 3124"/>
              <a:gd name="T84" fmla="*/ 2264 w 3124"/>
              <a:gd name="T85" fmla="*/ 2961 h 3124"/>
              <a:gd name="T86" fmla="*/ 2422 w 3124"/>
              <a:gd name="T87" fmla="*/ 2714 h 3124"/>
              <a:gd name="T88" fmla="*/ 2714 w 3124"/>
              <a:gd name="T89" fmla="*/ 2422 h 3124"/>
              <a:gd name="T90" fmla="*/ 2961 w 3124"/>
              <a:gd name="T91" fmla="*/ 2264 h 3124"/>
              <a:gd name="T92" fmla="*/ 2853 w 3124"/>
              <a:gd name="T93" fmla="*/ 2031 h 3124"/>
              <a:gd name="T94" fmla="*/ 3059 w 3124"/>
              <a:gd name="T95" fmla="*/ 1725 h 3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24" h="3124">
                <a:moveTo>
                  <a:pt x="2746" y="1643"/>
                </a:moveTo>
                <a:cubicBezTo>
                  <a:pt x="2746" y="1679"/>
                  <a:pt x="2742" y="1737"/>
                  <a:pt x="2736" y="1773"/>
                </a:cubicBezTo>
                <a:cubicBezTo>
                  <a:pt x="2724" y="1840"/>
                  <a:pt x="2706" y="1905"/>
                  <a:pt x="2683" y="1968"/>
                </a:cubicBezTo>
                <a:cubicBezTo>
                  <a:pt x="2671" y="2002"/>
                  <a:pt x="2645" y="2054"/>
                  <a:pt x="2627" y="2085"/>
                </a:cubicBezTo>
                <a:lnTo>
                  <a:pt x="2549" y="2220"/>
                </a:lnTo>
                <a:cubicBezTo>
                  <a:pt x="2531" y="2251"/>
                  <a:pt x="2499" y="2300"/>
                  <a:pt x="2475" y="2328"/>
                </a:cubicBezTo>
                <a:cubicBezTo>
                  <a:pt x="2431" y="2381"/>
                  <a:pt x="2381" y="2431"/>
                  <a:pt x="2328" y="2475"/>
                </a:cubicBezTo>
                <a:cubicBezTo>
                  <a:pt x="2300" y="2499"/>
                  <a:pt x="2251" y="2531"/>
                  <a:pt x="2220" y="2549"/>
                </a:cubicBezTo>
                <a:lnTo>
                  <a:pt x="2085" y="2627"/>
                </a:lnTo>
                <a:cubicBezTo>
                  <a:pt x="2053" y="2645"/>
                  <a:pt x="2001" y="2671"/>
                  <a:pt x="1967" y="2684"/>
                </a:cubicBezTo>
                <a:cubicBezTo>
                  <a:pt x="1905" y="2706"/>
                  <a:pt x="1840" y="2724"/>
                  <a:pt x="1774" y="2736"/>
                </a:cubicBezTo>
                <a:cubicBezTo>
                  <a:pt x="1738" y="2742"/>
                  <a:pt x="1680" y="2745"/>
                  <a:pt x="1644" y="2745"/>
                </a:cubicBezTo>
                <a:lnTo>
                  <a:pt x="1480" y="2745"/>
                </a:lnTo>
                <a:cubicBezTo>
                  <a:pt x="1444" y="2745"/>
                  <a:pt x="1386" y="2742"/>
                  <a:pt x="1350" y="2736"/>
                </a:cubicBezTo>
                <a:cubicBezTo>
                  <a:pt x="1284" y="2724"/>
                  <a:pt x="1220" y="2706"/>
                  <a:pt x="1158" y="2684"/>
                </a:cubicBezTo>
                <a:cubicBezTo>
                  <a:pt x="1124" y="2672"/>
                  <a:pt x="1072" y="2645"/>
                  <a:pt x="1040" y="2627"/>
                </a:cubicBezTo>
                <a:lnTo>
                  <a:pt x="904" y="2549"/>
                </a:lnTo>
                <a:cubicBezTo>
                  <a:pt x="873" y="2531"/>
                  <a:pt x="824" y="2499"/>
                  <a:pt x="797" y="2476"/>
                </a:cubicBezTo>
                <a:cubicBezTo>
                  <a:pt x="743" y="2431"/>
                  <a:pt x="694" y="2382"/>
                  <a:pt x="649" y="2328"/>
                </a:cubicBezTo>
                <a:cubicBezTo>
                  <a:pt x="626" y="2301"/>
                  <a:pt x="594" y="2252"/>
                  <a:pt x="576" y="2221"/>
                </a:cubicBezTo>
                <a:lnTo>
                  <a:pt x="497" y="2084"/>
                </a:lnTo>
                <a:cubicBezTo>
                  <a:pt x="479" y="2053"/>
                  <a:pt x="453" y="2001"/>
                  <a:pt x="441" y="1967"/>
                </a:cubicBezTo>
                <a:cubicBezTo>
                  <a:pt x="418" y="1905"/>
                  <a:pt x="401" y="1840"/>
                  <a:pt x="389" y="1774"/>
                </a:cubicBezTo>
                <a:cubicBezTo>
                  <a:pt x="382" y="1738"/>
                  <a:pt x="379" y="1680"/>
                  <a:pt x="379" y="1644"/>
                </a:cubicBezTo>
                <a:lnTo>
                  <a:pt x="379" y="1482"/>
                </a:lnTo>
                <a:cubicBezTo>
                  <a:pt x="379" y="1446"/>
                  <a:pt x="382" y="1387"/>
                  <a:pt x="388" y="1352"/>
                </a:cubicBezTo>
                <a:cubicBezTo>
                  <a:pt x="400" y="1285"/>
                  <a:pt x="418" y="1220"/>
                  <a:pt x="441" y="1158"/>
                </a:cubicBezTo>
                <a:cubicBezTo>
                  <a:pt x="453" y="1124"/>
                  <a:pt x="479" y="1071"/>
                  <a:pt x="497" y="1040"/>
                </a:cubicBezTo>
                <a:lnTo>
                  <a:pt x="575" y="904"/>
                </a:lnTo>
                <a:cubicBezTo>
                  <a:pt x="594" y="873"/>
                  <a:pt x="626" y="824"/>
                  <a:pt x="649" y="796"/>
                </a:cubicBezTo>
                <a:cubicBezTo>
                  <a:pt x="694" y="743"/>
                  <a:pt x="743" y="694"/>
                  <a:pt x="797" y="649"/>
                </a:cubicBezTo>
                <a:cubicBezTo>
                  <a:pt x="824" y="626"/>
                  <a:pt x="873" y="594"/>
                  <a:pt x="904" y="576"/>
                </a:cubicBezTo>
                <a:lnTo>
                  <a:pt x="1040" y="497"/>
                </a:lnTo>
                <a:cubicBezTo>
                  <a:pt x="1071" y="479"/>
                  <a:pt x="1124" y="453"/>
                  <a:pt x="1157" y="441"/>
                </a:cubicBezTo>
                <a:cubicBezTo>
                  <a:pt x="1220" y="418"/>
                  <a:pt x="1285" y="401"/>
                  <a:pt x="1352" y="389"/>
                </a:cubicBezTo>
                <a:cubicBezTo>
                  <a:pt x="1387" y="382"/>
                  <a:pt x="1446" y="379"/>
                  <a:pt x="1482" y="379"/>
                </a:cubicBezTo>
                <a:lnTo>
                  <a:pt x="1643" y="379"/>
                </a:lnTo>
                <a:cubicBezTo>
                  <a:pt x="1679" y="379"/>
                  <a:pt x="1737" y="382"/>
                  <a:pt x="1773" y="389"/>
                </a:cubicBezTo>
                <a:cubicBezTo>
                  <a:pt x="1840" y="401"/>
                  <a:pt x="1905" y="418"/>
                  <a:pt x="1967" y="441"/>
                </a:cubicBezTo>
                <a:cubicBezTo>
                  <a:pt x="2001" y="453"/>
                  <a:pt x="2053" y="479"/>
                  <a:pt x="2085" y="497"/>
                </a:cubicBezTo>
                <a:lnTo>
                  <a:pt x="2220" y="576"/>
                </a:lnTo>
                <a:cubicBezTo>
                  <a:pt x="2251" y="594"/>
                  <a:pt x="2300" y="626"/>
                  <a:pt x="2328" y="649"/>
                </a:cubicBezTo>
                <a:cubicBezTo>
                  <a:pt x="2381" y="694"/>
                  <a:pt x="2430" y="743"/>
                  <a:pt x="2475" y="796"/>
                </a:cubicBezTo>
                <a:cubicBezTo>
                  <a:pt x="2499" y="824"/>
                  <a:pt x="2531" y="873"/>
                  <a:pt x="2549" y="904"/>
                </a:cubicBezTo>
                <a:lnTo>
                  <a:pt x="2627" y="1039"/>
                </a:lnTo>
                <a:cubicBezTo>
                  <a:pt x="2645" y="1071"/>
                  <a:pt x="2671" y="1123"/>
                  <a:pt x="2683" y="1157"/>
                </a:cubicBezTo>
                <a:cubicBezTo>
                  <a:pt x="2706" y="1219"/>
                  <a:pt x="2724" y="1285"/>
                  <a:pt x="2736" y="1352"/>
                </a:cubicBezTo>
                <a:cubicBezTo>
                  <a:pt x="2742" y="1387"/>
                  <a:pt x="2746" y="1446"/>
                  <a:pt x="2746" y="1482"/>
                </a:cubicBezTo>
                <a:lnTo>
                  <a:pt x="2746" y="1643"/>
                </a:lnTo>
                <a:close/>
                <a:moveTo>
                  <a:pt x="3124" y="1470"/>
                </a:moveTo>
                <a:cubicBezTo>
                  <a:pt x="3124" y="1434"/>
                  <a:pt x="3095" y="1402"/>
                  <a:pt x="3059" y="1399"/>
                </a:cubicBezTo>
                <a:lnTo>
                  <a:pt x="2989" y="1394"/>
                </a:lnTo>
                <a:cubicBezTo>
                  <a:pt x="2953" y="1390"/>
                  <a:pt x="2920" y="1359"/>
                  <a:pt x="2914" y="1323"/>
                </a:cubicBezTo>
                <a:cubicBezTo>
                  <a:pt x="2900" y="1244"/>
                  <a:pt x="2880" y="1167"/>
                  <a:pt x="2853" y="1093"/>
                </a:cubicBezTo>
                <a:cubicBezTo>
                  <a:pt x="2840" y="1059"/>
                  <a:pt x="2853" y="1015"/>
                  <a:pt x="2882" y="995"/>
                </a:cubicBezTo>
                <a:lnTo>
                  <a:pt x="2940" y="955"/>
                </a:lnTo>
                <a:cubicBezTo>
                  <a:pt x="2969" y="934"/>
                  <a:pt x="2979" y="892"/>
                  <a:pt x="2961" y="861"/>
                </a:cubicBezTo>
                <a:lnTo>
                  <a:pt x="2869" y="701"/>
                </a:lnTo>
                <a:cubicBezTo>
                  <a:pt x="2851" y="670"/>
                  <a:pt x="2810" y="657"/>
                  <a:pt x="2777" y="673"/>
                </a:cubicBezTo>
                <a:lnTo>
                  <a:pt x="2713" y="703"/>
                </a:lnTo>
                <a:cubicBezTo>
                  <a:pt x="2681" y="718"/>
                  <a:pt x="2637" y="707"/>
                  <a:pt x="2613" y="679"/>
                </a:cubicBezTo>
                <a:cubicBezTo>
                  <a:pt x="2562" y="619"/>
                  <a:pt x="2506" y="562"/>
                  <a:pt x="2445" y="511"/>
                </a:cubicBezTo>
                <a:cubicBezTo>
                  <a:pt x="2417" y="488"/>
                  <a:pt x="2406" y="444"/>
                  <a:pt x="2422" y="411"/>
                </a:cubicBezTo>
                <a:lnTo>
                  <a:pt x="2452" y="347"/>
                </a:lnTo>
                <a:cubicBezTo>
                  <a:pt x="2467" y="314"/>
                  <a:pt x="2454" y="273"/>
                  <a:pt x="2423" y="255"/>
                </a:cubicBezTo>
                <a:lnTo>
                  <a:pt x="2264" y="163"/>
                </a:lnTo>
                <a:cubicBezTo>
                  <a:pt x="2232" y="145"/>
                  <a:pt x="2190" y="155"/>
                  <a:pt x="2170" y="184"/>
                </a:cubicBezTo>
                <a:lnTo>
                  <a:pt x="2130" y="242"/>
                </a:lnTo>
                <a:cubicBezTo>
                  <a:pt x="2109" y="272"/>
                  <a:pt x="2065" y="284"/>
                  <a:pt x="2031" y="272"/>
                </a:cubicBezTo>
                <a:cubicBezTo>
                  <a:pt x="1957" y="245"/>
                  <a:pt x="1880" y="224"/>
                  <a:pt x="1801" y="210"/>
                </a:cubicBezTo>
                <a:cubicBezTo>
                  <a:pt x="1766" y="204"/>
                  <a:pt x="1734" y="171"/>
                  <a:pt x="1731" y="135"/>
                </a:cubicBezTo>
                <a:lnTo>
                  <a:pt x="1725" y="65"/>
                </a:lnTo>
                <a:cubicBezTo>
                  <a:pt x="1722" y="29"/>
                  <a:pt x="1690" y="0"/>
                  <a:pt x="1654" y="0"/>
                </a:cubicBezTo>
                <a:lnTo>
                  <a:pt x="1470" y="0"/>
                </a:lnTo>
                <a:cubicBezTo>
                  <a:pt x="1434" y="0"/>
                  <a:pt x="1402" y="29"/>
                  <a:pt x="1399" y="65"/>
                </a:cubicBezTo>
                <a:lnTo>
                  <a:pt x="1393" y="135"/>
                </a:lnTo>
                <a:cubicBezTo>
                  <a:pt x="1390" y="171"/>
                  <a:pt x="1359" y="204"/>
                  <a:pt x="1323" y="210"/>
                </a:cubicBezTo>
                <a:cubicBezTo>
                  <a:pt x="1244" y="224"/>
                  <a:pt x="1167" y="245"/>
                  <a:pt x="1093" y="272"/>
                </a:cubicBezTo>
                <a:cubicBezTo>
                  <a:pt x="1059" y="284"/>
                  <a:pt x="1015" y="272"/>
                  <a:pt x="995" y="242"/>
                </a:cubicBezTo>
                <a:lnTo>
                  <a:pt x="955" y="184"/>
                </a:lnTo>
                <a:cubicBezTo>
                  <a:pt x="934" y="155"/>
                  <a:pt x="892" y="145"/>
                  <a:pt x="861" y="163"/>
                </a:cubicBezTo>
                <a:lnTo>
                  <a:pt x="702" y="255"/>
                </a:lnTo>
                <a:cubicBezTo>
                  <a:pt x="670" y="273"/>
                  <a:pt x="657" y="314"/>
                  <a:pt x="673" y="347"/>
                </a:cubicBezTo>
                <a:lnTo>
                  <a:pt x="703" y="411"/>
                </a:lnTo>
                <a:cubicBezTo>
                  <a:pt x="718" y="444"/>
                  <a:pt x="707" y="488"/>
                  <a:pt x="679" y="511"/>
                </a:cubicBezTo>
                <a:cubicBezTo>
                  <a:pt x="618" y="562"/>
                  <a:pt x="562" y="619"/>
                  <a:pt x="511" y="680"/>
                </a:cubicBezTo>
                <a:cubicBezTo>
                  <a:pt x="488" y="707"/>
                  <a:pt x="444" y="718"/>
                  <a:pt x="411" y="703"/>
                </a:cubicBezTo>
                <a:lnTo>
                  <a:pt x="347" y="673"/>
                </a:lnTo>
                <a:cubicBezTo>
                  <a:pt x="314" y="658"/>
                  <a:pt x="273" y="670"/>
                  <a:pt x="255" y="702"/>
                </a:cubicBezTo>
                <a:lnTo>
                  <a:pt x="163" y="861"/>
                </a:lnTo>
                <a:cubicBezTo>
                  <a:pt x="145" y="892"/>
                  <a:pt x="155" y="934"/>
                  <a:pt x="184" y="955"/>
                </a:cubicBezTo>
                <a:lnTo>
                  <a:pt x="242" y="995"/>
                </a:lnTo>
                <a:cubicBezTo>
                  <a:pt x="272" y="1015"/>
                  <a:pt x="284" y="1059"/>
                  <a:pt x="272" y="1093"/>
                </a:cubicBezTo>
                <a:cubicBezTo>
                  <a:pt x="245" y="1167"/>
                  <a:pt x="224" y="1244"/>
                  <a:pt x="210" y="1323"/>
                </a:cubicBezTo>
                <a:cubicBezTo>
                  <a:pt x="204" y="1359"/>
                  <a:pt x="171" y="1390"/>
                  <a:pt x="135" y="1394"/>
                </a:cubicBezTo>
                <a:lnTo>
                  <a:pt x="65" y="1399"/>
                </a:lnTo>
                <a:cubicBezTo>
                  <a:pt x="29" y="1402"/>
                  <a:pt x="0" y="1434"/>
                  <a:pt x="0" y="1470"/>
                </a:cubicBezTo>
                <a:lnTo>
                  <a:pt x="0" y="1654"/>
                </a:lnTo>
                <a:cubicBezTo>
                  <a:pt x="0" y="1690"/>
                  <a:pt x="29" y="1722"/>
                  <a:pt x="65" y="1725"/>
                </a:cubicBezTo>
                <a:lnTo>
                  <a:pt x="135" y="1731"/>
                </a:lnTo>
                <a:cubicBezTo>
                  <a:pt x="171" y="1734"/>
                  <a:pt x="204" y="1766"/>
                  <a:pt x="210" y="1801"/>
                </a:cubicBezTo>
                <a:cubicBezTo>
                  <a:pt x="224" y="1880"/>
                  <a:pt x="245" y="1957"/>
                  <a:pt x="272" y="2031"/>
                </a:cubicBezTo>
                <a:cubicBezTo>
                  <a:pt x="284" y="2065"/>
                  <a:pt x="272" y="2109"/>
                  <a:pt x="242" y="2130"/>
                </a:cubicBezTo>
                <a:lnTo>
                  <a:pt x="184" y="2170"/>
                </a:lnTo>
                <a:cubicBezTo>
                  <a:pt x="155" y="2190"/>
                  <a:pt x="145" y="2232"/>
                  <a:pt x="163" y="2264"/>
                </a:cubicBezTo>
                <a:lnTo>
                  <a:pt x="255" y="2423"/>
                </a:lnTo>
                <a:cubicBezTo>
                  <a:pt x="273" y="2454"/>
                  <a:pt x="314" y="2467"/>
                  <a:pt x="347" y="2452"/>
                </a:cubicBezTo>
                <a:lnTo>
                  <a:pt x="411" y="2422"/>
                </a:lnTo>
                <a:cubicBezTo>
                  <a:pt x="444" y="2407"/>
                  <a:pt x="488" y="2417"/>
                  <a:pt x="511" y="2445"/>
                </a:cubicBezTo>
                <a:cubicBezTo>
                  <a:pt x="562" y="2506"/>
                  <a:pt x="618" y="2562"/>
                  <a:pt x="679" y="2613"/>
                </a:cubicBezTo>
                <a:cubicBezTo>
                  <a:pt x="707" y="2637"/>
                  <a:pt x="718" y="2681"/>
                  <a:pt x="703" y="2713"/>
                </a:cubicBezTo>
                <a:lnTo>
                  <a:pt x="673" y="2777"/>
                </a:lnTo>
                <a:cubicBezTo>
                  <a:pt x="657" y="2810"/>
                  <a:pt x="670" y="2851"/>
                  <a:pt x="702" y="2869"/>
                </a:cubicBezTo>
                <a:lnTo>
                  <a:pt x="861" y="2961"/>
                </a:lnTo>
                <a:cubicBezTo>
                  <a:pt x="892" y="2979"/>
                  <a:pt x="934" y="2970"/>
                  <a:pt x="955" y="2940"/>
                </a:cubicBezTo>
                <a:lnTo>
                  <a:pt x="995" y="2883"/>
                </a:lnTo>
                <a:cubicBezTo>
                  <a:pt x="1015" y="2853"/>
                  <a:pt x="1059" y="2840"/>
                  <a:pt x="1093" y="2853"/>
                </a:cubicBezTo>
                <a:cubicBezTo>
                  <a:pt x="1167" y="2880"/>
                  <a:pt x="1244" y="2900"/>
                  <a:pt x="1323" y="2914"/>
                </a:cubicBezTo>
                <a:cubicBezTo>
                  <a:pt x="1359" y="2921"/>
                  <a:pt x="1390" y="2953"/>
                  <a:pt x="1393" y="2989"/>
                </a:cubicBezTo>
                <a:lnTo>
                  <a:pt x="1399" y="3059"/>
                </a:lnTo>
                <a:cubicBezTo>
                  <a:pt x="1402" y="3095"/>
                  <a:pt x="1434" y="3124"/>
                  <a:pt x="1470" y="3124"/>
                </a:cubicBezTo>
                <a:lnTo>
                  <a:pt x="1654" y="3124"/>
                </a:lnTo>
                <a:cubicBezTo>
                  <a:pt x="1690" y="3124"/>
                  <a:pt x="1722" y="3095"/>
                  <a:pt x="1725" y="3059"/>
                </a:cubicBezTo>
                <a:lnTo>
                  <a:pt x="1731" y="2989"/>
                </a:lnTo>
                <a:cubicBezTo>
                  <a:pt x="1734" y="2953"/>
                  <a:pt x="1766" y="2921"/>
                  <a:pt x="1801" y="2914"/>
                </a:cubicBezTo>
                <a:cubicBezTo>
                  <a:pt x="1880" y="2900"/>
                  <a:pt x="1957" y="2880"/>
                  <a:pt x="2031" y="2853"/>
                </a:cubicBezTo>
                <a:cubicBezTo>
                  <a:pt x="2065" y="2840"/>
                  <a:pt x="2109" y="2853"/>
                  <a:pt x="2130" y="2883"/>
                </a:cubicBezTo>
                <a:lnTo>
                  <a:pt x="2170" y="2940"/>
                </a:lnTo>
                <a:cubicBezTo>
                  <a:pt x="2190" y="2970"/>
                  <a:pt x="2232" y="2979"/>
                  <a:pt x="2264" y="2961"/>
                </a:cubicBezTo>
                <a:lnTo>
                  <a:pt x="2423" y="2869"/>
                </a:lnTo>
                <a:cubicBezTo>
                  <a:pt x="2454" y="2851"/>
                  <a:pt x="2467" y="2810"/>
                  <a:pt x="2452" y="2777"/>
                </a:cubicBezTo>
                <a:lnTo>
                  <a:pt x="2422" y="2714"/>
                </a:lnTo>
                <a:cubicBezTo>
                  <a:pt x="2406" y="2681"/>
                  <a:pt x="2417" y="2637"/>
                  <a:pt x="2445" y="2614"/>
                </a:cubicBezTo>
                <a:cubicBezTo>
                  <a:pt x="2506" y="2562"/>
                  <a:pt x="2562" y="2506"/>
                  <a:pt x="2614" y="2445"/>
                </a:cubicBezTo>
                <a:cubicBezTo>
                  <a:pt x="2637" y="2417"/>
                  <a:pt x="2681" y="2407"/>
                  <a:pt x="2714" y="2422"/>
                </a:cubicBezTo>
                <a:lnTo>
                  <a:pt x="2777" y="2452"/>
                </a:lnTo>
                <a:cubicBezTo>
                  <a:pt x="2810" y="2467"/>
                  <a:pt x="2851" y="2454"/>
                  <a:pt x="2869" y="2423"/>
                </a:cubicBezTo>
                <a:lnTo>
                  <a:pt x="2961" y="2264"/>
                </a:lnTo>
                <a:cubicBezTo>
                  <a:pt x="2979" y="2232"/>
                  <a:pt x="2969" y="2190"/>
                  <a:pt x="2940" y="2170"/>
                </a:cubicBezTo>
                <a:lnTo>
                  <a:pt x="2882" y="2130"/>
                </a:lnTo>
                <a:cubicBezTo>
                  <a:pt x="2853" y="2109"/>
                  <a:pt x="2840" y="2065"/>
                  <a:pt x="2853" y="2031"/>
                </a:cubicBezTo>
                <a:cubicBezTo>
                  <a:pt x="2880" y="1957"/>
                  <a:pt x="2900" y="1880"/>
                  <a:pt x="2914" y="1801"/>
                </a:cubicBezTo>
                <a:cubicBezTo>
                  <a:pt x="2921" y="1766"/>
                  <a:pt x="2953" y="1734"/>
                  <a:pt x="2989" y="1731"/>
                </a:cubicBezTo>
                <a:lnTo>
                  <a:pt x="3059" y="1725"/>
                </a:lnTo>
                <a:cubicBezTo>
                  <a:pt x="3095" y="1722"/>
                  <a:pt x="3124" y="1690"/>
                  <a:pt x="3124" y="1654"/>
                </a:cubicBezTo>
                <a:lnTo>
                  <a:pt x="3124" y="14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2E86DE-E274-4177-BBA6-CEF3A166256B}"/>
              </a:ext>
            </a:extLst>
          </p:cNvPr>
          <p:cNvSpPr/>
          <p:nvPr/>
        </p:nvSpPr>
        <p:spPr>
          <a:xfrm>
            <a:off x="6530908" y="3137305"/>
            <a:ext cx="1112045" cy="11120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7">
            <a:extLst>
              <a:ext uri="{FF2B5EF4-FFF2-40B4-BE49-F238E27FC236}">
                <a16:creationId xmlns:a16="http://schemas.microsoft.com/office/drawing/2014/main" id="{99CA4602-B884-4F6B-BE25-A438DCA5EA08}"/>
              </a:ext>
            </a:extLst>
          </p:cNvPr>
          <p:cNvSpPr>
            <a:spLocks/>
          </p:cNvSpPr>
          <p:nvPr/>
        </p:nvSpPr>
        <p:spPr bwMode="auto">
          <a:xfrm>
            <a:off x="6784341" y="794326"/>
            <a:ext cx="902191" cy="500598"/>
          </a:xfrm>
          <a:custGeom>
            <a:avLst/>
            <a:gdLst>
              <a:gd name="T0" fmla="*/ 1988 w 2004"/>
              <a:gd name="T1" fmla="*/ 0 h 1110"/>
              <a:gd name="T2" fmla="*/ 1470 w 2004"/>
              <a:gd name="T3" fmla="*/ 0 h 1110"/>
              <a:gd name="T4" fmla="*/ 1482 w 2004"/>
              <a:gd name="T5" fmla="*/ 108 h 1110"/>
              <a:gd name="T6" fmla="*/ 1002 w 2004"/>
              <a:gd name="T7" fmla="*/ 588 h 1110"/>
              <a:gd name="T8" fmla="*/ 523 w 2004"/>
              <a:gd name="T9" fmla="*/ 108 h 1110"/>
              <a:gd name="T10" fmla="*/ 535 w 2004"/>
              <a:gd name="T11" fmla="*/ 0 h 1110"/>
              <a:gd name="T12" fmla="*/ 16 w 2004"/>
              <a:gd name="T13" fmla="*/ 0 h 1110"/>
              <a:gd name="T14" fmla="*/ 0 w 2004"/>
              <a:gd name="T15" fmla="*/ 49 h 1110"/>
              <a:gd name="T16" fmla="*/ 0 w 2004"/>
              <a:gd name="T17" fmla="*/ 167 h 1110"/>
              <a:gd name="T18" fmla="*/ 80 w 2004"/>
              <a:gd name="T19" fmla="*/ 254 h 1110"/>
              <a:gd name="T20" fmla="*/ 103 w 2004"/>
              <a:gd name="T21" fmla="*/ 256 h 1110"/>
              <a:gd name="T22" fmla="*/ 200 w 2004"/>
              <a:gd name="T23" fmla="*/ 340 h 1110"/>
              <a:gd name="T24" fmla="*/ 272 w 2004"/>
              <a:gd name="T25" fmla="*/ 512 h 1110"/>
              <a:gd name="T26" fmla="*/ 262 w 2004"/>
              <a:gd name="T27" fmla="*/ 640 h 1110"/>
              <a:gd name="T28" fmla="*/ 247 w 2004"/>
              <a:gd name="T29" fmla="*/ 658 h 1110"/>
              <a:gd name="T30" fmla="*/ 252 w 2004"/>
              <a:gd name="T31" fmla="*/ 775 h 1110"/>
              <a:gd name="T32" fmla="*/ 336 w 2004"/>
              <a:gd name="T33" fmla="*/ 859 h 1110"/>
              <a:gd name="T34" fmla="*/ 453 w 2004"/>
              <a:gd name="T35" fmla="*/ 864 h 1110"/>
              <a:gd name="T36" fmla="*/ 471 w 2004"/>
              <a:gd name="T37" fmla="*/ 849 h 1110"/>
              <a:gd name="T38" fmla="*/ 599 w 2004"/>
              <a:gd name="T39" fmla="*/ 839 h 1110"/>
              <a:gd name="T40" fmla="*/ 771 w 2004"/>
              <a:gd name="T41" fmla="*/ 910 h 1110"/>
              <a:gd name="T42" fmla="*/ 855 w 2004"/>
              <a:gd name="T43" fmla="*/ 1008 h 1110"/>
              <a:gd name="T44" fmla="*/ 857 w 2004"/>
              <a:gd name="T45" fmla="*/ 1031 h 1110"/>
              <a:gd name="T46" fmla="*/ 943 w 2004"/>
              <a:gd name="T47" fmla="*/ 1110 h 1110"/>
              <a:gd name="T48" fmla="*/ 1062 w 2004"/>
              <a:gd name="T49" fmla="*/ 1110 h 1110"/>
              <a:gd name="T50" fmla="*/ 1148 w 2004"/>
              <a:gd name="T51" fmla="*/ 1031 h 1110"/>
              <a:gd name="T52" fmla="*/ 1150 w 2004"/>
              <a:gd name="T53" fmla="*/ 1008 h 1110"/>
              <a:gd name="T54" fmla="*/ 1234 w 2004"/>
              <a:gd name="T55" fmla="*/ 910 h 1110"/>
              <a:gd name="T56" fmla="*/ 1406 w 2004"/>
              <a:gd name="T57" fmla="*/ 839 h 1110"/>
              <a:gd name="T58" fmla="*/ 1534 w 2004"/>
              <a:gd name="T59" fmla="*/ 849 h 1110"/>
              <a:gd name="T60" fmla="*/ 1552 w 2004"/>
              <a:gd name="T61" fmla="*/ 864 h 1110"/>
              <a:gd name="T62" fmla="*/ 1669 w 2004"/>
              <a:gd name="T63" fmla="*/ 859 h 1110"/>
              <a:gd name="T64" fmla="*/ 1753 w 2004"/>
              <a:gd name="T65" fmla="*/ 775 h 1110"/>
              <a:gd name="T66" fmla="*/ 1758 w 2004"/>
              <a:gd name="T67" fmla="*/ 658 h 1110"/>
              <a:gd name="T68" fmla="*/ 1743 w 2004"/>
              <a:gd name="T69" fmla="*/ 640 h 1110"/>
              <a:gd name="T70" fmla="*/ 1733 w 2004"/>
              <a:gd name="T71" fmla="*/ 512 h 1110"/>
              <a:gd name="T72" fmla="*/ 1805 w 2004"/>
              <a:gd name="T73" fmla="*/ 340 h 1110"/>
              <a:gd name="T74" fmla="*/ 1902 w 2004"/>
              <a:gd name="T75" fmla="*/ 256 h 1110"/>
              <a:gd name="T76" fmla="*/ 1925 w 2004"/>
              <a:gd name="T77" fmla="*/ 254 h 1110"/>
              <a:gd name="T78" fmla="*/ 2004 w 2004"/>
              <a:gd name="T79" fmla="*/ 167 h 1110"/>
              <a:gd name="T80" fmla="*/ 2004 w 2004"/>
              <a:gd name="T81" fmla="*/ 49 h 1110"/>
              <a:gd name="T82" fmla="*/ 1988 w 2004"/>
              <a:gd name="T83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04" h="1110">
                <a:moveTo>
                  <a:pt x="1988" y="0"/>
                </a:moveTo>
                <a:lnTo>
                  <a:pt x="1470" y="0"/>
                </a:lnTo>
                <a:cubicBezTo>
                  <a:pt x="1478" y="35"/>
                  <a:pt x="1482" y="71"/>
                  <a:pt x="1482" y="108"/>
                </a:cubicBezTo>
                <a:cubicBezTo>
                  <a:pt x="1482" y="373"/>
                  <a:pt x="1267" y="588"/>
                  <a:pt x="1002" y="588"/>
                </a:cubicBezTo>
                <a:cubicBezTo>
                  <a:pt x="738" y="588"/>
                  <a:pt x="523" y="373"/>
                  <a:pt x="523" y="108"/>
                </a:cubicBezTo>
                <a:cubicBezTo>
                  <a:pt x="523" y="71"/>
                  <a:pt x="527" y="35"/>
                  <a:pt x="535" y="0"/>
                </a:cubicBezTo>
                <a:lnTo>
                  <a:pt x="16" y="0"/>
                </a:lnTo>
                <a:cubicBezTo>
                  <a:pt x="6" y="14"/>
                  <a:pt x="0" y="31"/>
                  <a:pt x="0" y="49"/>
                </a:cubicBezTo>
                <a:lnTo>
                  <a:pt x="0" y="167"/>
                </a:lnTo>
                <a:cubicBezTo>
                  <a:pt x="0" y="211"/>
                  <a:pt x="36" y="250"/>
                  <a:pt x="80" y="254"/>
                </a:cubicBezTo>
                <a:lnTo>
                  <a:pt x="103" y="256"/>
                </a:lnTo>
                <a:cubicBezTo>
                  <a:pt x="146" y="259"/>
                  <a:pt x="188" y="298"/>
                  <a:pt x="200" y="340"/>
                </a:cubicBezTo>
                <a:cubicBezTo>
                  <a:pt x="218" y="400"/>
                  <a:pt x="242" y="458"/>
                  <a:pt x="272" y="512"/>
                </a:cubicBezTo>
                <a:cubicBezTo>
                  <a:pt x="293" y="550"/>
                  <a:pt x="290" y="607"/>
                  <a:pt x="262" y="640"/>
                </a:cubicBezTo>
                <a:lnTo>
                  <a:pt x="247" y="658"/>
                </a:lnTo>
                <a:cubicBezTo>
                  <a:pt x="219" y="691"/>
                  <a:pt x="221" y="744"/>
                  <a:pt x="252" y="775"/>
                </a:cubicBezTo>
                <a:lnTo>
                  <a:pt x="336" y="859"/>
                </a:lnTo>
                <a:cubicBezTo>
                  <a:pt x="367" y="890"/>
                  <a:pt x="419" y="892"/>
                  <a:pt x="453" y="864"/>
                </a:cubicBezTo>
                <a:lnTo>
                  <a:pt x="471" y="849"/>
                </a:lnTo>
                <a:cubicBezTo>
                  <a:pt x="504" y="820"/>
                  <a:pt x="561" y="818"/>
                  <a:pt x="599" y="839"/>
                </a:cubicBezTo>
                <a:cubicBezTo>
                  <a:pt x="653" y="869"/>
                  <a:pt x="711" y="893"/>
                  <a:pt x="771" y="910"/>
                </a:cubicBezTo>
                <a:cubicBezTo>
                  <a:pt x="813" y="923"/>
                  <a:pt x="851" y="964"/>
                  <a:pt x="855" y="1008"/>
                </a:cubicBezTo>
                <a:lnTo>
                  <a:pt x="857" y="1031"/>
                </a:lnTo>
                <a:cubicBezTo>
                  <a:pt x="861" y="1075"/>
                  <a:pt x="899" y="1110"/>
                  <a:pt x="943" y="1110"/>
                </a:cubicBezTo>
                <a:lnTo>
                  <a:pt x="1062" y="1110"/>
                </a:lnTo>
                <a:cubicBezTo>
                  <a:pt x="1105" y="1110"/>
                  <a:pt x="1144" y="1075"/>
                  <a:pt x="1148" y="1031"/>
                </a:cubicBezTo>
                <a:lnTo>
                  <a:pt x="1150" y="1008"/>
                </a:lnTo>
                <a:cubicBezTo>
                  <a:pt x="1154" y="964"/>
                  <a:pt x="1192" y="923"/>
                  <a:pt x="1234" y="910"/>
                </a:cubicBezTo>
                <a:cubicBezTo>
                  <a:pt x="1294" y="893"/>
                  <a:pt x="1352" y="869"/>
                  <a:pt x="1406" y="839"/>
                </a:cubicBezTo>
                <a:cubicBezTo>
                  <a:pt x="1444" y="818"/>
                  <a:pt x="1501" y="820"/>
                  <a:pt x="1534" y="849"/>
                </a:cubicBezTo>
                <a:lnTo>
                  <a:pt x="1552" y="864"/>
                </a:lnTo>
                <a:cubicBezTo>
                  <a:pt x="1586" y="892"/>
                  <a:pt x="1638" y="890"/>
                  <a:pt x="1669" y="859"/>
                </a:cubicBezTo>
                <a:lnTo>
                  <a:pt x="1753" y="775"/>
                </a:lnTo>
                <a:cubicBezTo>
                  <a:pt x="1784" y="744"/>
                  <a:pt x="1786" y="691"/>
                  <a:pt x="1758" y="658"/>
                </a:cubicBezTo>
                <a:lnTo>
                  <a:pt x="1743" y="640"/>
                </a:lnTo>
                <a:cubicBezTo>
                  <a:pt x="1714" y="607"/>
                  <a:pt x="1712" y="550"/>
                  <a:pt x="1733" y="512"/>
                </a:cubicBezTo>
                <a:cubicBezTo>
                  <a:pt x="1763" y="458"/>
                  <a:pt x="1787" y="400"/>
                  <a:pt x="1805" y="340"/>
                </a:cubicBezTo>
                <a:cubicBezTo>
                  <a:pt x="1817" y="298"/>
                  <a:pt x="1858" y="259"/>
                  <a:pt x="1902" y="256"/>
                </a:cubicBezTo>
                <a:lnTo>
                  <a:pt x="1925" y="254"/>
                </a:lnTo>
                <a:cubicBezTo>
                  <a:pt x="1969" y="250"/>
                  <a:pt x="2004" y="211"/>
                  <a:pt x="2004" y="167"/>
                </a:cubicBezTo>
                <a:lnTo>
                  <a:pt x="2004" y="49"/>
                </a:lnTo>
                <a:cubicBezTo>
                  <a:pt x="2004" y="31"/>
                  <a:pt x="1998" y="14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66">
            <a:extLst>
              <a:ext uri="{FF2B5EF4-FFF2-40B4-BE49-F238E27FC236}">
                <a16:creationId xmlns:a16="http://schemas.microsoft.com/office/drawing/2014/main" id="{B3FC94E1-A214-48F3-8949-1A9208329E77}"/>
              </a:ext>
            </a:extLst>
          </p:cNvPr>
          <p:cNvSpPr>
            <a:spLocks noEditPoints="1"/>
          </p:cNvSpPr>
          <p:nvPr/>
        </p:nvSpPr>
        <p:spPr bwMode="auto">
          <a:xfrm>
            <a:off x="7533145" y="869625"/>
            <a:ext cx="1111354" cy="1111354"/>
          </a:xfrm>
          <a:custGeom>
            <a:avLst/>
            <a:gdLst>
              <a:gd name="T0" fmla="*/ 2038 w 2466"/>
              <a:gd name="T1" fmla="*/ 1728 h 2466"/>
              <a:gd name="T2" fmla="*/ 1819 w 2466"/>
              <a:gd name="T3" fmla="*/ 1973 h 2466"/>
              <a:gd name="T4" fmla="*/ 1468 w 2466"/>
              <a:gd name="T5" fmla="*/ 2143 h 2466"/>
              <a:gd name="T6" fmla="*/ 1107 w 2466"/>
              <a:gd name="T7" fmla="*/ 2164 h 2466"/>
              <a:gd name="T8" fmla="*/ 739 w 2466"/>
              <a:gd name="T9" fmla="*/ 2039 h 2466"/>
              <a:gd name="T10" fmla="*/ 492 w 2466"/>
              <a:gd name="T11" fmla="*/ 1819 h 2466"/>
              <a:gd name="T12" fmla="*/ 323 w 2466"/>
              <a:gd name="T13" fmla="*/ 1468 h 2466"/>
              <a:gd name="T14" fmla="*/ 302 w 2466"/>
              <a:gd name="T15" fmla="*/ 1107 h 2466"/>
              <a:gd name="T16" fmla="*/ 427 w 2466"/>
              <a:gd name="T17" fmla="*/ 739 h 2466"/>
              <a:gd name="T18" fmla="*/ 647 w 2466"/>
              <a:gd name="T19" fmla="*/ 492 h 2466"/>
              <a:gd name="T20" fmla="*/ 998 w 2466"/>
              <a:gd name="T21" fmla="*/ 323 h 2466"/>
              <a:gd name="T22" fmla="*/ 1360 w 2466"/>
              <a:gd name="T23" fmla="*/ 302 h 2466"/>
              <a:gd name="T24" fmla="*/ 1727 w 2466"/>
              <a:gd name="T25" fmla="*/ 428 h 2466"/>
              <a:gd name="T26" fmla="*/ 1973 w 2466"/>
              <a:gd name="T27" fmla="*/ 647 h 2466"/>
              <a:gd name="T28" fmla="*/ 2143 w 2466"/>
              <a:gd name="T29" fmla="*/ 998 h 2466"/>
              <a:gd name="T30" fmla="*/ 2164 w 2466"/>
              <a:gd name="T31" fmla="*/ 1360 h 2466"/>
              <a:gd name="T32" fmla="*/ 2421 w 2466"/>
              <a:gd name="T33" fmla="*/ 1347 h 2466"/>
              <a:gd name="T34" fmla="*/ 2310 w 2466"/>
              <a:gd name="T35" fmla="*/ 1076 h 2466"/>
              <a:gd name="T36" fmla="*/ 2431 w 2466"/>
              <a:gd name="T37" fmla="*/ 913 h 2466"/>
              <a:gd name="T38" fmla="*/ 2264 w 2466"/>
              <a:gd name="T39" fmla="*/ 751 h 2466"/>
              <a:gd name="T40" fmla="*/ 2085 w 2466"/>
              <a:gd name="T41" fmla="*/ 477 h 2466"/>
              <a:gd name="T42" fmla="*/ 2001 w 2466"/>
              <a:gd name="T43" fmla="*/ 260 h 2466"/>
              <a:gd name="T44" fmla="*/ 1804 w 2466"/>
              <a:gd name="T45" fmla="*/ 307 h 2466"/>
              <a:gd name="T46" fmla="*/ 1599 w 2466"/>
              <a:gd name="T47" fmla="*/ 97 h 2466"/>
              <a:gd name="T48" fmla="*/ 1347 w 2466"/>
              <a:gd name="T49" fmla="*/ 45 h 2466"/>
              <a:gd name="T50" fmla="*/ 1076 w 2466"/>
              <a:gd name="T51" fmla="*/ 157 h 2466"/>
              <a:gd name="T52" fmla="*/ 913 w 2466"/>
              <a:gd name="T53" fmla="*/ 35 h 2466"/>
              <a:gd name="T54" fmla="*/ 750 w 2466"/>
              <a:gd name="T55" fmla="*/ 202 h 2466"/>
              <a:gd name="T56" fmla="*/ 477 w 2466"/>
              <a:gd name="T57" fmla="*/ 382 h 2466"/>
              <a:gd name="T58" fmla="*/ 260 w 2466"/>
              <a:gd name="T59" fmla="*/ 464 h 2466"/>
              <a:gd name="T60" fmla="*/ 307 w 2466"/>
              <a:gd name="T61" fmla="*/ 662 h 2466"/>
              <a:gd name="T62" fmla="*/ 97 w 2466"/>
              <a:gd name="T63" fmla="*/ 867 h 2466"/>
              <a:gd name="T64" fmla="*/ 45 w 2466"/>
              <a:gd name="T65" fmla="*/ 1120 h 2466"/>
              <a:gd name="T66" fmla="*/ 156 w 2466"/>
              <a:gd name="T67" fmla="*/ 1390 h 2466"/>
              <a:gd name="T68" fmla="*/ 35 w 2466"/>
              <a:gd name="T69" fmla="*/ 1553 h 2466"/>
              <a:gd name="T70" fmla="*/ 202 w 2466"/>
              <a:gd name="T71" fmla="*/ 1716 h 2466"/>
              <a:gd name="T72" fmla="*/ 382 w 2466"/>
              <a:gd name="T73" fmla="*/ 1989 h 2466"/>
              <a:gd name="T74" fmla="*/ 464 w 2466"/>
              <a:gd name="T75" fmla="*/ 2206 h 2466"/>
              <a:gd name="T76" fmla="*/ 662 w 2466"/>
              <a:gd name="T77" fmla="*/ 2159 h 2466"/>
              <a:gd name="T78" fmla="*/ 867 w 2466"/>
              <a:gd name="T79" fmla="*/ 2369 h 2466"/>
              <a:gd name="T80" fmla="*/ 1119 w 2466"/>
              <a:gd name="T81" fmla="*/ 2421 h 2466"/>
              <a:gd name="T82" fmla="*/ 1390 w 2466"/>
              <a:gd name="T83" fmla="*/ 2310 h 2466"/>
              <a:gd name="T84" fmla="*/ 1553 w 2466"/>
              <a:gd name="T85" fmla="*/ 2431 h 2466"/>
              <a:gd name="T86" fmla="*/ 1715 w 2466"/>
              <a:gd name="T87" fmla="*/ 2264 h 2466"/>
              <a:gd name="T88" fmla="*/ 1989 w 2466"/>
              <a:gd name="T89" fmla="*/ 2085 h 2466"/>
              <a:gd name="T90" fmla="*/ 2206 w 2466"/>
              <a:gd name="T91" fmla="*/ 2001 h 2466"/>
              <a:gd name="T92" fmla="*/ 2159 w 2466"/>
              <a:gd name="T93" fmla="*/ 1804 h 2466"/>
              <a:gd name="T94" fmla="*/ 2369 w 2466"/>
              <a:gd name="T95" fmla="*/ 1599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66" h="2466">
                <a:moveTo>
                  <a:pt x="2138" y="1485"/>
                </a:moveTo>
                <a:cubicBezTo>
                  <a:pt x="2133" y="1513"/>
                  <a:pt x="2120" y="1558"/>
                  <a:pt x="2110" y="1585"/>
                </a:cubicBezTo>
                <a:cubicBezTo>
                  <a:pt x="2090" y="1635"/>
                  <a:pt x="2066" y="1683"/>
                  <a:pt x="2038" y="1728"/>
                </a:cubicBezTo>
                <a:cubicBezTo>
                  <a:pt x="2023" y="1752"/>
                  <a:pt x="1994" y="1788"/>
                  <a:pt x="1975" y="1810"/>
                </a:cubicBezTo>
                <a:lnTo>
                  <a:pt x="1893" y="1902"/>
                </a:lnTo>
                <a:cubicBezTo>
                  <a:pt x="1874" y="1923"/>
                  <a:pt x="1841" y="1956"/>
                  <a:pt x="1819" y="1973"/>
                </a:cubicBezTo>
                <a:cubicBezTo>
                  <a:pt x="1776" y="2008"/>
                  <a:pt x="1729" y="2038"/>
                  <a:pt x="1681" y="2064"/>
                </a:cubicBezTo>
                <a:cubicBezTo>
                  <a:pt x="1656" y="2078"/>
                  <a:pt x="1612" y="2095"/>
                  <a:pt x="1585" y="2104"/>
                </a:cubicBezTo>
                <a:lnTo>
                  <a:pt x="1468" y="2143"/>
                </a:lnTo>
                <a:cubicBezTo>
                  <a:pt x="1440" y="2152"/>
                  <a:pt x="1396" y="2164"/>
                  <a:pt x="1367" y="2168"/>
                </a:cubicBezTo>
                <a:cubicBezTo>
                  <a:pt x="1315" y="2176"/>
                  <a:pt x="1263" y="2179"/>
                  <a:pt x="1209" y="2178"/>
                </a:cubicBezTo>
                <a:cubicBezTo>
                  <a:pt x="1181" y="2177"/>
                  <a:pt x="1135" y="2170"/>
                  <a:pt x="1107" y="2164"/>
                </a:cubicBezTo>
                <a:lnTo>
                  <a:pt x="980" y="2138"/>
                </a:lnTo>
                <a:cubicBezTo>
                  <a:pt x="952" y="2132"/>
                  <a:pt x="907" y="2120"/>
                  <a:pt x="881" y="2110"/>
                </a:cubicBezTo>
                <a:cubicBezTo>
                  <a:pt x="831" y="2090"/>
                  <a:pt x="784" y="2066"/>
                  <a:pt x="739" y="2039"/>
                </a:cubicBezTo>
                <a:cubicBezTo>
                  <a:pt x="715" y="2024"/>
                  <a:pt x="679" y="1995"/>
                  <a:pt x="657" y="1976"/>
                </a:cubicBezTo>
                <a:lnTo>
                  <a:pt x="564" y="1893"/>
                </a:lnTo>
                <a:cubicBezTo>
                  <a:pt x="543" y="1874"/>
                  <a:pt x="510" y="1841"/>
                  <a:pt x="492" y="1819"/>
                </a:cubicBezTo>
                <a:cubicBezTo>
                  <a:pt x="458" y="1776"/>
                  <a:pt x="428" y="1730"/>
                  <a:pt x="402" y="1681"/>
                </a:cubicBezTo>
                <a:cubicBezTo>
                  <a:pt x="388" y="1656"/>
                  <a:pt x="371" y="1613"/>
                  <a:pt x="362" y="1586"/>
                </a:cubicBezTo>
                <a:lnTo>
                  <a:pt x="323" y="1468"/>
                </a:lnTo>
                <a:cubicBezTo>
                  <a:pt x="314" y="1440"/>
                  <a:pt x="302" y="1396"/>
                  <a:pt x="298" y="1367"/>
                </a:cubicBezTo>
                <a:cubicBezTo>
                  <a:pt x="290" y="1316"/>
                  <a:pt x="287" y="1263"/>
                  <a:pt x="288" y="1209"/>
                </a:cubicBezTo>
                <a:cubicBezTo>
                  <a:pt x="289" y="1181"/>
                  <a:pt x="296" y="1135"/>
                  <a:pt x="302" y="1107"/>
                </a:cubicBezTo>
                <a:lnTo>
                  <a:pt x="328" y="981"/>
                </a:lnTo>
                <a:cubicBezTo>
                  <a:pt x="333" y="953"/>
                  <a:pt x="345" y="908"/>
                  <a:pt x="356" y="881"/>
                </a:cubicBezTo>
                <a:cubicBezTo>
                  <a:pt x="376" y="832"/>
                  <a:pt x="400" y="784"/>
                  <a:pt x="427" y="739"/>
                </a:cubicBezTo>
                <a:cubicBezTo>
                  <a:pt x="442" y="715"/>
                  <a:pt x="471" y="679"/>
                  <a:pt x="490" y="657"/>
                </a:cubicBezTo>
                <a:lnTo>
                  <a:pt x="573" y="564"/>
                </a:lnTo>
                <a:cubicBezTo>
                  <a:pt x="592" y="543"/>
                  <a:pt x="625" y="510"/>
                  <a:pt x="647" y="492"/>
                </a:cubicBezTo>
                <a:cubicBezTo>
                  <a:pt x="690" y="458"/>
                  <a:pt x="737" y="428"/>
                  <a:pt x="785" y="402"/>
                </a:cubicBezTo>
                <a:cubicBezTo>
                  <a:pt x="810" y="388"/>
                  <a:pt x="853" y="371"/>
                  <a:pt x="880" y="362"/>
                </a:cubicBezTo>
                <a:lnTo>
                  <a:pt x="998" y="323"/>
                </a:lnTo>
                <a:cubicBezTo>
                  <a:pt x="1026" y="314"/>
                  <a:pt x="1070" y="302"/>
                  <a:pt x="1099" y="298"/>
                </a:cubicBezTo>
                <a:cubicBezTo>
                  <a:pt x="1151" y="290"/>
                  <a:pt x="1204" y="287"/>
                  <a:pt x="1258" y="289"/>
                </a:cubicBezTo>
                <a:cubicBezTo>
                  <a:pt x="1286" y="289"/>
                  <a:pt x="1332" y="296"/>
                  <a:pt x="1360" y="302"/>
                </a:cubicBezTo>
                <a:lnTo>
                  <a:pt x="1485" y="328"/>
                </a:lnTo>
                <a:cubicBezTo>
                  <a:pt x="1513" y="333"/>
                  <a:pt x="1558" y="345"/>
                  <a:pt x="1585" y="356"/>
                </a:cubicBezTo>
                <a:cubicBezTo>
                  <a:pt x="1634" y="376"/>
                  <a:pt x="1682" y="400"/>
                  <a:pt x="1727" y="428"/>
                </a:cubicBezTo>
                <a:cubicBezTo>
                  <a:pt x="1751" y="443"/>
                  <a:pt x="1788" y="471"/>
                  <a:pt x="1809" y="490"/>
                </a:cubicBezTo>
                <a:lnTo>
                  <a:pt x="1902" y="573"/>
                </a:lnTo>
                <a:cubicBezTo>
                  <a:pt x="1923" y="592"/>
                  <a:pt x="1956" y="625"/>
                  <a:pt x="1973" y="647"/>
                </a:cubicBezTo>
                <a:cubicBezTo>
                  <a:pt x="2008" y="690"/>
                  <a:pt x="2038" y="737"/>
                  <a:pt x="2064" y="785"/>
                </a:cubicBezTo>
                <a:cubicBezTo>
                  <a:pt x="2078" y="810"/>
                  <a:pt x="2095" y="853"/>
                  <a:pt x="2104" y="880"/>
                </a:cubicBezTo>
                <a:lnTo>
                  <a:pt x="2143" y="998"/>
                </a:lnTo>
                <a:cubicBezTo>
                  <a:pt x="2152" y="1025"/>
                  <a:pt x="2164" y="1070"/>
                  <a:pt x="2168" y="1098"/>
                </a:cubicBezTo>
                <a:cubicBezTo>
                  <a:pt x="2176" y="1150"/>
                  <a:pt x="2179" y="1204"/>
                  <a:pt x="2177" y="1258"/>
                </a:cubicBezTo>
                <a:cubicBezTo>
                  <a:pt x="2177" y="1286"/>
                  <a:pt x="2170" y="1332"/>
                  <a:pt x="2164" y="1360"/>
                </a:cubicBezTo>
                <a:lnTo>
                  <a:pt x="2138" y="1485"/>
                </a:lnTo>
                <a:close/>
                <a:moveTo>
                  <a:pt x="2460" y="1412"/>
                </a:moveTo>
                <a:cubicBezTo>
                  <a:pt x="2466" y="1384"/>
                  <a:pt x="2448" y="1355"/>
                  <a:pt x="2421" y="1347"/>
                </a:cubicBezTo>
                <a:lnTo>
                  <a:pt x="2367" y="1331"/>
                </a:lnTo>
                <a:cubicBezTo>
                  <a:pt x="2340" y="1323"/>
                  <a:pt x="2319" y="1293"/>
                  <a:pt x="2320" y="1264"/>
                </a:cubicBezTo>
                <a:cubicBezTo>
                  <a:pt x="2322" y="1201"/>
                  <a:pt x="2319" y="1137"/>
                  <a:pt x="2310" y="1076"/>
                </a:cubicBezTo>
                <a:cubicBezTo>
                  <a:pt x="2305" y="1048"/>
                  <a:pt x="2322" y="1016"/>
                  <a:pt x="2348" y="1004"/>
                </a:cubicBezTo>
                <a:lnTo>
                  <a:pt x="2399" y="982"/>
                </a:lnTo>
                <a:cubicBezTo>
                  <a:pt x="2426" y="971"/>
                  <a:pt x="2440" y="940"/>
                  <a:pt x="2431" y="913"/>
                </a:cubicBezTo>
                <a:lnTo>
                  <a:pt x="2385" y="774"/>
                </a:lnTo>
                <a:cubicBezTo>
                  <a:pt x="2376" y="747"/>
                  <a:pt x="2346" y="731"/>
                  <a:pt x="2318" y="737"/>
                </a:cubicBezTo>
                <a:lnTo>
                  <a:pt x="2264" y="751"/>
                </a:lnTo>
                <a:cubicBezTo>
                  <a:pt x="2236" y="757"/>
                  <a:pt x="2204" y="742"/>
                  <a:pt x="2190" y="716"/>
                </a:cubicBezTo>
                <a:cubicBezTo>
                  <a:pt x="2160" y="661"/>
                  <a:pt x="2126" y="608"/>
                  <a:pt x="2086" y="559"/>
                </a:cubicBezTo>
                <a:cubicBezTo>
                  <a:pt x="2069" y="536"/>
                  <a:pt x="2067" y="500"/>
                  <a:pt x="2085" y="477"/>
                </a:cubicBezTo>
                <a:lnTo>
                  <a:pt x="2118" y="433"/>
                </a:lnTo>
                <a:cubicBezTo>
                  <a:pt x="2135" y="410"/>
                  <a:pt x="2132" y="376"/>
                  <a:pt x="2110" y="357"/>
                </a:cubicBezTo>
                <a:lnTo>
                  <a:pt x="2001" y="260"/>
                </a:lnTo>
                <a:cubicBezTo>
                  <a:pt x="1980" y="241"/>
                  <a:pt x="1946" y="241"/>
                  <a:pt x="1925" y="261"/>
                </a:cubicBezTo>
                <a:lnTo>
                  <a:pt x="1885" y="299"/>
                </a:lnTo>
                <a:cubicBezTo>
                  <a:pt x="1864" y="319"/>
                  <a:pt x="1828" y="322"/>
                  <a:pt x="1804" y="307"/>
                </a:cubicBezTo>
                <a:cubicBezTo>
                  <a:pt x="1751" y="274"/>
                  <a:pt x="1694" y="246"/>
                  <a:pt x="1635" y="222"/>
                </a:cubicBezTo>
                <a:cubicBezTo>
                  <a:pt x="1609" y="212"/>
                  <a:pt x="1589" y="181"/>
                  <a:pt x="1593" y="153"/>
                </a:cubicBezTo>
                <a:lnTo>
                  <a:pt x="1599" y="97"/>
                </a:lnTo>
                <a:cubicBezTo>
                  <a:pt x="1603" y="69"/>
                  <a:pt x="1583" y="41"/>
                  <a:pt x="1555" y="35"/>
                </a:cubicBezTo>
                <a:lnTo>
                  <a:pt x="1412" y="6"/>
                </a:lnTo>
                <a:cubicBezTo>
                  <a:pt x="1384" y="0"/>
                  <a:pt x="1355" y="18"/>
                  <a:pt x="1347" y="45"/>
                </a:cubicBezTo>
                <a:lnTo>
                  <a:pt x="1331" y="99"/>
                </a:lnTo>
                <a:cubicBezTo>
                  <a:pt x="1323" y="126"/>
                  <a:pt x="1293" y="147"/>
                  <a:pt x="1264" y="146"/>
                </a:cubicBezTo>
                <a:cubicBezTo>
                  <a:pt x="1200" y="144"/>
                  <a:pt x="1137" y="147"/>
                  <a:pt x="1076" y="157"/>
                </a:cubicBezTo>
                <a:cubicBezTo>
                  <a:pt x="1047" y="161"/>
                  <a:pt x="1015" y="144"/>
                  <a:pt x="1004" y="118"/>
                </a:cubicBezTo>
                <a:lnTo>
                  <a:pt x="982" y="66"/>
                </a:lnTo>
                <a:cubicBezTo>
                  <a:pt x="971" y="40"/>
                  <a:pt x="940" y="26"/>
                  <a:pt x="913" y="35"/>
                </a:cubicBezTo>
                <a:lnTo>
                  <a:pt x="775" y="81"/>
                </a:lnTo>
                <a:cubicBezTo>
                  <a:pt x="747" y="90"/>
                  <a:pt x="731" y="120"/>
                  <a:pt x="737" y="148"/>
                </a:cubicBezTo>
                <a:lnTo>
                  <a:pt x="750" y="202"/>
                </a:lnTo>
                <a:cubicBezTo>
                  <a:pt x="757" y="230"/>
                  <a:pt x="742" y="262"/>
                  <a:pt x="716" y="276"/>
                </a:cubicBezTo>
                <a:cubicBezTo>
                  <a:pt x="661" y="306"/>
                  <a:pt x="608" y="341"/>
                  <a:pt x="559" y="380"/>
                </a:cubicBezTo>
                <a:cubicBezTo>
                  <a:pt x="536" y="397"/>
                  <a:pt x="500" y="399"/>
                  <a:pt x="477" y="382"/>
                </a:cubicBezTo>
                <a:lnTo>
                  <a:pt x="433" y="348"/>
                </a:lnTo>
                <a:cubicBezTo>
                  <a:pt x="410" y="331"/>
                  <a:pt x="376" y="334"/>
                  <a:pt x="357" y="356"/>
                </a:cubicBezTo>
                <a:lnTo>
                  <a:pt x="260" y="464"/>
                </a:lnTo>
                <a:cubicBezTo>
                  <a:pt x="241" y="486"/>
                  <a:pt x="241" y="520"/>
                  <a:pt x="261" y="541"/>
                </a:cubicBezTo>
                <a:lnTo>
                  <a:pt x="299" y="581"/>
                </a:lnTo>
                <a:cubicBezTo>
                  <a:pt x="319" y="602"/>
                  <a:pt x="322" y="638"/>
                  <a:pt x="307" y="662"/>
                </a:cubicBezTo>
                <a:cubicBezTo>
                  <a:pt x="274" y="715"/>
                  <a:pt x="246" y="772"/>
                  <a:pt x="222" y="831"/>
                </a:cubicBezTo>
                <a:cubicBezTo>
                  <a:pt x="212" y="858"/>
                  <a:pt x="181" y="877"/>
                  <a:pt x="153" y="873"/>
                </a:cubicBezTo>
                <a:lnTo>
                  <a:pt x="97" y="867"/>
                </a:lnTo>
                <a:cubicBezTo>
                  <a:pt x="69" y="863"/>
                  <a:pt x="41" y="883"/>
                  <a:pt x="35" y="911"/>
                </a:cubicBezTo>
                <a:lnTo>
                  <a:pt x="6" y="1054"/>
                </a:lnTo>
                <a:cubicBezTo>
                  <a:pt x="0" y="1082"/>
                  <a:pt x="18" y="1111"/>
                  <a:pt x="45" y="1120"/>
                </a:cubicBezTo>
                <a:lnTo>
                  <a:pt x="99" y="1135"/>
                </a:lnTo>
                <a:cubicBezTo>
                  <a:pt x="126" y="1143"/>
                  <a:pt x="146" y="1173"/>
                  <a:pt x="146" y="1202"/>
                </a:cubicBezTo>
                <a:cubicBezTo>
                  <a:pt x="144" y="1266"/>
                  <a:pt x="147" y="1329"/>
                  <a:pt x="156" y="1390"/>
                </a:cubicBezTo>
                <a:cubicBezTo>
                  <a:pt x="161" y="1419"/>
                  <a:pt x="144" y="1450"/>
                  <a:pt x="118" y="1462"/>
                </a:cubicBezTo>
                <a:lnTo>
                  <a:pt x="66" y="1484"/>
                </a:lnTo>
                <a:cubicBezTo>
                  <a:pt x="40" y="1495"/>
                  <a:pt x="26" y="1526"/>
                  <a:pt x="35" y="1553"/>
                </a:cubicBezTo>
                <a:lnTo>
                  <a:pt x="81" y="1691"/>
                </a:lnTo>
                <a:cubicBezTo>
                  <a:pt x="90" y="1719"/>
                  <a:pt x="120" y="1735"/>
                  <a:pt x="148" y="1729"/>
                </a:cubicBezTo>
                <a:lnTo>
                  <a:pt x="202" y="1716"/>
                </a:lnTo>
                <a:cubicBezTo>
                  <a:pt x="230" y="1709"/>
                  <a:pt x="262" y="1724"/>
                  <a:pt x="276" y="1750"/>
                </a:cubicBezTo>
                <a:cubicBezTo>
                  <a:pt x="306" y="1805"/>
                  <a:pt x="340" y="1858"/>
                  <a:pt x="379" y="1907"/>
                </a:cubicBezTo>
                <a:cubicBezTo>
                  <a:pt x="397" y="1930"/>
                  <a:pt x="399" y="1966"/>
                  <a:pt x="382" y="1989"/>
                </a:cubicBezTo>
                <a:lnTo>
                  <a:pt x="348" y="2033"/>
                </a:lnTo>
                <a:cubicBezTo>
                  <a:pt x="331" y="2056"/>
                  <a:pt x="334" y="2090"/>
                  <a:pt x="356" y="2109"/>
                </a:cubicBezTo>
                <a:lnTo>
                  <a:pt x="464" y="2206"/>
                </a:lnTo>
                <a:cubicBezTo>
                  <a:pt x="486" y="2225"/>
                  <a:pt x="520" y="2225"/>
                  <a:pt x="541" y="2205"/>
                </a:cubicBezTo>
                <a:lnTo>
                  <a:pt x="581" y="2167"/>
                </a:lnTo>
                <a:cubicBezTo>
                  <a:pt x="602" y="2147"/>
                  <a:pt x="638" y="2144"/>
                  <a:pt x="662" y="2159"/>
                </a:cubicBezTo>
                <a:cubicBezTo>
                  <a:pt x="715" y="2192"/>
                  <a:pt x="772" y="2220"/>
                  <a:pt x="831" y="2244"/>
                </a:cubicBezTo>
                <a:cubicBezTo>
                  <a:pt x="858" y="2255"/>
                  <a:pt x="877" y="2285"/>
                  <a:pt x="873" y="2313"/>
                </a:cubicBezTo>
                <a:lnTo>
                  <a:pt x="867" y="2369"/>
                </a:lnTo>
                <a:cubicBezTo>
                  <a:pt x="863" y="2397"/>
                  <a:pt x="883" y="2425"/>
                  <a:pt x="911" y="2430"/>
                </a:cubicBezTo>
                <a:lnTo>
                  <a:pt x="1054" y="2460"/>
                </a:lnTo>
                <a:cubicBezTo>
                  <a:pt x="1082" y="2466"/>
                  <a:pt x="1111" y="2448"/>
                  <a:pt x="1119" y="2421"/>
                </a:cubicBezTo>
                <a:lnTo>
                  <a:pt x="1135" y="2367"/>
                </a:lnTo>
                <a:cubicBezTo>
                  <a:pt x="1143" y="2340"/>
                  <a:pt x="1173" y="2320"/>
                  <a:pt x="1202" y="2320"/>
                </a:cubicBezTo>
                <a:cubicBezTo>
                  <a:pt x="1265" y="2322"/>
                  <a:pt x="1329" y="2319"/>
                  <a:pt x="1390" y="2310"/>
                </a:cubicBezTo>
                <a:cubicBezTo>
                  <a:pt x="1419" y="2305"/>
                  <a:pt x="1450" y="2322"/>
                  <a:pt x="1462" y="2348"/>
                </a:cubicBezTo>
                <a:lnTo>
                  <a:pt x="1483" y="2400"/>
                </a:lnTo>
                <a:cubicBezTo>
                  <a:pt x="1495" y="2426"/>
                  <a:pt x="1526" y="2440"/>
                  <a:pt x="1553" y="2431"/>
                </a:cubicBezTo>
                <a:lnTo>
                  <a:pt x="1691" y="2385"/>
                </a:lnTo>
                <a:cubicBezTo>
                  <a:pt x="1719" y="2376"/>
                  <a:pt x="1735" y="2346"/>
                  <a:pt x="1729" y="2318"/>
                </a:cubicBezTo>
                <a:lnTo>
                  <a:pt x="1715" y="2264"/>
                </a:lnTo>
                <a:cubicBezTo>
                  <a:pt x="1709" y="2236"/>
                  <a:pt x="1724" y="2204"/>
                  <a:pt x="1749" y="2190"/>
                </a:cubicBezTo>
                <a:cubicBezTo>
                  <a:pt x="1805" y="2160"/>
                  <a:pt x="1858" y="2126"/>
                  <a:pt x="1907" y="2087"/>
                </a:cubicBezTo>
                <a:cubicBezTo>
                  <a:pt x="1930" y="2069"/>
                  <a:pt x="1966" y="2068"/>
                  <a:pt x="1989" y="2085"/>
                </a:cubicBezTo>
                <a:lnTo>
                  <a:pt x="2033" y="2118"/>
                </a:lnTo>
                <a:cubicBezTo>
                  <a:pt x="2056" y="2135"/>
                  <a:pt x="2090" y="2132"/>
                  <a:pt x="2109" y="2110"/>
                </a:cubicBezTo>
                <a:lnTo>
                  <a:pt x="2206" y="2001"/>
                </a:lnTo>
                <a:cubicBezTo>
                  <a:pt x="2225" y="1980"/>
                  <a:pt x="2224" y="1946"/>
                  <a:pt x="2205" y="1925"/>
                </a:cubicBezTo>
                <a:lnTo>
                  <a:pt x="2167" y="1885"/>
                </a:lnTo>
                <a:cubicBezTo>
                  <a:pt x="2147" y="1864"/>
                  <a:pt x="2144" y="1828"/>
                  <a:pt x="2159" y="1804"/>
                </a:cubicBezTo>
                <a:cubicBezTo>
                  <a:pt x="2192" y="1751"/>
                  <a:pt x="2220" y="1694"/>
                  <a:pt x="2244" y="1635"/>
                </a:cubicBezTo>
                <a:cubicBezTo>
                  <a:pt x="2254" y="1609"/>
                  <a:pt x="2285" y="1589"/>
                  <a:pt x="2313" y="1593"/>
                </a:cubicBezTo>
                <a:lnTo>
                  <a:pt x="2369" y="1599"/>
                </a:lnTo>
                <a:cubicBezTo>
                  <a:pt x="2397" y="1603"/>
                  <a:pt x="2425" y="1583"/>
                  <a:pt x="2431" y="1555"/>
                </a:cubicBezTo>
                <a:lnTo>
                  <a:pt x="2460" y="14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69">
            <a:extLst>
              <a:ext uri="{FF2B5EF4-FFF2-40B4-BE49-F238E27FC236}">
                <a16:creationId xmlns:a16="http://schemas.microsoft.com/office/drawing/2014/main" id="{CAECDCA3-B7CF-4EB4-AFEE-8A6C66C46D47}"/>
              </a:ext>
            </a:extLst>
          </p:cNvPr>
          <p:cNvSpPr>
            <a:spLocks noEditPoints="1"/>
          </p:cNvSpPr>
          <p:nvPr/>
        </p:nvSpPr>
        <p:spPr bwMode="auto">
          <a:xfrm>
            <a:off x="6739720" y="1626796"/>
            <a:ext cx="1087648" cy="1087648"/>
          </a:xfrm>
          <a:custGeom>
            <a:avLst/>
            <a:gdLst>
              <a:gd name="T0" fmla="*/ 1048 w 2413"/>
              <a:gd name="T1" fmla="*/ 456 h 2413"/>
              <a:gd name="T2" fmla="*/ 1364 w 2413"/>
              <a:gd name="T3" fmla="*/ 1957 h 2413"/>
              <a:gd name="T4" fmla="*/ 2407 w 2413"/>
              <a:gd name="T5" fmla="*/ 1075 h 2413"/>
              <a:gd name="T6" fmla="*/ 2301 w 2413"/>
              <a:gd name="T7" fmla="*/ 802 h 2413"/>
              <a:gd name="T8" fmla="*/ 2112 w 2413"/>
              <a:gd name="T9" fmla="*/ 779 h 2413"/>
              <a:gd name="T10" fmla="*/ 1922 w 2413"/>
              <a:gd name="T11" fmla="*/ 441 h 2413"/>
              <a:gd name="T12" fmla="*/ 1963 w 2413"/>
              <a:gd name="T13" fmla="*/ 264 h 2413"/>
              <a:gd name="T14" fmla="*/ 1694 w 2413"/>
              <a:gd name="T15" fmla="*/ 146 h 2413"/>
              <a:gd name="T16" fmla="*/ 1545 w 2413"/>
              <a:gd name="T17" fmla="*/ 263 h 2413"/>
              <a:gd name="T18" fmla="*/ 1171 w 2413"/>
              <a:gd name="T19" fmla="*/ 159 h 2413"/>
              <a:gd name="T20" fmla="*/ 1075 w 2413"/>
              <a:gd name="T21" fmla="*/ 5 h 2413"/>
              <a:gd name="T22" fmla="*/ 801 w 2413"/>
              <a:gd name="T23" fmla="*/ 112 h 2413"/>
              <a:gd name="T24" fmla="*/ 779 w 2413"/>
              <a:gd name="T25" fmla="*/ 300 h 2413"/>
              <a:gd name="T26" fmla="*/ 440 w 2413"/>
              <a:gd name="T27" fmla="*/ 491 h 2413"/>
              <a:gd name="T28" fmla="*/ 264 w 2413"/>
              <a:gd name="T29" fmla="*/ 450 h 2413"/>
              <a:gd name="T30" fmla="*/ 146 w 2413"/>
              <a:gd name="T31" fmla="*/ 719 h 2413"/>
              <a:gd name="T32" fmla="*/ 263 w 2413"/>
              <a:gd name="T33" fmla="*/ 868 h 2413"/>
              <a:gd name="T34" fmla="*/ 159 w 2413"/>
              <a:gd name="T35" fmla="*/ 1242 h 2413"/>
              <a:gd name="T36" fmla="*/ 5 w 2413"/>
              <a:gd name="T37" fmla="*/ 1338 h 2413"/>
              <a:gd name="T38" fmla="*/ 111 w 2413"/>
              <a:gd name="T39" fmla="*/ 1612 h 2413"/>
              <a:gd name="T40" fmla="*/ 300 w 2413"/>
              <a:gd name="T41" fmla="*/ 1634 h 2413"/>
              <a:gd name="T42" fmla="*/ 491 w 2413"/>
              <a:gd name="T43" fmla="*/ 1972 h 2413"/>
              <a:gd name="T44" fmla="*/ 450 w 2413"/>
              <a:gd name="T45" fmla="*/ 2149 h 2413"/>
              <a:gd name="T46" fmla="*/ 718 w 2413"/>
              <a:gd name="T47" fmla="*/ 2267 h 2413"/>
              <a:gd name="T48" fmla="*/ 868 w 2413"/>
              <a:gd name="T49" fmla="*/ 2150 h 2413"/>
              <a:gd name="T50" fmla="*/ 1242 w 2413"/>
              <a:gd name="T51" fmla="*/ 2254 h 2413"/>
              <a:gd name="T52" fmla="*/ 1338 w 2413"/>
              <a:gd name="T53" fmla="*/ 2408 h 2413"/>
              <a:gd name="T54" fmla="*/ 1611 w 2413"/>
              <a:gd name="T55" fmla="*/ 2301 h 2413"/>
              <a:gd name="T56" fmla="*/ 1634 w 2413"/>
              <a:gd name="T57" fmla="*/ 2113 h 2413"/>
              <a:gd name="T58" fmla="*/ 1972 w 2413"/>
              <a:gd name="T59" fmla="*/ 1922 h 2413"/>
              <a:gd name="T60" fmla="*/ 2149 w 2413"/>
              <a:gd name="T61" fmla="*/ 1963 h 2413"/>
              <a:gd name="T62" fmla="*/ 2267 w 2413"/>
              <a:gd name="T63" fmla="*/ 1694 h 2413"/>
              <a:gd name="T64" fmla="*/ 2149 w 2413"/>
              <a:gd name="T65" fmla="*/ 1545 h 2413"/>
              <a:gd name="T66" fmla="*/ 2254 w 2413"/>
              <a:gd name="T67" fmla="*/ 1171 h 2413"/>
              <a:gd name="T68" fmla="*/ 2407 w 2413"/>
              <a:gd name="T69" fmla="*/ 1075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413" h="2413">
                <a:moveTo>
                  <a:pt x="456" y="1364"/>
                </a:moveTo>
                <a:cubicBezTo>
                  <a:pt x="369" y="951"/>
                  <a:pt x="635" y="544"/>
                  <a:pt x="1048" y="456"/>
                </a:cubicBezTo>
                <a:cubicBezTo>
                  <a:pt x="1462" y="369"/>
                  <a:pt x="1869" y="635"/>
                  <a:pt x="1956" y="1049"/>
                </a:cubicBezTo>
                <a:cubicBezTo>
                  <a:pt x="2043" y="1462"/>
                  <a:pt x="1778" y="1869"/>
                  <a:pt x="1364" y="1957"/>
                </a:cubicBezTo>
                <a:cubicBezTo>
                  <a:pt x="951" y="2044"/>
                  <a:pt x="543" y="1778"/>
                  <a:pt x="456" y="1364"/>
                </a:cubicBezTo>
                <a:close/>
                <a:moveTo>
                  <a:pt x="2407" y="1075"/>
                </a:moveTo>
                <a:lnTo>
                  <a:pt x="2358" y="842"/>
                </a:lnTo>
                <a:cubicBezTo>
                  <a:pt x="2353" y="817"/>
                  <a:pt x="2327" y="798"/>
                  <a:pt x="2301" y="802"/>
                </a:cubicBezTo>
                <a:lnTo>
                  <a:pt x="2179" y="817"/>
                </a:lnTo>
                <a:cubicBezTo>
                  <a:pt x="2153" y="820"/>
                  <a:pt x="2123" y="803"/>
                  <a:pt x="2112" y="779"/>
                </a:cubicBezTo>
                <a:cubicBezTo>
                  <a:pt x="2066" y="681"/>
                  <a:pt x="2005" y="593"/>
                  <a:pt x="1933" y="517"/>
                </a:cubicBezTo>
                <a:cubicBezTo>
                  <a:pt x="1914" y="497"/>
                  <a:pt x="1909" y="464"/>
                  <a:pt x="1922" y="441"/>
                </a:cubicBezTo>
                <a:lnTo>
                  <a:pt x="1980" y="332"/>
                </a:lnTo>
                <a:cubicBezTo>
                  <a:pt x="1992" y="309"/>
                  <a:pt x="1984" y="279"/>
                  <a:pt x="1963" y="264"/>
                </a:cubicBezTo>
                <a:lnTo>
                  <a:pt x="1763" y="134"/>
                </a:lnTo>
                <a:cubicBezTo>
                  <a:pt x="1741" y="120"/>
                  <a:pt x="1710" y="125"/>
                  <a:pt x="1694" y="146"/>
                </a:cubicBezTo>
                <a:lnTo>
                  <a:pt x="1618" y="243"/>
                </a:lnTo>
                <a:cubicBezTo>
                  <a:pt x="1602" y="264"/>
                  <a:pt x="1569" y="272"/>
                  <a:pt x="1545" y="263"/>
                </a:cubicBezTo>
                <a:cubicBezTo>
                  <a:pt x="1446" y="228"/>
                  <a:pt x="1340" y="208"/>
                  <a:pt x="1232" y="205"/>
                </a:cubicBezTo>
                <a:cubicBezTo>
                  <a:pt x="1206" y="204"/>
                  <a:pt x="1178" y="184"/>
                  <a:pt x="1171" y="159"/>
                </a:cubicBezTo>
                <a:lnTo>
                  <a:pt x="1135" y="41"/>
                </a:lnTo>
                <a:cubicBezTo>
                  <a:pt x="1127" y="16"/>
                  <a:pt x="1100" y="0"/>
                  <a:pt x="1075" y="5"/>
                </a:cubicBezTo>
                <a:lnTo>
                  <a:pt x="842" y="55"/>
                </a:lnTo>
                <a:cubicBezTo>
                  <a:pt x="816" y="60"/>
                  <a:pt x="798" y="85"/>
                  <a:pt x="801" y="112"/>
                </a:cubicBezTo>
                <a:lnTo>
                  <a:pt x="816" y="234"/>
                </a:lnTo>
                <a:cubicBezTo>
                  <a:pt x="820" y="260"/>
                  <a:pt x="802" y="289"/>
                  <a:pt x="779" y="300"/>
                </a:cubicBezTo>
                <a:cubicBezTo>
                  <a:pt x="681" y="347"/>
                  <a:pt x="592" y="408"/>
                  <a:pt x="516" y="480"/>
                </a:cubicBezTo>
                <a:cubicBezTo>
                  <a:pt x="497" y="498"/>
                  <a:pt x="464" y="504"/>
                  <a:pt x="440" y="491"/>
                </a:cubicBezTo>
                <a:lnTo>
                  <a:pt x="332" y="433"/>
                </a:lnTo>
                <a:cubicBezTo>
                  <a:pt x="309" y="420"/>
                  <a:pt x="278" y="428"/>
                  <a:pt x="264" y="450"/>
                </a:cubicBezTo>
                <a:lnTo>
                  <a:pt x="134" y="649"/>
                </a:lnTo>
                <a:cubicBezTo>
                  <a:pt x="120" y="671"/>
                  <a:pt x="125" y="702"/>
                  <a:pt x="146" y="719"/>
                </a:cubicBezTo>
                <a:lnTo>
                  <a:pt x="243" y="794"/>
                </a:lnTo>
                <a:cubicBezTo>
                  <a:pt x="263" y="811"/>
                  <a:pt x="272" y="843"/>
                  <a:pt x="263" y="868"/>
                </a:cubicBezTo>
                <a:cubicBezTo>
                  <a:pt x="227" y="967"/>
                  <a:pt x="207" y="1073"/>
                  <a:pt x="205" y="1181"/>
                </a:cubicBezTo>
                <a:cubicBezTo>
                  <a:pt x="204" y="1207"/>
                  <a:pt x="184" y="1235"/>
                  <a:pt x="159" y="1242"/>
                </a:cubicBezTo>
                <a:lnTo>
                  <a:pt x="41" y="1278"/>
                </a:lnTo>
                <a:cubicBezTo>
                  <a:pt x="16" y="1285"/>
                  <a:pt x="0" y="1312"/>
                  <a:pt x="5" y="1338"/>
                </a:cubicBezTo>
                <a:lnTo>
                  <a:pt x="54" y="1571"/>
                </a:lnTo>
                <a:cubicBezTo>
                  <a:pt x="60" y="1596"/>
                  <a:pt x="85" y="1615"/>
                  <a:pt x="111" y="1612"/>
                </a:cubicBezTo>
                <a:lnTo>
                  <a:pt x="233" y="1596"/>
                </a:lnTo>
                <a:cubicBezTo>
                  <a:pt x="260" y="1593"/>
                  <a:pt x="289" y="1610"/>
                  <a:pt x="300" y="1634"/>
                </a:cubicBezTo>
                <a:cubicBezTo>
                  <a:pt x="346" y="1732"/>
                  <a:pt x="407" y="1820"/>
                  <a:pt x="480" y="1897"/>
                </a:cubicBezTo>
                <a:cubicBezTo>
                  <a:pt x="498" y="1916"/>
                  <a:pt x="503" y="1949"/>
                  <a:pt x="491" y="1972"/>
                </a:cubicBezTo>
                <a:lnTo>
                  <a:pt x="433" y="2081"/>
                </a:lnTo>
                <a:cubicBezTo>
                  <a:pt x="420" y="2104"/>
                  <a:pt x="428" y="2135"/>
                  <a:pt x="450" y="2149"/>
                </a:cubicBezTo>
                <a:lnTo>
                  <a:pt x="649" y="2279"/>
                </a:lnTo>
                <a:cubicBezTo>
                  <a:pt x="671" y="2293"/>
                  <a:pt x="702" y="2288"/>
                  <a:pt x="718" y="2267"/>
                </a:cubicBezTo>
                <a:lnTo>
                  <a:pt x="794" y="2170"/>
                </a:lnTo>
                <a:cubicBezTo>
                  <a:pt x="810" y="2149"/>
                  <a:pt x="843" y="2141"/>
                  <a:pt x="868" y="2150"/>
                </a:cubicBezTo>
                <a:cubicBezTo>
                  <a:pt x="967" y="2185"/>
                  <a:pt x="1072" y="2205"/>
                  <a:pt x="1180" y="2208"/>
                </a:cubicBezTo>
                <a:cubicBezTo>
                  <a:pt x="1207" y="2209"/>
                  <a:pt x="1234" y="2229"/>
                  <a:pt x="1242" y="2254"/>
                </a:cubicBezTo>
                <a:lnTo>
                  <a:pt x="1277" y="2372"/>
                </a:lnTo>
                <a:cubicBezTo>
                  <a:pt x="1285" y="2397"/>
                  <a:pt x="1312" y="2413"/>
                  <a:pt x="1338" y="2408"/>
                </a:cubicBezTo>
                <a:lnTo>
                  <a:pt x="1570" y="2358"/>
                </a:lnTo>
                <a:cubicBezTo>
                  <a:pt x="1596" y="2353"/>
                  <a:pt x="1614" y="2328"/>
                  <a:pt x="1611" y="2301"/>
                </a:cubicBezTo>
                <a:lnTo>
                  <a:pt x="1596" y="2179"/>
                </a:lnTo>
                <a:cubicBezTo>
                  <a:pt x="1593" y="2153"/>
                  <a:pt x="1610" y="2124"/>
                  <a:pt x="1634" y="2113"/>
                </a:cubicBezTo>
                <a:cubicBezTo>
                  <a:pt x="1732" y="2066"/>
                  <a:pt x="1820" y="2005"/>
                  <a:pt x="1896" y="1933"/>
                </a:cubicBezTo>
                <a:cubicBezTo>
                  <a:pt x="1915" y="1915"/>
                  <a:pt x="1949" y="1909"/>
                  <a:pt x="1972" y="1922"/>
                </a:cubicBezTo>
                <a:lnTo>
                  <a:pt x="2081" y="1980"/>
                </a:lnTo>
                <a:cubicBezTo>
                  <a:pt x="2104" y="1993"/>
                  <a:pt x="2134" y="1985"/>
                  <a:pt x="2149" y="1963"/>
                </a:cubicBezTo>
                <a:lnTo>
                  <a:pt x="2278" y="1764"/>
                </a:lnTo>
                <a:cubicBezTo>
                  <a:pt x="2293" y="1742"/>
                  <a:pt x="2288" y="1711"/>
                  <a:pt x="2267" y="1694"/>
                </a:cubicBezTo>
                <a:lnTo>
                  <a:pt x="2170" y="1619"/>
                </a:lnTo>
                <a:cubicBezTo>
                  <a:pt x="2149" y="1603"/>
                  <a:pt x="2140" y="1570"/>
                  <a:pt x="2149" y="1545"/>
                </a:cubicBezTo>
                <a:cubicBezTo>
                  <a:pt x="2185" y="1446"/>
                  <a:pt x="2205" y="1340"/>
                  <a:pt x="2208" y="1232"/>
                </a:cubicBezTo>
                <a:cubicBezTo>
                  <a:pt x="2208" y="1206"/>
                  <a:pt x="2228" y="1178"/>
                  <a:pt x="2254" y="1171"/>
                </a:cubicBezTo>
                <a:lnTo>
                  <a:pt x="2372" y="1135"/>
                </a:lnTo>
                <a:cubicBezTo>
                  <a:pt x="2397" y="1128"/>
                  <a:pt x="2413" y="1101"/>
                  <a:pt x="2407" y="107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73">
            <a:extLst>
              <a:ext uri="{FF2B5EF4-FFF2-40B4-BE49-F238E27FC236}">
                <a16:creationId xmlns:a16="http://schemas.microsoft.com/office/drawing/2014/main" id="{01EEBDDD-F4D3-4557-91AF-8911F050BAE0}"/>
              </a:ext>
            </a:extLst>
          </p:cNvPr>
          <p:cNvSpPr>
            <a:spLocks noEditPoints="1"/>
          </p:cNvSpPr>
          <p:nvPr/>
        </p:nvSpPr>
        <p:spPr bwMode="auto">
          <a:xfrm>
            <a:off x="7443902" y="2445321"/>
            <a:ext cx="903585" cy="902191"/>
          </a:xfrm>
          <a:custGeom>
            <a:avLst/>
            <a:gdLst>
              <a:gd name="T0" fmla="*/ 522 w 2003"/>
              <a:gd name="T1" fmla="*/ 1002 h 2003"/>
              <a:gd name="T2" fmla="*/ 1481 w 2003"/>
              <a:gd name="T3" fmla="*/ 1002 h 2003"/>
              <a:gd name="T4" fmla="*/ 1924 w 2003"/>
              <a:gd name="T5" fmla="*/ 856 h 2003"/>
              <a:gd name="T6" fmla="*/ 1804 w 2003"/>
              <a:gd name="T7" fmla="*/ 770 h 2003"/>
              <a:gd name="T8" fmla="*/ 1742 w 2003"/>
              <a:gd name="T9" fmla="*/ 470 h 2003"/>
              <a:gd name="T10" fmla="*/ 1752 w 2003"/>
              <a:gd name="T11" fmla="*/ 335 h 2003"/>
              <a:gd name="T12" fmla="*/ 1551 w 2003"/>
              <a:gd name="T13" fmla="*/ 246 h 2003"/>
              <a:gd name="T14" fmla="*/ 1405 w 2003"/>
              <a:gd name="T15" fmla="*/ 271 h 2003"/>
              <a:gd name="T16" fmla="*/ 1149 w 2003"/>
              <a:gd name="T17" fmla="*/ 102 h 2003"/>
              <a:gd name="T18" fmla="*/ 1061 w 2003"/>
              <a:gd name="T19" fmla="*/ 0 h 2003"/>
              <a:gd name="T20" fmla="*/ 856 w 2003"/>
              <a:gd name="T21" fmla="*/ 79 h 2003"/>
              <a:gd name="T22" fmla="*/ 770 w 2003"/>
              <a:gd name="T23" fmla="*/ 199 h 2003"/>
              <a:gd name="T24" fmla="*/ 470 w 2003"/>
              <a:gd name="T25" fmla="*/ 261 h 2003"/>
              <a:gd name="T26" fmla="*/ 335 w 2003"/>
              <a:gd name="T27" fmla="*/ 251 h 2003"/>
              <a:gd name="T28" fmla="*/ 246 w 2003"/>
              <a:gd name="T29" fmla="*/ 452 h 2003"/>
              <a:gd name="T30" fmla="*/ 271 w 2003"/>
              <a:gd name="T31" fmla="*/ 598 h 2003"/>
              <a:gd name="T32" fmla="*/ 102 w 2003"/>
              <a:gd name="T33" fmla="*/ 854 h 2003"/>
              <a:gd name="T34" fmla="*/ 0 w 2003"/>
              <a:gd name="T35" fmla="*/ 942 h 2003"/>
              <a:gd name="T36" fmla="*/ 79 w 2003"/>
              <a:gd name="T37" fmla="*/ 1147 h 2003"/>
              <a:gd name="T38" fmla="*/ 199 w 2003"/>
              <a:gd name="T39" fmla="*/ 1233 h 2003"/>
              <a:gd name="T40" fmla="*/ 261 w 2003"/>
              <a:gd name="T41" fmla="*/ 1533 h 2003"/>
              <a:gd name="T42" fmla="*/ 251 w 2003"/>
              <a:gd name="T43" fmla="*/ 1668 h 2003"/>
              <a:gd name="T44" fmla="*/ 452 w 2003"/>
              <a:gd name="T45" fmla="*/ 1757 h 2003"/>
              <a:gd name="T46" fmla="*/ 598 w 2003"/>
              <a:gd name="T47" fmla="*/ 1732 h 2003"/>
              <a:gd name="T48" fmla="*/ 854 w 2003"/>
              <a:gd name="T49" fmla="*/ 1901 h 2003"/>
              <a:gd name="T50" fmla="*/ 942 w 2003"/>
              <a:gd name="T51" fmla="*/ 2003 h 2003"/>
              <a:gd name="T52" fmla="*/ 1147 w 2003"/>
              <a:gd name="T53" fmla="*/ 1924 h 2003"/>
              <a:gd name="T54" fmla="*/ 1233 w 2003"/>
              <a:gd name="T55" fmla="*/ 1804 h 2003"/>
              <a:gd name="T56" fmla="*/ 1533 w 2003"/>
              <a:gd name="T57" fmla="*/ 1742 h 2003"/>
              <a:gd name="T58" fmla="*/ 1668 w 2003"/>
              <a:gd name="T59" fmla="*/ 1752 h 2003"/>
              <a:gd name="T60" fmla="*/ 1757 w 2003"/>
              <a:gd name="T61" fmla="*/ 1551 h 2003"/>
              <a:gd name="T62" fmla="*/ 1732 w 2003"/>
              <a:gd name="T63" fmla="*/ 1405 h 2003"/>
              <a:gd name="T64" fmla="*/ 1901 w 2003"/>
              <a:gd name="T65" fmla="*/ 1149 h 2003"/>
              <a:gd name="T66" fmla="*/ 2003 w 2003"/>
              <a:gd name="T67" fmla="*/ 1061 h 2003"/>
              <a:gd name="T68" fmla="*/ 1924 w 2003"/>
              <a:gd name="T69" fmla="*/ 856 h 2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3" h="2003">
                <a:moveTo>
                  <a:pt x="1002" y="1481"/>
                </a:moveTo>
                <a:cubicBezTo>
                  <a:pt x="737" y="1481"/>
                  <a:pt x="522" y="1266"/>
                  <a:pt x="522" y="1002"/>
                </a:cubicBezTo>
                <a:cubicBezTo>
                  <a:pt x="522" y="737"/>
                  <a:pt x="737" y="522"/>
                  <a:pt x="1002" y="522"/>
                </a:cubicBezTo>
                <a:cubicBezTo>
                  <a:pt x="1266" y="522"/>
                  <a:pt x="1481" y="737"/>
                  <a:pt x="1481" y="1002"/>
                </a:cubicBezTo>
                <a:cubicBezTo>
                  <a:pt x="1481" y="1266"/>
                  <a:pt x="1266" y="1481"/>
                  <a:pt x="1002" y="1481"/>
                </a:cubicBezTo>
                <a:close/>
                <a:moveTo>
                  <a:pt x="1924" y="856"/>
                </a:moveTo>
                <a:lnTo>
                  <a:pt x="1901" y="854"/>
                </a:lnTo>
                <a:cubicBezTo>
                  <a:pt x="1858" y="850"/>
                  <a:pt x="1816" y="812"/>
                  <a:pt x="1804" y="770"/>
                </a:cubicBezTo>
                <a:cubicBezTo>
                  <a:pt x="1786" y="710"/>
                  <a:pt x="1762" y="652"/>
                  <a:pt x="1732" y="598"/>
                </a:cubicBezTo>
                <a:cubicBezTo>
                  <a:pt x="1711" y="560"/>
                  <a:pt x="1714" y="503"/>
                  <a:pt x="1742" y="470"/>
                </a:cubicBezTo>
                <a:lnTo>
                  <a:pt x="1757" y="452"/>
                </a:lnTo>
                <a:cubicBezTo>
                  <a:pt x="1785" y="419"/>
                  <a:pt x="1783" y="366"/>
                  <a:pt x="1752" y="335"/>
                </a:cubicBezTo>
                <a:lnTo>
                  <a:pt x="1668" y="251"/>
                </a:lnTo>
                <a:cubicBezTo>
                  <a:pt x="1637" y="220"/>
                  <a:pt x="1585" y="218"/>
                  <a:pt x="1551" y="246"/>
                </a:cubicBezTo>
                <a:lnTo>
                  <a:pt x="1533" y="261"/>
                </a:lnTo>
                <a:cubicBezTo>
                  <a:pt x="1500" y="289"/>
                  <a:pt x="1444" y="292"/>
                  <a:pt x="1405" y="271"/>
                </a:cubicBezTo>
                <a:cubicBezTo>
                  <a:pt x="1351" y="241"/>
                  <a:pt x="1293" y="217"/>
                  <a:pt x="1233" y="199"/>
                </a:cubicBezTo>
                <a:cubicBezTo>
                  <a:pt x="1191" y="187"/>
                  <a:pt x="1153" y="146"/>
                  <a:pt x="1149" y="102"/>
                </a:cubicBezTo>
                <a:lnTo>
                  <a:pt x="1147" y="79"/>
                </a:lnTo>
                <a:cubicBezTo>
                  <a:pt x="1143" y="35"/>
                  <a:pt x="1105" y="0"/>
                  <a:pt x="1061" y="0"/>
                </a:cubicBezTo>
                <a:lnTo>
                  <a:pt x="942" y="0"/>
                </a:lnTo>
                <a:cubicBezTo>
                  <a:pt x="898" y="0"/>
                  <a:pt x="860" y="35"/>
                  <a:pt x="856" y="79"/>
                </a:cubicBezTo>
                <a:lnTo>
                  <a:pt x="854" y="102"/>
                </a:lnTo>
                <a:cubicBezTo>
                  <a:pt x="851" y="146"/>
                  <a:pt x="812" y="187"/>
                  <a:pt x="770" y="199"/>
                </a:cubicBezTo>
                <a:cubicBezTo>
                  <a:pt x="710" y="217"/>
                  <a:pt x="652" y="241"/>
                  <a:pt x="598" y="271"/>
                </a:cubicBezTo>
                <a:cubicBezTo>
                  <a:pt x="560" y="292"/>
                  <a:pt x="503" y="289"/>
                  <a:pt x="470" y="261"/>
                </a:cubicBezTo>
                <a:lnTo>
                  <a:pt x="452" y="246"/>
                </a:lnTo>
                <a:cubicBezTo>
                  <a:pt x="418" y="218"/>
                  <a:pt x="366" y="220"/>
                  <a:pt x="335" y="251"/>
                </a:cubicBezTo>
                <a:lnTo>
                  <a:pt x="251" y="335"/>
                </a:lnTo>
                <a:cubicBezTo>
                  <a:pt x="220" y="366"/>
                  <a:pt x="218" y="419"/>
                  <a:pt x="246" y="452"/>
                </a:cubicBezTo>
                <a:lnTo>
                  <a:pt x="261" y="470"/>
                </a:lnTo>
                <a:cubicBezTo>
                  <a:pt x="290" y="503"/>
                  <a:pt x="292" y="560"/>
                  <a:pt x="271" y="598"/>
                </a:cubicBezTo>
                <a:cubicBezTo>
                  <a:pt x="241" y="652"/>
                  <a:pt x="217" y="710"/>
                  <a:pt x="199" y="770"/>
                </a:cubicBezTo>
                <a:cubicBezTo>
                  <a:pt x="187" y="812"/>
                  <a:pt x="146" y="850"/>
                  <a:pt x="102" y="854"/>
                </a:cubicBezTo>
                <a:lnTo>
                  <a:pt x="79" y="856"/>
                </a:lnTo>
                <a:cubicBezTo>
                  <a:pt x="35" y="860"/>
                  <a:pt x="0" y="898"/>
                  <a:pt x="0" y="942"/>
                </a:cubicBezTo>
                <a:lnTo>
                  <a:pt x="0" y="1061"/>
                </a:lnTo>
                <a:cubicBezTo>
                  <a:pt x="0" y="1105"/>
                  <a:pt x="35" y="1143"/>
                  <a:pt x="79" y="1147"/>
                </a:cubicBezTo>
                <a:lnTo>
                  <a:pt x="102" y="1149"/>
                </a:lnTo>
                <a:cubicBezTo>
                  <a:pt x="146" y="1153"/>
                  <a:pt x="187" y="1191"/>
                  <a:pt x="199" y="1233"/>
                </a:cubicBezTo>
                <a:cubicBezTo>
                  <a:pt x="217" y="1294"/>
                  <a:pt x="241" y="1351"/>
                  <a:pt x="271" y="1405"/>
                </a:cubicBezTo>
                <a:cubicBezTo>
                  <a:pt x="292" y="1444"/>
                  <a:pt x="290" y="1500"/>
                  <a:pt x="261" y="1533"/>
                </a:cubicBezTo>
                <a:lnTo>
                  <a:pt x="246" y="1551"/>
                </a:lnTo>
                <a:cubicBezTo>
                  <a:pt x="218" y="1585"/>
                  <a:pt x="220" y="1637"/>
                  <a:pt x="251" y="1668"/>
                </a:cubicBezTo>
                <a:lnTo>
                  <a:pt x="335" y="1752"/>
                </a:lnTo>
                <a:cubicBezTo>
                  <a:pt x="366" y="1783"/>
                  <a:pt x="418" y="1785"/>
                  <a:pt x="452" y="1757"/>
                </a:cubicBezTo>
                <a:lnTo>
                  <a:pt x="470" y="1742"/>
                </a:lnTo>
                <a:cubicBezTo>
                  <a:pt x="503" y="1714"/>
                  <a:pt x="560" y="1711"/>
                  <a:pt x="598" y="1732"/>
                </a:cubicBezTo>
                <a:cubicBezTo>
                  <a:pt x="652" y="1762"/>
                  <a:pt x="710" y="1786"/>
                  <a:pt x="770" y="1804"/>
                </a:cubicBezTo>
                <a:cubicBezTo>
                  <a:pt x="812" y="1816"/>
                  <a:pt x="851" y="1858"/>
                  <a:pt x="854" y="1901"/>
                </a:cubicBezTo>
                <a:lnTo>
                  <a:pt x="856" y="1924"/>
                </a:lnTo>
                <a:cubicBezTo>
                  <a:pt x="860" y="1968"/>
                  <a:pt x="898" y="2003"/>
                  <a:pt x="942" y="2003"/>
                </a:cubicBezTo>
                <a:lnTo>
                  <a:pt x="1061" y="2003"/>
                </a:lnTo>
                <a:cubicBezTo>
                  <a:pt x="1105" y="2003"/>
                  <a:pt x="1143" y="1968"/>
                  <a:pt x="1147" y="1924"/>
                </a:cubicBezTo>
                <a:lnTo>
                  <a:pt x="1149" y="1901"/>
                </a:lnTo>
                <a:cubicBezTo>
                  <a:pt x="1153" y="1858"/>
                  <a:pt x="1191" y="1816"/>
                  <a:pt x="1233" y="1804"/>
                </a:cubicBezTo>
                <a:cubicBezTo>
                  <a:pt x="1293" y="1786"/>
                  <a:pt x="1351" y="1762"/>
                  <a:pt x="1405" y="1732"/>
                </a:cubicBezTo>
                <a:cubicBezTo>
                  <a:pt x="1444" y="1711"/>
                  <a:pt x="1500" y="1714"/>
                  <a:pt x="1533" y="1742"/>
                </a:cubicBezTo>
                <a:lnTo>
                  <a:pt x="1551" y="1757"/>
                </a:lnTo>
                <a:cubicBezTo>
                  <a:pt x="1585" y="1785"/>
                  <a:pt x="1637" y="1783"/>
                  <a:pt x="1668" y="1752"/>
                </a:cubicBezTo>
                <a:lnTo>
                  <a:pt x="1752" y="1668"/>
                </a:lnTo>
                <a:cubicBezTo>
                  <a:pt x="1783" y="1637"/>
                  <a:pt x="1785" y="1585"/>
                  <a:pt x="1757" y="1551"/>
                </a:cubicBezTo>
                <a:lnTo>
                  <a:pt x="1742" y="1533"/>
                </a:lnTo>
                <a:cubicBezTo>
                  <a:pt x="1714" y="1500"/>
                  <a:pt x="1711" y="1444"/>
                  <a:pt x="1732" y="1405"/>
                </a:cubicBezTo>
                <a:cubicBezTo>
                  <a:pt x="1762" y="1351"/>
                  <a:pt x="1786" y="1294"/>
                  <a:pt x="1804" y="1233"/>
                </a:cubicBezTo>
                <a:cubicBezTo>
                  <a:pt x="1816" y="1191"/>
                  <a:pt x="1858" y="1153"/>
                  <a:pt x="1901" y="1149"/>
                </a:cubicBezTo>
                <a:lnTo>
                  <a:pt x="1924" y="1147"/>
                </a:lnTo>
                <a:cubicBezTo>
                  <a:pt x="1968" y="1143"/>
                  <a:pt x="2003" y="1105"/>
                  <a:pt x="2003" y="1061"/>
                </a:cubicBezTo>
                <a:lnTo>
                  <a:pt x="2003" y="942"/>
                </a:lnTo>
                <a:cubicBezTo>
                  <a:pt x="2003" y="898"/>
                  <a:pt x="1968" y="860"/>
                  <a:pt x="1924" y="85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5FCB939-60EB-4BCF-B290-BA0A93F0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655" y="3336355"/>
            <a:ext cx="712550" cy="71394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86">
            <a:extLst>
              <a:ext uri="{FF2B5EF4-FFF2-40B4-BE49-F238E27FC236}">
                <a16:creationId xmlns:a16="http://schemas.microsoft.com/office/drawing/2014/main" id="{3BF027DA-EB10-4E3B-A24E-77698F059252}"/>
              </a:ext>
            </a:extLst>
          </p:cNvPr>
          <p:cNvSpPr>
            <a:spLocks noEditPoints="1"/>
          </p:cNvSpPr>
          <p:nvPr/>
        </p:nvSpPr>
        <p:spPr bwMode="auto">
          <a:xfrm>
            <a:off x="7475974" y="3928984"/>
            <a:ext cx="1058366" cy="1058366"/>
          </a:xfrm>
          <a:custGeom>
            <a:avLst/>
            <a:gdLst>
              <a:gd name="T0" fmla="*/ 950 w 2349"/>
              <a:gd name="T1" fmla="*/ 453 h 2349"/>
              <a:gd name="T2" fmla="*/ 1398 w 2349"/>
              <a:gd name="T3" fmla="*/ 1896 h 2349"/>
              <a:gd name="T4" fmla="*/ 2341 w 2349"/>
              <a:gd name="T5" fmla="*/ 935 h 2349"/>
              <a:gd name="T6" fmla="*/ 2211 w 2349"/>
              <a:gd name="T7" fmla="*/ 676 h 2349"/>
              <a:gd name="T8" fmla="*/ 2024 w 2349"/>
              <a:gd name="T9" fmla="*/ 671 h 2349"/>
              <a:gd name="T10" fmla="*/ 1806 w 2349"/>
              <a:gd name="T11" fmla="*/ 357 h 2349"/>
              <a:gd name="T12" fmla="*/ 1830 w 2349"/>
              <a:gd name="T13" fmla="*/ 180 h 2349"/>
              <a:gd name="T14" fmla="*/ 1555 w 2349"/>
              <a:gd name="T15" fmla="*/ 89 h 2349"/>
              <a:gd name="T16" fmla="*/ 1419 w 2349"/>
              <a:gd name="T17" fmla="*/ 218 h 2349"/>
              <a:gd name="T18" fmla="*/ 1043 w 2349"/>
              <a:gd name="T19" fmla="*/ 150 h 2349"/>
              <a:gd name="T20" fmla="*/ 934 w 2349"/>
              <a:gd name="T21" fmla="*/ 8 h 2349"/>
              <a:gd name="T22" fmla="*/ 676 w 2349"/>
              <a:gd name="T23" fmla="*/ 137 h 2349"/>
              <a:gd name="T24" fmla="*/ 671 w 2349"/>
              <a:gd name="T25" fmla="*/ 325 h 2349"/>
              <a:gd name="T26" fmla="*/ 357 w 2349"/>
              <a:gd name="T27" fmla="*/ 543 h 2349"/>
              <a:gd name="T28" fmla="*/ 180 w 2349"/>
              <a:gd name="T29" fmla="*/ 519 h 2349"/>
              <a:gd name="T30" fmla="*/ 88 w 2349"/>
              <a:gd name="T31" fmla="*/ 794 h 2349"/>
              <a:gd name="T32" fmla="*/ 217 w 2349"/>
              <a:gd name="T33" fmla="*/ 930 h 2349"/>
              <a:gd name="T34" fmla="*/ 149 w 2349"/>
              <a:gd name="T35" fmla="*/ 1306 h 2349"/>
              <a:gd name="T36" fmla="*/ 7 w 2349"/>
              <a:gd name="T37" fmla="*/ 1414 h 2349"/>
              <a:gd name="T38" fmla="*/ 137 w 2349"/>
              <a:gd name="T39" fmla="*/ 1673 h 2349"/>
              <a:gd name="T40" fmla="*/ 324 w 2349"/>
              <a:gd name="T41" fmla="*/ 1678 h 2349"/>
              <a:gd name="T42" fmla="*/ 543 w 2349"/>
              <a:gd name="T43" fmla="*/ 1992 h 2349"/>
              <a:gd name="T44" fmla="*/ 519 w 2349"/>
              <a:gd name="T45" fmla="*/ 2169 h 2349"/>
              <a:gd name="T46" fmla="*/ 793 w 2349"/>
              <a:gd name="T47" fmla="*/ 2260 h 2349"/>
              <a:gd name="T48" fmla="*/ 929 w 2349"/>
              <a:gd name="T49" fmla="*/ 2131 h 2349"/>
              <a:gd name="T50" fmla="*/ 1306 w 2349"/>
              <a:gd name="T51" fmla="*/ 2199 h 2349"/>
              <a:gd name="T52" fmla="*/ 1414 w 2349"/>
              <a:gd name="T53" fmla="*/ 2341 h 2349"/>
              <a:gd name="T54" fmla="*/ 1672 w 2349"/>
              <a:gd name="T55" fmla="*/ 2212 h 2349"/>
              <a:gd name="T56" fmla="*/ 1677 w 2349"/>
              <a:gd name="T57" fmla="*/ 2024 h 2349"/>
              <a:gd name="T58" fmla="*/ 1992 w 2349"/>
              <a:gd name="T59" fmla="*/ 1806 h 2349"/>
              <a:gd name="T60" fmla="*/ 2169 w 2349"/>
              <a:gd name="T61" fmla="*/ 1830 h 2349"/>
              <a:gd name="T62" fmla="*/ 2260 w 2349"/>
              <a:gd name="T63" fmla="*/ 1556 h 2349"/>
              <a:gd name="T64" fmla="*/ 2131 w 2349"/>
              <a:gd name="T65" fmla="*/ 1420 h 2349"/>
              <a:gd name="T66" fmla="*/ 2199 w 2349"/>
              <a:gd name="T67" fmla="*/ 1043 h 2349"/>
              <a:gd name="T68" fmla="*/ 2341 w 2349"/>
              <a:gd name="T69" fmla="*/ 935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49" h="2349">
                <a:moveTo>
                  <a:pt x="453" y="1399"/>
                </a:moveTo>
                <a:cubicBezTo>
                  <a:pt x="329" y="1001"/>
                  <a:pt x="552" y="577"/>
                  <a:pt x="950" y="453"/>
                </a:cubicBezTo>
                <a:cubicBezTo>
                  <a:pt x="1348" y="329"/>
                  <a:pt x="1772" y="553"/>
                  <a:pt x="1896" y="950"/>
                </a:cubicBezTo>
                <a:cubicBezTo>
                  <a:pt x="2019" y="1348"/>
                  <a:pt x="1796" y="1773"/>
                  <a:pt x="1398" y="1896"/>
                </a:cubicBezTo>
                <a:cubicBezTo>
                  <a:pt x="1001" y="2020"/>
                  <a:pt x="576" y="1797"/>
                  <a:pt x="453" y="1399"/>
                </a:cubicBezTo>
                <a:close/>
                <a:moveTo>
                  <a:pt x="2341" y="935"/>
                </a:moveTo>
                <a:lnTo>
                  <a:pt x="2271" y="711"/>
                </a:lnTo>
                <a:cubicBezTo>
                  <a:pt x="2264" y="686"/>
                  <a:pt x="2237" y="671"/>
                  <a:pt x="2211" y="676"/>
                </a:cubicBezTo>
                <a:lnTo>
                  <a:pt x="2093" y="702"/>
                </a:lnTo>
                <a:cubicBezTo>
                  <a:pt x="2068" y="708"/>
                  <a:pt x="2037" y="694"/>
                  <a:pt x="2024" y="671"/>
                </a:cubicBezTo>
                <a:cubicBezTo>
                  <a:pt x="1970" y="580"/>
                  <a:pt x="1902" y="498"/>
                  <a:pt x="1824" y="431"/>
                </a:cubicBezTo>
                <a:cubicBezTo>
                  <a:pt x="1804" y="413"/>
                  <a:pt x="1795" y="381"/>
                  <a:pt x="1806" y="357"/>
                </a:cubicBezTo>
                <a:lnTo>
                  <a:pt x="1853" y="245"/>
                </a:lnTo>
                <a:cubicBezTo>
                  <a:pt x="1863" y="221"/>
                  <a:pt x="1852" y="192"/>
                  <a:pt x="1830" y="180"/>
                </a:cubicBezTo>
                <a:lnTo>
                  <a:pt x="1622" y="71"/>
                </a:lnTo>
                <a:cubicBezTo>
                  <a:pt x="1599" y="59"/>
                  <a:pt x="1569" y="67"/>
                  <a:pt x="1555" y="89"/>
                </a:cubicBezTo>
                <a:lnTo>
                  <a:pt x="1490" y="191"/>
                </a:lnTo>
                <a:cubicBezTo>
                  <a:pt x="1476" y="213"/>
                  <a:pt x="1444" y="224"/>
                  <a:pt x="1419" y="218"/>
                </a:cubicBezTo>
                <a:cubicBezTo>
                  <a:pt x="1319" y="192"/>
                  <a:pt x="1214" y="182"/>
                  <a:pt x="1107" y="189"/>
                </a:cubicBezTo>
                <a:cubicBezTo>
                  <a:pt x="1081" y="191"/>
                  <a:pt x="1052" y="174"/>
                  <a:pt x="1043" y="150"/>
                </a:cubicBezTo>
                <a:lnTo>
                  <a:pt x="997" y="38"/>
                </a:lnTo>
                <a:cubicBezTo>
                  <a:pt x="987" y="13"/>
                  <a:pt x="959" y="0"/>
                  <a:pt x="934" y="8"/>
                </a:cubicBezTo>
                <a:lnTo>
                  <a:pt x="711" y="78"/>
                </a:lnTo>
                <a:cubicBezTo>
                  <a:pt x="686" y="85"/>
                  <a:pt x="670" y="112"/>
                  <a:pt x="676" y="137"/>
                </a:cubicBezTo>
                <a:lnTo>
                  <a:pt x="702" y="256"/>
                </a:lnTo>
                <a:cubicBezTo>
                  <a:pt x="707" y="281"/>
                  <a:pt x="693" y="312"/>
                  <a:pt x="671" y="325"/>
                </a:cubicBezTo>
                <a:cubicBezTo>
                  <a:pt x="579" y="379"/>
                  <a:pt x="498" y="447"/>
                  <a:pt x="430" y="525"/>
                </a:cubicBezTo>
                <a:cubicBezTo>
                  <a:pt x="413" y="545"/>
                  <a:pt x="381" y="553"/>
                  <a:pt x="357" y="543"/>
                </a:cubicBezTo>
                <a:lnTo>
                  <a:pt x="245" y="496"/>
                </a:lnTo>
                <a:cubicBezTo>
                  <a:pt x="221" y="486"/>
                  <a:pt x="192" y="496"/>
                  <a:pt x="180" y="519"/>
                </a:cubicBezTo>
                <a:lnTo>
                  <a:pt x="71" y="727"/>
                </a:lnTo>
                <a:cubicBezTo>
                  <a:pt x="58" y="750"/>
                  <a:pt x="66" y="780"/>
                  <a:pt x="88" y="794"/>
                </a:cubicBezTo>
                <a:lnTo>
                  <a:pt x="191" y="859"/>
                </a:lnTo>
                <a:cubicBezTo>
                  <a:pt x="212" y="873"/>
                  <a:pt x="224" y="904"/>
                  <a:pt x="217" y="930"/>
                </a:cubicBezTo>
                <a:cubicBezTo>
                  <a:pt x="191" y="1030"/>
                  <a:pt x="181" y="1135"/>
                  <a:pt x="189" y="1242"/>
                </a:cubicBezTo>
                <a:cubicBezTo>
                  <a:pt x="191" y="1268"/>
                  <a:pt x="173" y="1296"/>
                  <a:pt x="149" y="1306"/>
                </a:cubicBezTo>
                <a:lnTo>
                  <a:pt x="37" y="1352"/>
                </a:lnTo>
                <a:cubicBezTo>
                  <a:pt x="13" y="1362"/>
                  <a:pt x="0" y="1390"/>
                  <a:pt x="7" y="1414"/>
                </a:cubicBezTo>
                <a:lnTo>
                  <a:pt x="77" y="1638"/>
                </a:lnTo>
                <a:cubicBezTo>
                  <a:pt x="85" y="1663"/>
                  <a:pt x="111" y="1679"/>
                  <a:pt x="137" y="1673"/>
                </a:cubicBezTo>
                <a:lnTo>
                  <a:pt x="255" y="1647"/>
                </a:lnTo>
                <a:cubicBezTo>
                  <a:pt x="281" y="1641"/>
                  <a:pt x="311" y="1656"/>
                  <a:pt x="324" y="1678"/>
                </a:cubicBezTo>
                <a:cubicBezTo>
                  <a:pt x="379" y="1770"/>
                  <a:pt x="446" y="1851"/>
                  <a:pt x="525" y="1919"/>
                </a:cubicBezTo>
                <a:cubicBezTo>
                  <a:pt x="544" y="1936"/>
                  <a:pt x="553" y="1968"/>
                  <a:pt x="543" y="1992"/>
                </a:cubicBezTo>
                <a:lnTo>
                  <a:pt x="495" y="2104"/>
                </a:lnTo>
                <a:cubicBezTo>
                  <a:pt x="485" y="2128"/>
                  <a:pt x="496" y="2157"/>
                  <a:pt x="519" y="2169"/>
                </a:cubicBezTo>
                <a:lnTo>
                  <a:pt x="726" y="2278"/>
                </a:lnTo>
                <a:cubicBezTo>
                  <a:pt x="749" y="2290"/>
                  <a:pt x="779" y="2282"/>
                  <a:pt x="793" y="2260"/>
                </a:cubicBezTo>
                <a:lnTo>
                  <a:pt x="858" y="2158"/>
                </a:lnTo>
                <a:cubicBezTo>
                  <a:pt x="872" y="2136"/>
                  <a:pt x="904" y="2125"/>
                  <a:pt x="929" y="2131"/>
                </a:cubicBezTo>
                <a:cubicBezTo>
                  <a:pt x="1029" y="2157"/>
                  <a:pt x="1135" y="2167"/>
                  <a:pt x="1241" y="2160"/>
                </a:cubicBezTo>
                <a:cubicBezTo>
                  <a:pt x="1267" y="2158"/>
                  <a:pt x="1296" y="2175"/>
                  <a:pt x="1306" y="2199"/>
                </a:cubicBezTo>
                <a:lnTo>
                  <a:pt x="1351" y="2312"/>
                </a:lnTo>
                <a:cubicBezTo>
                  <a:pt x="1361" y="2336"/>
                  <a:pt x="1389" y="2349"/>
                  <a:pt x="1414" y="2341"/>
                </a:cubicBezTo>
                <a:lnTo>
                  <a:pt x="1638" y="2272"/>
                </a:lnTo>
                <a:cubicBezTo>
                  <a:pt x="1662" y="2264"/>
                  <a:pt x="1678" y="2237"/>
                  <a:pt x="1672" y="2212"/>
                </a:cubicBezTo>
                <a:lnTo>
                  <a:pt x="1647" y="2093"/>
                </a:lnTo>
                <a:cubicBezTo>
                  <a:pt x="1641" y="2068"/>
                  <a:pt x="1655" y="2038"/>
                  <a:pt x="1677" y="2024"/>
                </a:cubicBezTo>
                <a:cubicBezTo>
                  <a:pt x="1769" y="1970"/>
                  <a:pt x="1850" y="1902"/>
                  <a:pt x="1918" y="1824"/>
                </a:cubicBezTo>
                <a:cubicBezTo>
                  <a:pt x="1935" y="1805"/>
                  <a:pt x="1968" y="1796"/>
                  <a:pt x="1992" y="1806"/>
                </a:cubicBezTo>
                <a:lnTo>
                  <a:pt x="2104" y="1853"/>
                </a:lnTo>
                <a:cubicBezTo>
                  <a:pt x="2127" y="1864"/>
                  <a:pt x="2157" y="1853"/>
                  <a:pt x="2169" y="1830"/>
                </a:cubicBezTo>
                <a:lnTo>
                  <a:pt x="2278" y="1623"/>
                </a:lnTo>
                <a:cubicBezTo>
                  <a:pt x="2290" y="1600"/>
                  <a:pt x="2282" y="1570"/>
                  <a:pt x="2260" y="1556"/>
                </a:cubicBezTo>
                <a:lnTo>
                  <a:pt x="2158" y="1490"/>
                </a:lnTo>
                <a:cubicBezTo>
                  <a:pt x="2136" y="1476"/>
                  <a:pt x="2124" y="1445"/>
                  <a:pt x="2131" y="1420"/>
                </a:cubicBezTo>
                <a:cubicBezTo>
                  <a:pt x="2157" y="1319"/>
                  <a:pt x="2167" y="1214"/>
                  <a:pt x="2160" y="1108"/>
                </a:cubicBezTo>
                <a:cubicBezTo>
                  <a:pt x="2158" y="1082"/>
                  <a:pt x="2175" y="1053"/>
                  <a:pt x="2199" y="1043"/>
                </a:cubicBezTo>
                <a:lnTo>
                  <a:pt x="2311" y="997"/>
                </a:lnTo>
                <a:cubicBezTo>
                  <a:pt x="2335" y="988"/>
                  <a:pt x="2349" y="960"/>
                  <a:pt x="2341" y="93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89">
            <a:extLst>
              <a:ext uri="{FF2B5EF4-FFF2-40B4-BE49-F238E27FC236}">
                <a16:creationId xmlns:a16="http://schemas.microsoft.com/office/drawing/2014/main" id="{086459AE-ED8C-4DD4-9853-9AF6DB9CA6F5}"/>
              </a:ext>
            </a:extLst>
          </p:cNvPr>
          <p:cNvSpPr>
            <a:spLocks noEditPoints="1"/>
          </p:cNvSpPr>
          <p:nvPr/>
        </p:nvSpPr>
        <p:spPr bwMode="auto">
          <a:xfrm>
            <a:off x="6555656" y="4808865"/>
            <a:ext cx="1723504" cy="1722110"/>
          </a:xfrm>
          <a:custGeom>
            <a:avLst/>
            <a:gdLst>
              <a:gd name="T0" fmla="*/ 810 w 3823"/>
              <a:gd name="T1" fmla="*/ 1719 h 3823"/>
              <a:gd name="T2" fmla="*/ 3006 w 3823"/>
              <a:gd name="T3" fmla="*/ 2103 h 3823"/>
              <a:gd name="T4" fmla="*/ 3815 w 3823"/>
              <a:gd name="T5" fmla="*/ 2131 h 3823"/>
              <a:gd name="T6" fmla="*/ 3668 w 3823"/>
              <a:gd name="T7" fmla="*/ 2010 h 3823"/>
              <a:gd name="T8" fmla="*/ 3567 w 3823"/>
              <a:gd name="T9" fmla="*/ 1618 h 3823"/>
              <a:gd name="T10" fmla="*/ 3702 w 3823"/>
              <a:gd name="T11" fmla="*/ 1470 h 3823"/>
              <a:gd name="T12" fmla="*/ 3670 w 3823"/>
              <a:gd name="T13" fmla="*/ 1149 h 3823"/>
              <a:gd name="T14" fmla="*/ 3482 w 3823"/>
              <a:gd name="T15" fmla="*/ 1118 h 3823"/>
              <a:gd name="T16" fmla="*/ 3198 w 3823"/>
              <a:gd name="T17" fmla="*/ 830 h 3823"/>
              <a:gd name="T18" fmla="*/ 3241 w 3823"/>
              <a:gd name="T19" fmla="*/ 634 h 3823"/>
              <a:gd name="T20" fmla="*/ 3053 w 3823"/>
              <a:gd name="T21" fmla="*/ 372 h 3823"/>
              <a:gd name="T22" fmla="*/ 2874 w 3823"/>
              <a:gd name="T23" fmla="*/ 439 h 3823"/>
              <a:gd name="T24" fmla="*/ 2485 w 3823"/>
              <a:gd name="T25" fmla="*/ 331 h 3823"/>
              <a:gd name="T26" fmla="*/ 2424 w 3823"/>
              <a:gd name="T27" fmla="*/ 140 h 3823"/>
              <a:gd name="T28" fmla="*/ 2130 w 3823"/>
              <a:gd name="T29" fmla="*/ 8 h 3823"/>
              <a:gd name="T30" fmla="*/ 2009 w 3823"/>
              <a:gd name="T31" fmla="*/ 155 h 3823"/>
              <a:gd name="T32" fmla="*/ 1618 w 3823"/>
              <a:gd name="T33" fmla="*/ 256 h 3823"/>
              <a:gd name="T34" fmla="*/ 1469 w 3823"/>
              <a:gd name="T35" fmla="*/ 122 h 3823"/>
              <a:gd name="T36" fmla="*/ 1149 w 3823"/>
              <a:gd name="T37" fmla="*/ 154 h 3823"/>
              <a:gd name="T38" fmla="*/ 1117 w 3823"/>
              <a:gd name="T39" fmla="*/ 342 h 3823"/>
              <a:gd name="T40" fmla="*/ 829 w 3823"/>
              <a:gd name="T41" fmla="*/ 625 h 3823"/>
              <a:gd name="T42" fmla="*/ 633 w 3823"/>
              <a:gd name="T43" fmla="*/ 583 h 3823"/>
              <a:gd name="T44" fmla="*/ 372 w 3823"/>
              <a:gd name="T45" fmla="*/ 771 h 3823"/>
              <a:gd name="T46" fmla="*/ 438 w 3823"/>
              <a:gd name="T47" fmla="*/ 949 h 3823"/>
              <a:gd name="T48" fmla="*/ 331 w 3823"/>
              <a:gd name="T49" fmla="*/ 1338 h 3823"/>
              <a:gd name="T50" fmla="*/ 140 w 3823"/>
              <a:gd name="T51" fmla="*/ 1400 h 3823"/>
              <a:gd name="T52" fmla="*/ 7 w 3823"/>
              <a:gd name="T53" fmla="*/ 1693 h 3823"/>
              <a:gd name="T54" fmla="*/ 154 w 3823"/>
              <a:gd name="T55" fmla="*/ 1814 h 3823"/>
              <a:gd name="T56" fmla="*/ 256 w 3823"/>
              <a:gd name="T57" fmla="*/ 2206 h 3823"/>
              <a:gd name="T58" fmla="*/ 121 w 3823"/>
              <a:gd name="T59" fmla="*/ 2354 h 3823"/>
              <a:gd name="T60" fmla="*/ 153 w 3823"/>
              <a:gd name="T61" fmla="*/ 2674 h 3823"/>
              <a:gd name="T62" fmla="*/ 341 w 3823"/>
              <a:gd name="T63" fmla="*/ 2706 h 3823"/>
              <a:gd name="T64" fmla="*/ 625 w 3823"/>
              <a:gd name="T65" fmla="*/ 2994 h 3823"/>
              <a:gd name="T66" fmla="*/ 582 w 3823"/>
              <a:gd name="T67" fmla="*/ 3190 h 3823"/>
              <a:gd name="T68" fmla="*/ 770 w 3823"/>
              <a:gd name="T69" fmla="*/ 3451 h 3823"/>
              <a:gd name="T70" fmla="*/ 948 w 3823"/>
              <a:gd name="T71" fmla="*/ 3385 h 3823"/>
              <a:gd name="T72" fmla="*/ 1338 w 3823"/>
              <a:gd name="T73" fmla="*/ 3493 h 3823"/>
              <a:gd name="T74" fmla="*/ 1399 w 3823"/>
              <a:gd name="T75" fmla="*/ 3683 h 3823"/>
              <a:gd name="T76" fmla="*/ 1693 w 3823"/>
              <a:gd name="T77" fmla="*/ 3816 h 3823"/>
              <a:gd name="T78" fmla="*/ 1814 w 3823"/>
              <a:gd name="T79" fmla="*/ 3669 h 3823"/>
              <a:gd name="T80" fmla="*/ 2205 w 3823"/>
              <a:gd name="T81" fmla="*/ 3568 h 3823"/>
              <a:gd name="T82" fmla="*/ 2353 w 3823"/>
              <a:gd name="T83" fmla="*/ 3702 h 3823"/>
              <a:gd name="T84" fmla="*/ 2674 w 3823"/>
              <a:gd name="T85" fmla="*/ 3670 h 3823"/>
              <a:gd name="T86" fmla="*/ 2705 w 3823"/>
              <a:gd name="T87" fmla="*/ 3482 h 3823"/>
              <a:gd name="T88" fmla="*/ 2993 w 3823"/>
              <a:gd name="T89" fmla="*/ 3199 h 3823"/>
              <a:gd name="T90" fmla="*/ 3189 w 3823"/>
              <a:gd name="T91" fmla="*/ 3241 h 3823"/>
              <a:gd name="T92" fmla="*/ 3451 w 3823"/>
              <a:gd name="T93" fmla="*/ 3053 h 3823"/>
              <a:gd name="T94" fmla="*/ 3384 w 3823"/>
              <a:gd name="T95" fmla="*/ 2875 h 3823"/>
              <a:gd name="T96" fmla="*/ 3492 w 3823"/>
              <a:gd name="T97" fmla="*/ 2486 h 3823"/>
              <a:gd name="T98" fmla="*/ 3683 w 3823"/>
              <a:gd name="T99" fmla="*/ 2424 h 3823"/>
              <a:gd name="T100" fmla="*/ 3815 w 3823"/>
              <a:gd name="T101" fmla="*/ 2131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823" h="3823">
                <a:moveTo>
                  <a:pt x="1716" y="3010"/>
                </a:moveTo>
                <a:cubicBezTo>
                  <a:pt x="1109" y="2904"/>
                  <a:pt x="703" y="2326"/>
                  <a:pt x="810" y="1719"/>
                </a:cubicBezTo>
                <a:cubicBezTo>
                  <a:pt x="916" y="1113"/>
                  <a:pt x="1493" y="707"/>
                  <a:pt x="2100" y="813"/>
                </a:cubicBezTo>
                <a:cubicBezTo>
                  <a:pt x="2706" y="919"/>
                  <a:pt x="3112" y="1497"/>
                  <a:pt x="3006" y="2103"/>
                </a:cubicBezTo>
                <a:cubicBezTo>
                  <a:pt x="2900" y="2710"/>
                  <a:pt x="2322" y="3116"/>
                  <a:pt x="1716" y="3010"/>
                </a:cubicBezTo>
                <a:close/>
                <a:moveTo>
                  <a:pt x="3815" y="2131"/>
                </a:moveTo>
                <a:cubicBezTo>
                  <a:pt x="3823" y="2087"/>
                  <a:pt x="3794" y="2043"/>
                  <a:pt x="3751" y="2031"/>
                </a:cubicBezTo>
                <a:lnTo>
                  <a:pt x="3668" y="2010"/>
                </a:lnTo>
                <a:cubicBezTo>
                  <a:pt x="3626" y="1998"/>
                  <a:pt x="3593" y="1953"/>
                  <a:pt x="3593" y="1909"/>
                </a:cubicBezTo>
                <a:cubicBezTo>
                  <a:pt x="3593" y="1811"/>
                  <a:pt x="3584" y="1713"/>
                  <a:pt x="3567" y="1618"/>
                </a:cubicBezTo>
                <a:cubicBezTo>
                  <a:pt x="3559" y="1575"/>
                  <a:pt x="3584" y="1525"/>
                  <a:pt x="3624" y="1506"/>
                </a:cubicBezTo>
                <a:lnTo>
                  <a:pt x="3702" y="1470"/>
                </a:lnTo>
                <a:cubicBezTo>
                  <a:pt x="3742" y="1451"/>
                  <a:pt x="3762" y="1402"/>
                  <a:pt x="3747" y="1361"/>
                </a:cubicBezTo>
                <a:lnTo>
                  <a:pt x="3670" y="1149"/>
                </a:lnTo>
                <a:cubicBezTo>
                  <a:pt x="3654" y="1108"/>
                  <a:pt x="3608" y="1084"/>
                  <a:pt x="3565" y="1095"/>
                </a:cubicBezTo>
                <a:lnTo>
                  <a:pt x="3482" y="1118"/>
                </a:lnTo>
                <a:cubicBezTo>
                  <a:pt x="3439" y="1130"/>
                  <a:pt x="3388" y="1107"/>
                  <a:pt x="3366" y="1069"/>
                </a:cubicBezTo>
                <a:cubicBezTo>
                  <a:pt x="3317" y="985"/>
                  <a:pt x="3261" y="905"/>
                  <a:pt x="3198" y="830"/>
                </a:cubicBezTo>
                <a:cubicBezTo>
                  <a:pt x="3170" y="796"/>
                  <a:pt x="3166" y="741"/>
                  <a:pt x="3191" y="704"/>
                </a:cubicBezTo>
                <a:lnTo>
                  <a:pt x="3241" y="634"/>
                </a:lnTo>
                <a:cubicBezTo>
                  <a:pt x="3266" y="598"/>
                  <a:pt x="3259" y="545"/>
                  <a:pt x="3225" y="517"/>
                </a:cubicBezTo>
                <a:lnTo>
                  <a:pt x="3053" y="372"/>
                </a:lnTo>
                <a:cubicBezTo>
                  <a:pt x="3019" y="344"/>
                  <a:pt x="2966" y="347"/>
                  <a:pt x="2935" y="378"/>
                </a:cubicBezTo>
                <a:lnTo>
                  <a:pt x="2874" y="439"/>
                </a:lnTo>
                <a:cubicBezTo>
                  <a:pt x="2843" y="470"/>
                  <a:pt x="2788" y="476"/>
                  <a:pt x="2750" y="454"/>
                </a:cubicBezTo>
                <a:cubicBezTo>
                  <a:pt x="2666" y="406"/>
                  <a:pt x="2578" y="365"/>
                  <a:pt x="2485" y="331"/>
                </a:cubicBezTo>
                <a:cubicBezTo>
                  <a:pt x="2443" y="316"/>
                  <a:pt x="2412" y="270"/>
                  <a:pt x="2416" y="226"/>
                </a:cubicBezTo>
                <a:lnTo>
                  <a:pt x="2424" y="140"/>
                </a:lnTo>
                <a:cubicBezTo>
                  <a:pt x="2427" y="96"/>
                  <a:pt x="2395" y="54"/>
                  <a:pt x="2352" y="47"/>
                </a:cubicBezTo>
                <a:lnTo>
                  <a:pt x="2130" y="8"/>
                </a:lnTo>
                <a:cubicBezTo>
                  <a:pt x="2087" y="0"/>
                  <a:pt x="2042" y="29"/>
                  <a:pt x="2031" y="72"/>
                </a:cubicBezTo>
                <a:lnTo>
                  <a:pt x="2009" y="155"/>
                </a:lnTo>
                <a:cubicBezTo>
                  <a:pt x="1998" y="198"/>
                  <a:pt x="1953" y="231"/>
                  <a:pt x="1908" y="231"/>
                </a:cubicBezTo>
                <a:cubicBezTo>
                  <a:pt x="1810" y="231"/>
                  <a:pt x="1713" y="239"/>
                  <a:pt x="1618" y="256"/>
                </a:cubicBezTo>
                <a:cubicBezTo>
                  <a:pt x="1574" y="264"/>
                  <a:pt x="1524" y="240"/>
                  <a:pt x="1505" y="200"/>
                </a:cubicBezTo>
                <a:lnTo>
                  <a:pt x="1469" y="122"/>
                </a:lnTo>
                <a:cubicBezTo>
                  <a:pt x="1450" y="81"/>
                  <a:pt x="1402" y="61"/>
                  <a:pt x="1360" y="76"/>
                </a:cubicBezTo>
                <a:lnTo>
                  <a:pt x="1149" y="154"/>
                </a:lnTo>
                <a:cubicBezTo>
                  <a:pt x="1107" y="169"/>
                  <a:pt x="1083" y="216"/>
                  <a:pt x="1095" y="258"/>
                </a:cubicBezTo>
                <a:lnTo>
                  <a:pt x="1117" y="342"/>
                </a:lnTo>
                <a:cubicBezTo>
                  <a:pt x="1129" y="385"/>
                  <a:pt x="1106" y="435"/>
                  <a:pt x="1068" y="458"/>
                </a:cubicBezTo>
                <a:cubicBezTo>
                  <a:pt x="984" y="507"/>
                  <a:pt x="904" y="563"/>
                  <a:pt x="829" y="625"/>
                </a:cubicBezTo>
                <a:cubicBezTo>
                  <a:pt x="796" y="654"/>
                  <a:pt x="740" y="657"/>
                  <a:pt x="704" y="632"/>
                </a:cubicBezTo>
                <a:lnTo>
                  <a:pt x="633" y="583"/>
                </a:lnTo>
                <a:cubicBezTo>
                  <a:pt x="597" y="557"/>
                  <a:pt x="545" y="564"/>
                  <a:pt x="516" y="598"/>
                </a:cubicBezTo>
                <a:lnTo>
                  <a:pt x="372" y="771"/>
                </a:lnTo>
                <a:cubicBezTo>
                  <a:pt x="343" y="804"/>
                  <a:pt x="346" y="857"/>
                  <a:pt x="377" y="888"/>
                </a:cubicBezTo>
                <a:lnTo>
                  <a:pt x="438" y="949"/>
                </a:lnTo>
                <a:cubicBezTo>
                  <a:pt x="470" y="980"/>
                  <a:pt x="476" y="1035"/>
                  <a:pt x="454" y="1074"/>
                </a:cubicBezTo>
                <a:cubicBezTo>
                  <a:pt x="405" y="1157"/>
                  <a:pt x="364" y="1246"/>
                  <a:pt x="331" y="1338"/>
                </a:cubicBezTo>
                <a:cubicBezTo>
                  <a:pt x="316" y="1380"/>
                  <a:pt x="270" y="1411"/>
                  <a:pt x="225" y="1408"/>
                </a:cubicBezTo>
                <a:lnTo>
                  <a:pt x="140" y="1400"/>
                </a:lnTo>
                <a:cubicBezTo>
                  <a:pt x="96" y="1396"/>
                  <a:pt x="54" y="1428"/>
                  <a:pt x="46" y="1472"/>
                </a:cubicBezTo>
                <a:lnTo>
                  <a:pt x="7" y="1693"/>
                </a:lnTo>
                <a:cubicBezTo>
                  <a:pt x="0" y="1737"/>
                  <a:pt x="28" y="1781"/>
                  <a:pt x="71" y="1793"/>
                </a:cubicBezTo>
                <a:lnTo>
                  <a:pt x="154" y="1814"/>
                </a:lnTo>
                <a:cubicBezTo>
                  <a:pt x="197" y="1826"/>
                  <a:pt x="230" y="1871"/>
                  <a:pt x="230" y="1915"/>
                </a:cubicBezTo>
                <a:cubicBezTo>
                  <a:pt x="230" y="2014"/>
                  <a:pt x="239" y="2111"/>
                  <a:pt x="256" y="2206"/>
                </a:cubicBezTo>
                <a:cubicBezTo>
                  <a:pt x="263" y="2249"/>
                  <a:pt x="239" y="2299"/>
                  <a:pt x="199" y="2318"/>
                </a:cubicBezTo>
                <a:lnTo>
                  <a:pt x="121" y="2354"/>
                </a:lnTo>
                <a:cubicBezTo>
                  <a:pt x="81" y="2373"/>
                  <a:pt x="61" y="2421"/>
                  <a:pt x="76" y="2463"/>
                </a:cubicBezTo>
                <a:lnTo>
                  <a:pt x="153" y="2674"/>
                </a:lnTo>
                <a:cubicBezTo>
                  <a:pt x="168" y="2716"/>
                  <a:pt x="215" y="2740"/>
                  <a:pt x="258" y="2729"/>
                </a:cubicBezTo>
                <a:lnTo>
                  <a:pt x="341" y="2706"/>
                </a:lnTo>
                <a:cubicBezTo>
                  <a:pt x="384" y="2695"/>
                  <a:pt x="434" y="2717"/>
                  <a:pt x="457" y="2755"/>
                </a:cubicBezTo>
                <a:cubicBezTo>
                  <a:pt x="506" y="2840"/>
                  <a:pt x="562" y="2919"/>
                  <a:pt x="625" y="2994"/>
                </a:cubicBezTo>
                <a:cubicBezTo>
                  <a:pt x="653" y="3028"/>
                  <a:pt x="657" y="3083"/>
                  <a:pt x="631" y="3119"/>
                </a:cubicBezTo>
                <a:lnTo>
                  <a:pt x="582" y="3190"/>
                </a:lnTo>
                <a:cubicBezTo>
                  <a:pt x="556" y="3226"/>
                  <a:pt x="563" y="3279"/>
                  <a:pt x="597" y="3307"/>
                </a:cubicBezTo>
                <a:lnTo>
                  <a:pt x="770" y="3451"/>
                </a:lnTo>
                <a:cubicBezTo>
                  <a:pt x="804" y="3480"/>
                  <a:pt x="856" y="3477"/>
                  <a:pt x="888" y="3446"/>
                </a:cubicBezTo>
                <a:lnTo>
                  <a:pt x="948" y="3385"/>
                </a:lnTo>
                <a:cubicBezTo>
                  <a:pt x="979" y="3354"/>
                  <a:pt x="1035" y="3348"/>
                  <a:pt x="1073" y="3370"/>
                </a:cubicBezTo>
                <a:cubicBezTo>
                  <a:pt x="1156" y="3418"/>
                  <a:pt x="1245" y="3459"/>
                  <a:pt x="1338" y="3493"/>
                </a:cubicBezTo>
                <a:cubicBezTo>
                  <a:pt x="1379" y="3508"/>
                  <a:pt x="1411" y="3554"/>
                  <a:pt x="1407" y="3598"/>
                </a:cubicBezTo>
                <a:lnTo>
                  <a:pt x="1399" y="3683"/>
                </a:lnTo>
                <a:cubicBezTo>
                  <a:pt x="1395" y="3728"/>
                  <a:pt x="1427" y="3769"/>
                  <a:pt x="1471" y="3777"/>
                </a:cubicBezTo>
                <a:lnTo>
                  <a:pt x="1693" y="3816"/>
                </a:lnTo>
                <a:cubicBezTo>
                  <a:pt x="1736" y="3823"/>
                  <a:pt x="1781" y="3795"/>
                  <a:pt x="1792" y="3752"/>
                </a:cubicBezTo>
                <a:lnTo>
                  <a:pt x="1814" y="3669"/>
                </a:lnTo>
                <a:cubicBezTo>
                  <a:pt x="1825" y="3626"/>
                  <a:pt x="1870" y="3594"/>
                  <a:pt x="1914" y="3593"/>
                </a:cubicBezTo>
                <a:cubicBezTo>
                  <a:pt x="2013" y="3593"/>
                  <a:pt x="2110" y="3585"/>
                  <a:pt x="2205" y="3568"/>
                </a:cubicBezTo>
                <a:cubicBezTo>
                  <a:pt x="2249" y="3560"/>
                  <a:pt x="2298" y="3584"/>
                  <a:pt x="2317" y="3625"/>
                </a:cubicBezTo>
                <a:lnTo>
                  <a:pt x="2353" y="3702"/>
                </a:lnTo>
                <a:cubicBezTo>
                  <a:pt x="2372" y="3743"/>
                  <a:pt x="2421" y="3763"/>
                  <a:pt x="2462" y="3747"/>
                </a:cubicBezTo>
                <a:lnTo>
                  <a:pt x="2674" y="3670"/>
                </a:lnTo>
                <a:cubicBezTo>
                  <a:pt x="2715" y="3655"/>
                  <a:pt x="2740" y="3608"/>
                  <a:pt x="2728" y="3565"/>
                </a:cubicBezTo>
                <a:lnTo>
                  <a:pt x="2705" y="3482"/>
                </a:lnTo>
                <a:cubicBezTo>
                  <a:pt x="2694" y="3440"/>
                  <a:pt x="2716" y="3389"/>
                  <a:pt x="2754" y="3367"/>
                </a:cubicBezTo>
                <a:cubicBezTo>
                  <a:pt x="2839" y="3318"/>
                  <a:pt x="2919" y="3262"/>
                  <a:pt x="2993" y="3199"/>
                </a:cubicBezTo>
                <a:cubicBezTo>
                  <a:pt x="3027" y="3170"/>
                  <a:pt x="3083" y="3167"/>
                  <a:pt x="3119" y="3192"/>
                </a:cubicBezTo>
                <a:lnTo>
                  <a:pt x="3189" y="3241"/>
                </a:lnTo>
                <a:cubicBezTo>
                  <a:pt x="3226" y="3267"/>
                  <a:pt x="3278" y="3260"/>
                  <a:pt x="3306" y="3226"/>
                </a:cubicBezTo>
                <a:lnTo>
                  <a:pt x="3451" y="3053"/>
                </a:lnTo>
                <a:cubicBezTo>
                  <a:pt x="3479" y="3019"/>
                  <a:pt x="3477" y="2967"/>
                  <a:pt x="3445" y="2936"/>
                </a:cubicBezTo>
                <a:lnTo>
                  <a:pt x="3384" y="2875"/>
                </a:lnTo>
                <a:cubicBezTo>
                  <a:pt x="3353" y="2844"/>
                  <a:pt x="3347" y="2789"/>
                  <a:pt x="3369" y="2750"/>
                </a:cubicBezTo>
                <a:cubicBezTo>
                  <a:pt x="3417" y="2667"/>
                  <a:pt x="3458" y="2578"/>
                  <a:pt x="3492" y="2486"/>
                </a:cubicBezTo>
                <a:cubicBezTo>
                  <a:pt x="3507" y="2444"/>
                  <a:pt x="3553" y="2413"/>
                  <a:pt x="3597" y="2417"/>
                </a:cubicBezTo>
                <a:lnTo>
                  <a:pt x="3683" y="2424"/>
                </a:lnTo>
                <a:cubicBezTo>
                  <a:pt x="3727" y="2428"/>
                  <a:pt x="3769" y="2396"/>
                  <a:pt x="3776" y="2353"/>
                </a:cubicBezTo>
                <a:lnTo>
                  <a:pt x="3815" y="213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AF79A95-B926-4B68-A0A4-FEE463475464}"/>
              </a:ext>
            </a:extLst>
          </p:cNvPr>
          <p:cNvSpPr/>
          <p:nvPr/>
        </p:nvSpPr>
        <p:spPr>
          <a:xfrm>
            <a:off x="7654310" y="990790"/>
            <a:ext cx="869024" cy="869024"/>
          </a:xfrm>
          <a:prstGeom prst="ellipse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B7FCEDC-6D01-46CB-87B1-A04B0AD1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858" y="1091338"/>
            <a:ext cx="667928" cy="6679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1C6F7B2-FFD7-43AA-B8CB-E34283F63EEC}"/>
              </a:ext>
            </a:extLst>
          </p:cNvPr>
          <p:cNvGrpSpPr/>
          <p:nvPr/>
        </p:nvGrpSpPr>
        <p:grpSpPr>
          <a:xfrm>
            <a:off x="8870576" y="5140989"/>
            <a:ext cx="2937088" cy="1057862"/>
            <a:chOff x="8921977" y="4121011"/>
            <a:chExt cx="2937088" cy="1057862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04EB673-86A0-4C55-A016-15C91ECFA72C}"/>
                </a:ext>
              </a:extLst>
            </p:cNvPr>
            <p:cNvSpPr txBox="1"/>
            <p:nvPr/>
          </p:nvSpPr>
          <p:spPr>
            <a:xfrm>
              <a:off x="8921977" y="412101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6EC408F-E10D-4E98-BACD-C401F5FDDFAA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EEDA87-3150-44A7-B31B-B85383CEFC1F}"/>
              </a:ext>
            </a:extLst>
          </p:cNvPr>
          <p:cNvGrpSpPr/>
          <p:nvPr/>
        </p:nvGrpSpPr>
        <p:grpSpPr>
          <a:xfrm>
            <a:off x="8855057" y="3761537"/>
            <a:ext cx="2937088" cy="1057862"/>
            <a:chOff x="8921977" y="4121011"/>
            <a:chExt cx="2937088" cy="105786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3518709-8491-4B3F-A157-40A51EFD5A76}"/>
                </a:ext>
              </a:extLst>
            </p:cNvPr>
            <p:cNvSpPr txBox="1"/>
            <p:nvPr/>
          </p:nvSpPr>
          <p:spPr>
            <a:xfrm>
              <a:off x="8921977" y="412101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3F22F66-75EC-454F-960C-F818467A446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3D31A1F-499C-4A18-9B5A-7480CE9AD494}"/>
              </a:ext>
            </a:extLst>
          </p:cNvPr>
          <p:cNvGrpSpPr/>
          <p:nvPr/>
        </p:nvGrpSpPr>
        <p:grpSpPr>
          <a:xfrm>
            <a:off x="8852267" y="2382084"/>
            <a:ext cx="2937088" cy="1057862"/>
            <a:chOff x="8921977" y="4121011"/>
            <a:chExt cx="2937088" cy="105786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8F703F6-6ADB-4ECC-B2BE-579371643850}"/>
                </a:ext>
              </a:extLst>
            </p:cNvPr>
            <p:cNvSpPr txBox="1"/>
            <p:nvPr/>
          </p:nvSpPr>
          <p:spPr>
            <a:xfrm>
              <a:off x="8921977" y="412101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636316-A651-46A5-BA13-DCA628167E2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4B6DD92-9E0B-46A9-B592-7E828D843C5F}"/>
              </a:ext>
            </a:extLst>
          </p:cNvPr>
          <p:cNvGrpSpPr/>
          <p:nvPr/>
        </p:nvGrpSpPr>
        <p:grpSpPr>
          <a:xfrm>
            <a:off x="8855057" y="1002631"/>
            <a:ext cx="2937088" cy="1057862"/>
            <a:chOff x="8921977" y="4121011"/>
            <a:chExt cx="2937088" cy="105786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26F52A4-49BB-471F-9CC2-2CC75A09B61A}"/>
                </a:ext>
              </a:extLst>
            </p:cNvPr>
            <p:cNvSpPr txBox="1"/>
            <p:nvPr/>
          </p:nvSpPr>
          <p:spPr>
            <a:xfrm>
              <a:off x="8921977" y="412101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4F8712D-A794-48F8-AB0B-BDCF7ADD36BE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28F92689-0100-45B2-9391-B18A3FED4F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609" y="2616756"/>
            <a:ext cx="550952" cy="550952"/>
          </a:xfrm>
          <a:prstGeom prst="rect">
            <a:avLst/>
          </a:prstGeom>
        </p:spPr>
      </p:pic>
      <p:pic>
        <p:nvPicPr>
          <p:cNvPr id="11" name="Graphic 10" descr="Headphones">
            <a:extLst>
              <a:ext uri="{FF2B5EF4-FFF2-40B4-BE49-F238E27FC236}">
                <a16:creationId xmlns:a16="http://schemas.microsoft.com/office/drawing/2014/main" id="{0451D382-B1CD-42F1-96F3-87DE062EF7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8706" y="4170403"/>
            <a:ext cx="552901" cy="552901"/>
          </a:xfrm>
          <a:prstGeom prst="rect">
            <a:avLst/>
          </a:prstGeom>
        </p:spPr>
      </p:pic>
      <p:pic>
        <p:nvPicPr>
          <p:cNvPr id="13" name="Graphic 12" descr="Chat">
            <a:extLst>
              <a:ext uri="{FF2B5EF4-FFF2-40B4-BE49-F238E27FC236}">
                <a16:creationId xmlns:a16="http://schemas.microsoft.com/office/drawing/2014/main" id="{A0441C1E-5360-4842-9D01-496E65A494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5799" y="1166578"/>
            <a:ext cx="575956" cy="575956"/>
          </a:xfrm>
          <a:prstGeom prst="rect">
            <a:avLst/>
          </a:prstGeom>
        </p:spPr>
      </p:pic>
      <p:pic>
        <p:nvPicPr>
          <p:cNvPr id="15" name="Graphic 14" descr="Puzzle">
            <a:extLst>
              <a:ext uri="{FF2B5EF4-FFF2-40B4-BE49-F238E27FC236}">
                <a16:creationId xmlns:a16="http://schemas.microsoft.com/office/drawing/2014/main" id="{0AE1B1D8-8527-47F0-827E-0BABA1F384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4743" y="1877423"/>
            <a:ext cx="639014" cy="639014"/>
          </a:xfrm>
          <a:prstGeom prst="rect">
            <a:avLst/>
          </a:prstGeom>
        </p:spPr>
      </p:pic>
      <p:pic>
        <p:nvPicPr>
          <p:cNvPr id="21" name="Graphic 20" descr="Hourglass">
            <a:extLst>
              <a:ext uri="{FF2B5EF4-FFF2-40B4-BE49-F238E27FC236}">
                <a16:creationId xmlns:a16="http://schemas.microsoft.com/office/drawing/2014/main" id="{B6690C49-1129-414E-84F3-088DD96891A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03032" y="5349361"/>
            <a:ext cx="639014" cy="639014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EE7033EF-08FA-489D-BAC1-AB7E0AEE611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2390" y="5306222"/>
            <a:ext cx="727395" cy="727395"/>
          </a:xfrm>
          <a:prstGeom prst="rect">
            <a:avLst/>
          </a:prstGeom>
        </p:spPr>
      </p:pic>
      <p:pic>
        <p:nvPicPr>
          <p:cNvPr id="25" name="Graphic 24" descr="Tag">
            <a:extLst>
              <a:ext uri="{FF2B5EF4-FFF2-40B4-BE49-F238E27FC236}">
                <a16:creationId xmlns:a16="http://schemas.microsoft.com/office/drawing/2014/main" id="{56CA0BC0-7B92-4F41-A76B-8297A0BA2B3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4582" y="697328"/>
            <a:ext cx="464400" cy="464400"/>
          </a:xfrm>
          <a:prstGeom prst="rect">
            <a:avLst/>
          </a:prstGeom>
        </p:spPr>
      </p:pic>
      <p:pic>
        <p:nvPicPr>
          <p:cNvPr id="126" name="Graphic 125" descr="Lightbulb">
            <a:extLst>
              <a:ext uri="{FF2B5EF4-FFF2-40B4-BE49-F238E27FC236}">
                <a16:creationId xmlns:a16="http://schemas.microsoft.com/office/drawing/2014/main" id="{5B2ACDCD-88CB-453C-A750-EEA382BE36F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3432" y="3421800"/>
            <a:ext cx="564356" cy="5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46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Cross Cycle Diagram for PowerPoint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3E68B7-62F9-4B58-8A23-9F20C8480175}"/>
              </a:ext>
            </a:extLst>
          </p:cNvPr>
          <p:cNvGrpSpPr/>
          <p:nvPr/>
        </p:nvGrpSpPr>
        <p:grpSpPr>
          <a:xfrm>
            <a:off x="332936" y="5194018"/>
            <a:ext cx="2937088" cy="883497"/>
            <a:chOff x="332936" y="4689662"/>
            <a:chExt cx="2937088" cy="88349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6793B-27E6-4268-B098-FBD2BD6CBE3A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5DB4DF-F30A-4ED0-887E-1D361E7FD1B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D87C1D-1876-497E-8C31-98299E5640B6}"/>
              </a:ext>
            </a:extLst>
          </p:cNvPr>
          <p:cNvGrpSpPr/>
          <p:nvPr/>
        </p:nvGrpSpPr>
        <p:grpSpPr>
          <a:xfrm>
            <a:off x="3613751" y="1072198"/>
            <a:ext cx="4956705" cy="4945284"/>
            <a:chOff x="3336926" y="676276"/>
            <a:chExt cx="5513387" cy="55006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7A34167-E53F-4647-B3AA-0CE78652A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1890713"/>
              <a:ext cx="2295525" cy="2392363"/>
            </a:xfrm>
            <a:custGeom>
              <a:avLst/>
              <a:gdLst>
                <a:gd name="T0" fmla="*/ 113 w 611"/>
                <a:gd name="T1" fmla="*/ 0 h 637"/>
                <a:gd name="T2" fmla="*/ 113 w 611"/>
                <a:gd name="T3" fmla="*/ 132 h 637"/>
                <a:gd name="T4" fmla="*/ 156 w 611"/>
                <a:gd name="T5" fmla="*/ 173 h 637"/>
                <a:gd name="T6" fmla="*/ 373 w 611"/>
                <a:gd name="T7" fmla="*/ 173 h 637"/>
                <a:gd name="T8" fmla="*/ 609 w 611"/>
                <a:gd name="T9" fmla="*/ 408 h 637"/>
                <a:gd name="T10" fmla="*/ 431 w 611"/>
                <a:gd name="T11" fmla="*/ 637 h 637"/>
                <a:gd name="T12" fmla="*/ 396 w 611"/>
                <a:gd name="T13" fmla="*/ 592 h 637"/>
                <a:gd name="T14" fmla="*/ 335 w 611"/>
                <a:gd name="T15" fmla="*/ 531 h 637"/>
                <a:gd name="T16" fmla="*/ 373 w 611"/>
                <a:gd name="T17" fmla="*/ 531 h 637"/>
                <a:gd name="T18" fmla="*/ 495 w 611"/>
                <a:gd name="T19" fmla="*/ 408 h 637"/>
                <a:gd name="T20" fmla="*/ 373 w 611"/>
                <a:gd name="T21" fmla="*/ 286 h 637"/>
                <a:gd name="T22" fmla="*/ 108 w 611"/>
                <a:gd name="T23" fmla="*/ 286 h 637"/>
                <a:gd name="T24" fmla="*/ 0 w 611"/>
                <a:gd name="T25" fmla="*/ 172 h 637"/>
                <a:gd name="T26" fmla="*/ 0 w 611"/>
                <a:gd name="T27" fmla="*/ 113 h 637"/>
                <a:gd name="T28" fmla="*/ 113 w 611"/>
                <a:gd name="T2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637">
                  <a:moveTo>
                    <a:pt x="113" y="0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5" y="154"/>
                    <a:pt x="133" y="171"/>
                    <a:pt x="156" y="173"/>
                  </a:cubicBezTo>
                  <a:cubicBezTo>
                    <a:pt x="373" y="173"/>
                    <a:pt x="373" y="173"/>
                    <a:pt x="373" y="173"/>
                  </a:cubicBezTo>
                  <a:cubicBezTo>
                    <a:pt x="500" y="173"/>
                    <a:pt x="611" y="279"/>
                    <a:pt x="609" y="408"/>
                  </a:cubicBezTo>
                  <a:cubicBezTo>
                    <a:pt x="610" y="517"/>
                    <a:pt x="532" y="610"/>
                    <a:pt x="431" y="637"/>
                  </a:cubicBezTo>
                  <a:cubicBezTo>
                    <a:pt x="421" y="621"/>
                    <a:pt x="410" y="606"/>
                    <a:pt x="396" y="592"/>
                  </a:cubicBezTo>
                  <a:cubicBezTo>
                    <a:pt x="335" y="531"/>
                    <a:pt x="335" y="531"/>
                    <a:pt x="335" y="531"/>
                  </a:cubicBezTo>
                  <a:cubicBezTo>
                    <a:pt x="373" y="531"/>
                    <a:pt x="373" y="531"/>
                    <a:pt x="373" y="531"/>
                  </a:cubicBezTo>
                  <a:cubicBezTo>
                    <a:pt x="440" y="531"/>
                    <a:pt x="495" y="476"/>
                    <a:pt x="495" y="408"/>
                  </a:cubicBezTo>
                  <a:cubicBezTo>
                    <a:pt x="495" y="341"/>
                    <a:pt x="440" y="286"/>
                    <a:pt x="373" y="286"/>
                  </a:cubicBezTo>
                  <a:cubicBezTo>
                    <a:pt x="285" y="286"/>
                    <a:pt x="196" y="286"/>
                    <a:pt x="108" y="286"/>
                  </a:cubicBezTo>
                  <a:cubicBezTo>
                    <a:pt x="49" y="279"/>
                    <a:pt x="3" y="231"/>
                    <a:pt x="0" y="17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F2A8E50-09F0-4B11-A363-A343A90E6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38" y="676276"/>
              <a:ext cx="2393950" cy="2295525"/>
            </a:xfrm>
            <a:custGeom>
              <a:avLst/>
              <a:gdLst>
                <a:gd name="T0" fmla="*/ 0 w 637"/>
                <a:gd name="T1" fmla="*/ 497 h 611"/>
                <a:gd name="T2" fmla="*/ 132 w 637"/>
                <a:gd name="T3" fmla="*/ 497 h 611"/>
                <a:gd name="T4" fmla="*/ 173 w 637"/>
                <a:gd name="T5" fmla="*/ 455 h 611"/>
                <a:gd name="T6" fmla="*/ 173 w 637"/>
                <a:gd name="T7" fmla="*/ 238 h 611"/>
                <a:gd name="T8" fmla="*/ 409 w 637"/>
                <a:gd name="T9" fmla="*/ 2 h 611"/>
                <a:gd name="T10" fmla="*/ 637 w 637"/>
                <a:gd name="T11" fmla="*/ 181 h 611"/>
                <a:gd name="T12" fmla="*/ 592 w 637"/>
                <a:gd name="T13" fmla="*/ 216 h 611"/>
                <a:gd name="T14" fmla="*/ 531 w 637"/>
                <a:gd name="T15" fmla="*/ 277 h 611"/>
                <a:gd name="T16" fmla="*/ 531 w 637"/>
                <a:gd name="T17" fmla="*/ 238 h 611"/>
                <a:gd name="T18" fmla="*/ 409 w 637"/>
                <a:gd name="T19" fmla="*/ 115 h 611"/>
                <a:gd name="T20" fmla="*/ 287 w 637"/>
                <a:gd name="T21" fmla="*/ 238 h 611"/>
                <a:gd name="T22" fmla="*/ 287 w 637"/>
                <a:gd name="T23" fmla="*/ 503 h 611"/>
                <a:gd name="T24" fmla="*/ 172 w 637"/>
                <a:gd name="T25" fmla="*/ 611 h 611"/>
                <a:gd name="T26" fmla="*/ 113 w 637"/>
                <a:gd name="T27" fmla="*/ 611 h 611"/>
                <a:gd name="T28" fmla="*/ 0 w 637"/>
                <a:gd name="T29" fmla="*/ 4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" h="611">
                  <a:moveTo>
                    <a:pt x="0" y="497"/>
                  </a:moveTo>
                  <a:cubicBezTo>
                    <a:pt x="132" y="497"/>
                    <a:pt x="132" y="497"/>
                    <a:pt x="132" y="497"/>
                  </a:cubicBezTo>
                  <a:cubicBezTo>
                    <a:pt x="154" y="495"/>
                    <a:pt x="172" y="478"/>
                    <a:pt x="173" y="455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3" y="111"/>
                    <a:pt x="280" y="0"/>
                    <a:pt x="409" y="2"/>
                  </a:cubicBezTo>
                  <a:cubicBezTo>
                    <a:pt x="518" y="1"/>
                    <a:pt x="611" y="80"/>
                    <a:pt x="637" y="181"/>
                  </a:cubicBezTo>
                  <a:cubicBezTo>
                    <a:pt x="620" y="193"/>
                    <a:pt x="607" y="201"/>
                    <a:pt x="592" y="216"/>
                  </a:cubicBezTo>
                  <a:cubicBezTo>
                    <a:pt x="531" y="277"/>
                    <a:pt x="531" y="277"/>
                    <a:pt x="531" y="277"/>
                  </a:cubicBezTo>
                  <a:cubicBezTo>
                    <a:pt x="531" y="238"/>
                    <a:pt x="531" y="238"/>
                    <a:pt x="531" y="238"/>
                  </a:cubicBezTo>
                  <a:cubicBezTo>
                    <a:pt x="531" y="171"/>
                    <a:pt x="476" y="116"/>
                    <a:pt x="409" y="115"/>
                  </a:cubicBezTo>
                  <a:cubicBezTo>
                    <a:pt x="342" y="116"/>
                    <a:pt x="287" y="171"/>
                    <a:pt x="287" y="238"/>
                  </a:cubicBezTo>
                  <a:cubicBezTo>
                    <a:pt x="287" y="326"/>
                    <a:pt x="287" y="414"/>
                    <a:pt x="287" y="503"/>
                  </a:cubicBezTo>
                  <a:cubicBezTo>
                    <a:pt x="279" y="562"/>
                    <a:pt x="232" y="607"/>
                    <a:pt x="172" y="611"/>
                  </a:cubicBezTo>
                  <a:cubicBezTo>
                    <a:pt x="113" y="611"/>
                    <a:pt x="113" y="611"/>
                    <a:pt x="113" y="611"/>
                  </a:cubicBezTo>
                  <a:cubicBezTo>
                    <a:pt x="0" y="497"/>
                    <a:pt x="0" y="497"/>
                    <a:pt x="0" y="4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790CA1FE-2DEB-4655-9693-3FE92030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6" y="2570163"/>
              <a:ext cx="2297113" cy="2397125"/>
            </a:xfrm>
            <a:custGeom>
              <a:avLst/>
              <a:gdLst>
                <a:gd name="T0" fmla="*/ 497 w 611"/>
                <a:gd name="T1" fmla="*/ 638 h 638"/>
                <a:gd name="T2" fmla="*/ 497 w 611"/>
                <a:gd name="T3" fmla="*/ 506 h 638"/>
                <a:gd name="T4" fmla="*/ 455 w 611"/>
                <a:gd name="T5" fmla="*/ 465 h 638"/>
                <a:gd name="T6" fmla="*/ 238 w 611"/>
                <a:gd name="T7" fmla="*/ 465 h 638"/>
                <a:gd name="T8" fmla="*/ 2 w 611"/>
                <a:gd name="T9" fmla="*/ 229 h 638"/>
                <a:gd name="T10" fmla="*/ 181 w 611"/>
                <a:gd name="T11" fmla="*/ 0 h 638"/>
                <a:gd name="T12" fmla="*/ 216 w 611"/>
                <a:gd name="T13" fmla="*/ 46 h 638"/>
                <a:gd name="T14" fmla="*/ 278 w 611"/>
                <a:gd name="T15" fmla="*/ 107 h 638"/>
                <a:gd name="T16" fmla="*/ 238 w 611"/>
                <a:gd name="T17" fmla="*/ 107 h 638"/>
                <a:gd name="T18" fmla="*/ 116 w 611"/>
                <a:gd name="T19" fmla="*/ 229 h 638"/>
                <a:gd name="T20" fmla="*/ 238 w 611"/>
                <a:gd name="T21" fmla="*/ 351 h 638"/>
                <a:gd name="T22" fmla="*/ 503 w 611"/>
                <a:gd name="T23" fmla="*/ 351 h 638"/>
                <a:gd name="T24" fmla="*/ 611 w 611"/>
                <a:gd name="T25" fmla="*/ 466 h 638"/>
                <a:gd name="T26" fmla="*/ 611 w 611"/>
                <a:gd name="T27" fmla="*/ 525 h 638"/>
                <a:gd name="T28" fmla="*/ 497 w 611"/>
                <a:gd name="T29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638">
                  <a:moveTo>
                    <a:pt x="497" y="638"/>
                  </a:moveTo>
                  <a:cubicBezTo>
                    <a:pt x="497" y="506"/>
                    <a:pt x="497" y="506"/>
                    <a:pt x="497" y="506"/>
                  </a:cubicBezTo>
                  <a:cubicBezTo>
                    <a:pt x="495" y="484"/>
                    <a:pt x="478" y="466"/>
                    <a:pt x="455" y="465"/>
                  </a:cubicBezTo>
                  <a:cubicBezTo>
                    <a:pt x="238" y="465"/>
                    <a:pt x="238" y="465"/>
                    <a:pt x="238" y="465"/>
                  </a:cubicBezTo>
                  <a:cubicBezTo>
                    <a:pt x="111" y="465"/>
                    <a:pt x="0" y="358"/>
                    <a:pt x="2" y="229"/>
                  </a:cubicBezTo>
                  <a:cubicBezTo>
                    <a:pt x="1" y="120"/>
                    <a:pt x="80" y="26"/>
                    <a:pt x="181" y="0"/>
                  </a:cubicBezTo>
                  <a:cubicBezTo>
                    <a:pt x="193" y="18"/>
                    <a:pt x="201" y="31"/>
                    <a:pt x="216" y="46"/>
                  </a:cubicBezTo>
                  <a:cubicBezTo>
                    <a:pt x="278" y="107"/>
                    <a:pt x="278" y="107"/>
                    <a:pt x="278" y="107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171" y="107"/>
                    <a:pt x="116" y="162"/>
                    <a:pt x="116" y="229"/>
                  </a:cubicBezTo>
                  <a:cubicBezTo>
                    <a:pt x="116" y="296"/>
                    <a:pt x="171" y="351"/>
                    <a:pt x="238" y="351"/>
                  </a:cubicBezTo>
                  <a:cubicBezTo>
                    <a:pt x="326" y="351"/>
                    <a:pt x="414" y="351"/>
                    <a:pt x="503" y="351"/>
                  </a:cubicBezTo>
                  <a:cubicBezTo>
                    <a:pt x="562" y="358"/>
                    <a:pt x="607" y="406"/>
                    <a:pt x="611" y="466"/>
                  </a:cubicBezTo>
                  <a:cubicBezTo>
                    <a:pt x="611" y="525"/>
                    <a:pt x="611" y="525"/>
                    <a:pt x="611" y="525"/>
                  </a:cubicBezTo>
                  <a:cubicBezTo>
                    <a:pt x="497" y="638"/>
                    <a:pt x="497" y="638"/>
                    <a:pt x="497" y="6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596B63FD-FAF1-425E-A9D9-FA1D4A14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3881438"/>
              <a:ext cx="2395538" cy="2295525"/>
            </a:xfrm>
            <a:custGeom>
              <a:avLst/>
              <a:gdLst>
                <a:gd name="T0" fmla="*/ 637 w 637"/>
                <a:gd name="T1" fmla="*/ 114 h 611"/>
                <a:gd name="T2" fmla="*/ 505 w 637"/>
                <a:gd name="T3" fmla="*/ 114 h 611"/>
                <a:gd name="T4" fmla="*/ 464 w 637"/>
                <a:gd name="T5" fmla="*/ 156 h 611"/>
                <a:gd name="T6" fmla="*/ 464 w 637"/>
                <a:gd name="T7" fmla="*/ 373 h 611"/>
                <a:gd name="T8" fmla="*/ 228 w 637"/>
                <a:gd name="T9" fmla="*/ 609 h 611"/>
                <a:gd name="T10" fmla="*/ 0 w 637"/>
                <a:gd name="T11" fmla="*/ 431 h 611"/>
                <a:gd name="T12" fmla="*/ 45 w 637"/>
                <a:gd name="T13" fmla="*/ 396 h 611"/>
                <a:gd name="T14" fmla="*/ 106 w 637"/>
                <a:gd name="T15" fmla="*/ 335 h 611"/>
                <a:gd name="T16" fmla="*/ 106 w 637"/>
                <a:gd name="T17" fmla="*/ 373 h 611"/>
                <a:gd name="T18" fmla="*/ 228 w 637"/>
                <a:gd name="T19" fmla="*/ 495 h 611"/>
                <a:gd name="T20" fmla="*/ 351 w 637"/>
                <a:gd name="T21" fmla="*/ 373 h 611"/>
                <a:gd name="T22" fmla="*/ 351 w 637"/>
                <a:gd name="T23" fmla="*/ 108 h 611"/>
                <a:gd name="T24" fmla="*/ 465 w 637"/>
                <a:gd name="T25" fmla="*/ 0 h 611"/>
                <a:gd name="T26" fmla="*/ 524 w 637"/>
                <a:gd name="T27" fmla="*/ 0 h 611"/>
                <a:gd name="T28" fmla="*/ 637 w 637"/>
                <a:gd name="T29" fmla="*/ 114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" h="611">
                  <a:moveTo>
                    <a:pt x="637" y="114"/>
                  </a:moveTo>
                  <a:cubicBezTo>
                    <a:pt x="505" y="114"/>
                    <a:pt x="505" y="114"/>
                    <a:pt x="505" y="114"/>
                  </a:cubicBezTo>
                  <a:cubicBezTo>
                    <a:pt x="483" y="115"/>
                    <a:pt x="465" y="133"/>
                    <a:pt x="464" y="156"/>
                  </a:cubicBezTo>
                  <a:cubicBezTo>
                    <a:pt x="464" y="373"/>
                    <a:pt x="464" y="373"/>
                    <a:pt x="464" y="373"/>
                  </a:cubicBezTo>
                  <a:cubicBezTo>
                    <a:pt x="464" y="500"/>
                    <a:pt x="357" y="611"/>
                    <a:pt x="228" y="609"/>
                  </a:cubicBezTo>
                  <a:cubicBezTo>
                    <a:pt x="119" y="610"/>
                    <a:pt x="26" y="532"/>
                    <a:pt x="0" y="431"/>
                  </a:cubicBezTo>
                  <a:cubicBezTo>
                    <a:pt x="16" y="421"/>
                    <a:pt x="31" y="410"/>
                    <a:pt x="45" y="396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6" y="440"/>
                    <a:pt x="161" y="495"/>
                    <a:pt x="228" y="495"/>
                  </a:cubicBezTo>
                  <a:cubicBezTo>
                    <a:pt x="295" y="495"/>
                    <a:pt x="351" y="440"/>
                    <a:pt x="351" y="373"/>
                  </a:cubicBezTo>
                  <a:cubicBezTo>
                    <a:pt x="351" y="285"/>
                    <a:pt x="351" y="196"/>
                    <a:pt x="351" y="108"/>
                  </a:cubicBezTo>
                  <a:cubicBezTo>
                    <a:pt x="358" y="49"/>
                    <a:pt x="405" y="4"/>
                    <a:pt x="46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637" y="114"/>
                    <a:pt x="637" y="114"/>
                    <a:pt x="637" y="1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311FBF1-0158-4AFA-8195-1D2736EC1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1135063"/>
              <a:ext cx="2735263" cy="1492250"/>
            </a:xfrm>
            <a:custGeom>
              <a:avLst/>
              <a:gdLst>
                <a:gd name="T0" fmla="*/ 0 w 728"/>
                <a:gd name="T1" fmla="*/ 154 h 397"/>
                <a:gd name="T2" fmla="*/ 94 w 728"/>
                <a:gd name="T3" fmla="*/ 247 h 397"/>
                <a:gd name="T4" fmla="*/ 153 w 728"/>
                <a:gd name="T5" fmla="*/ 246 h 397"/>
                <a:gd name="T6" fmla="*/ 306 w 728"/>
                <a:gd name="T7" fmla="*/ 93 h 397"/>
                <a:gd name="T8" fmla="*/ 640 w 728"/>
                <a:gd name="T9" fmla="*/ 92 h 397"/>
                <a:gd name="T10" fmla="*/ 675 w 728"/>
                <a:gd name="T11" fmla="*/ 381 h 397"/>
                <a:gd name="T12" fmla="*/ 618 w 728"/>
                <a:gd name="T13" fmla="*/ 374 h 397"/>
                <a:gd name="T14" fmla="*/ 531 w 728"/>
                <a:gd name="T15" fmla="*/ 374 h 397"/>
                <a:gd name="T16" fmla="*/ 559 w 728"/>
                <a:gd name="T17" fmla="*/ 346 h 397"/>
                <a:gd name="T18" fmla="*/ 560 w 728"/>
                <a:gd name="T19" fmla="*/ 173 h 397"/>
                <a:gd name="T20" fmla="*/ 386 w 728"/>
                <a:gd name="T21" fmla="*/ 173 h 397"/>
                <a:gd name="T22" fmla="*/ 199 w 728"/>
                <a:gd name="T23" fmla="*/ 360 h 397"/>
                <a:gd name="T24" fmla="*/ 42 w 728"/>
                <a:gd name="T25" fmla="*/ 355 h 397"/>
                <a:gd name="T26" fmla="*/ 0 w 728"/>
                <a:gd name="T27" fmla="*/ 314 h 397"/>
                <a:gd name="T28" fmla="*/ 0 w 728"/>
                <a:gd name="T29" fmla="*/ 15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397">
                  <a:moveTo>
                    <a:pt x="0" y="154"/>
                  </a:moveTo>
                  <a:cubicBezTo>
                    <a:pt x="94" y="247"/>
                    <a:pt x="94" y="247"/>
                    <a:pt x="94" y="247"/>
                  </a:cubicBezTo>
                  <a:cubicBezTo>
                    <a:pt x="111" y="261"/>
                    <a:pt x="136" y="261"/>
                    <a:pt x="153" y="246"/>
                  </a:cubicBezTo>
                  <a:cubicBezTo>
                    <a:pt x="306" y="93"/>
                    <a:pt x="306" y="93"/>
                    <a:pt x="306" y="93"/>
                  </a:cubicBezTo>
                  <a:cubicBezTo>
                    <a:pt x="396" y="3"/>
                    <a:pt x="550" y="0"/>
                    <a:pt x="640" y="92"/>
                  </a:cubicBezTo>
                  <a:cubicBezTo>
                    <a:pt x="718" y="169"/>
                    <a:pt x="728" y="291"/>
                    <a:pt x="675" y="381"/>
                  </a:cubicBezTo>
                  <a:cubicBezTo>
                    <a:pt x="654" y="377"/>
                    <a:pt x="639" y="374"/>
                    <a:pt x="618" y="374"/>
                  </a:cubicBezTo>
                  <a:cubicBezTo>
                    <a:pt x="531" y="374"/>
                    <a:pt x="531" y="374"/>
                    <a:pt x="531" y="374"/>
                  </a:cubicBezTo>
                  <a:cubicBezTo>
                    <a:pt x="559" y="346"/>
                    <a:pt x="559" y="346"/>
                    <a:pt x="559" y="346"/>
                  </a:cubicBezTo>
                  <a:cubicBezTo>
                    <a:pt x="607" y="298"/>
                    <a:pt x="607" y="220"/>
                    <a:pt x="560" y="173"/>
                  </a:cubicBezTo>
                  <a:cubicBezTo>
                    <a:pt x="512" y="125"/>
                    <a:pt x="434" y="125"/>
                    <a:pt x="386" y="173"/>
                  </a:cubicBezTo>
                  <a:cubicBezTo>
                    <a:pt x="324" y="235"/>
                    <a:pt x="262" y="298"/>
                    <a:pt x="199" y="360"/>
                  </a:cubicBezTo>
                  <a:cubicBezTo>
                    <a:pt x="152" y="397"/>
                    <a:pt x="87" y="395"/>
                    <a:pt x="42" y="35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154"/>
                    <a:pt x="0" y="154"/>
                    <a:pt x="0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9D78DF-98AE-49F7-923E-ACF59E21D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1157288"/>
              <a:ext cx="1492250" cy="2735263"/>
            </a:xfrm>
            <a:custGeom>
              <a:avLst/>
              <a:gdLst>
                <a:gd name="T0" fmla="*/ 154 w 397"/>
                <a:gd name="T1" fmla="*/ 728 h 728"/>
                <a:gd name="T2" fmla="*/ 247 w 397"/>
                <a:gd name="T3" fmla="*/ 634 h 728"/>
                <a:gd name="T4" fmla="*/ 246 w 397"/>
                <a:gd name="T5" fmla="*/ 575 h 728"/>
                <a:gd name="T6" fmla="*/ 93 w 397"/>
                <a:gd name="T7" fmla="*/ 422 h 728"/>
                <a:gd name="T8" fmla="*/ 93 w 397"/>
                <a:gd name="T9" fmla="*/ 88 h 728"/>
                <a:gd name="T10" fmla="*/ 381 w 397"/>
                <a:gd name="T11" fmla="*/ 53 h 728"/>
                <a:gd name="T12" fmla="*/ 374 w 397"/>
                <a:gd name="T13" fmla="*/ 110 h 728"/>
                <a:gd name="T14" fmla="*/ 374 w 397"/>
                <a:gd name="T15" fmla="*/ 197 h 728"/>
                <a:gd name="T16" fmla="*/ 346 w 397"/>
                <a:gd name="T17" fmla="*/ 169 h 728"/>
                <a:gd name="T18" fmla="*/ 173 w 397"/>
                <a:gd name="T19" fmla="*/ 168 h 728"/>
                <a:gd name="T20" fmla="*/ 173 w 397"/>
                <a:gd name="T21" fmla="*/ 342 h 728"/>
                <a:gd name="T22" fmla="*/ 360 w 397"/>
                <a:gd name="T23" fmla="*/ 529 h 728"/>
                <a:gd name="T24" fmla="*/ 355 w 397"/>
                <a:gd name="T25" fmla="*/ 686 h 728"/>
                <a:gd name="T26" fmla="*/ 314 w 397"/>
                <a:gd name="T27" fmla="*/ 728 h 728"/>
                <a:gd name="T28" fmla="*/ 154 w 397"/>
                <a:gd name="T2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728">
                  <a:moveTo>
                    <a:pt x="154" y="728"/>
                  </a:moveTo>
                  <a:cubicBezTo>
                    <a:pt x="247" y="634"/>
                    <a:pt x="247" y="634"/>
                    <a:pt x="247" y="634"/>
                  </a:cubicBezTo>
                  <a:cubicBezTo>
                    <a:pt x="261" y="617"/>
                    <a:pt x="261" y="592"/>
                    <a:pt x="246" y="575"/>
                  </a:cubicBezTo>
                  <a:cubicBezTo>
                    <a:pt x="93" y="422"/>
                    <a:pt x="93" y="422"/>
                    <a:pt x="93" y="422"/>
                  </a:cubicBezTo>
                  <a:cubicBezTo>
                    <a:pt x="3" y="332"/>
                    <a:pt x="0" y="178"/>
                    <a:pt x="93" y="88"/>
                  </a:cubicBezTo>
                  <a:cubicBezTo>
                    <a:pt x="169" y="10"/>
                    <a:pt x="291" y="0"/>
                    <a:pt x="381" y="53"/>
                  </a:cubicBezTo>
                  <a:cubicBezTo>
                    <a:pt x="377" y="74"/>
                    <a:pt x="374" y="89"/>
                    <a:pt x="374" y="110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46" y="169"/>
                    <a:pt x="346" y="169"/>
                    <a:pt x="346" y="169"/>
                  </a:cubicBezTo>
                  <a:cubicBezTo>
                    <a:pt x="298" y="121"/>
                    <a:pt x="220" y="121"/>
                    <a:pt x="173" y="168"/>
                  </a:cubicBezTo>
                  <a:cubicBezTo>
                    <a:pt x="125" y="216"/>
                    <a:pt x="126" y="294"/>
                    <a:pt x="173" y="342"/>
                  </a:cubicBezTo>
                  <a:cubicBezTo>
                    <a:pt x="235" y="404"/>
                    <a:pt x="298" y="466"/>
                    <a:pt x="360" y="529"/>
                  </a:cubicBezTo>
                  <a:cubicBezTo>
                    <a:pt x="397" y="576"/>
                    <a:pt x="396" y="641"/>
                    <a:pt x="355" y="686"/>
                  </a:cubicBezTo>
                  <a:cubicBezTo>
                    <a:pt x="314" y="728"/>
                    <a:pt x="314" y="728"/>
                    <a:pt x="314" y="728"/>
                  </a:cubicBezTo>
                  <a:cubicBezTo>
                    <a:pt x="154" y="728"/>
                    <a:pt x="154" y="728"/>
                    <a:pt x="154" y="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B4030CDA-8BCB-4256-AE25-84885C150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1" y="4227513"/>
              <a:ext cx="2735263" cy="1492250"/>
            </a:xfrm>
            <a:custGeom>
              <a:avLst/>
              <a:gdLst>
                <a:gd name="T0" fmla="*/ 728 w 728"/>
                <a:gd name="T1" fmla="*/ 244 h 397"/>
                <a:gd name="T2" fmla="*/ 634 w 728"/>
                <a:gd name="T3" fmla="*/ 150 h 397"/>
                <a:gd name="T4" fmla="*/ 576 w 728"/>
                <a:gd name="T5" fmla="*/ 151 h 397"/>
                <a:gd name="T6" fmla="*/ 422 w 728"/>
                <a:gd name="T7" fmla="*/ 305 h 397"/>
                <a:gd name="T8" fmla="*/ 88 w 728"/>
                <a:gd name="T9" fmla="*/ 305 h 397"/>
                <a:gd name="T10" fmla="*/ 54 w 728"/>
                <a:gd name="T11" fmla="*/ 16 h 397"/>
                <a:gd name="T12" fmla="*/ 110 w 728"/>
                <a:gd name="T13" fmla="*/ 24 h 397"/>
                <a:gd name="T14" fmla="*/ 197 w 728"/>
                <a:gd name="T15" fmla="*/ 24 h 397"/>
                <a:gd name="T16" fmla="*/ 169 w 728"/>
                <a:gd name="T17" fmla="*/ 51 h 397"/>
                <a:gd name="T18" fmla="*/ 169 w 728"/>
                <a:gd name="T19" fmla="*/ 225 h 397"/>
                <a:gd name="T20" fmla="*/ 342 w 728"/>
                <a:gd name="T21" fmla="*/ 224 h 397"/>
                <a:gd name="T22" fmla="*/ 529 w 728"/>
                <a:gd name="T23" fmla="*/ 37 h 397"/>
                <a:gd name="T24" fmla="*/ 686 w 728"/>
                <a:gd name="T25" fmla="*/ 42 h 397"/>
                <a:gd name="T26" fmla="*/ 728 w 728"/>
                <a:gd name="T27" fmla="*/ 84 h 397"/>
                <a:gd name="T28" fmla="*/ 728 w 728"/>
                <a:gd name="T29" fmla="*/ 24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397">
                  <a:moveTo>
                    <a:pt x="728" y="244"/>
                  </a:moveTo>
                  <a:cubicBezTo>
                    <a:pt x="634" y="150"/>
                    <a:pt x="634" y="150"/>
                    <a:pt x="634" y="150"/>
                  </a:cubicBezTo>
                  <a:cubicBezTo>
                    <a:pt x="617" y="136"/>
                    <a:pt x="592" y="136"/>
                    <a:pt x="576" y="151"/>
                  </a:cubicBezTo>
                  <a:cubicBezTo>
                    <a:pt x="422" y="305"/>
                    <a:pt x="422" y="305"/>
                    <a:pt x="422" y="305"/>
                  </a:cubicBezTo>
                  <a:cubicBezTo>
                    <a:pt x="332" y="395"/>
                    <a:pt x="178" y="397"/>
                    <a:pt x="88" y="305"/>
                  </a:cubicBezTo>
                  <a:cubicBezTo>
                    <a:pt x="10" y="229"/>
                    <a:pt x="0" y="107"/>
                    <a:pt x="54" y="16"/>
                  </a:cubicBezTo>
                  <a:cubicBezTo>
                    <a:pt x="74" y="21"/>
                    <a:pt x="89" y="24"/>
                    <a:pt x="110" y="24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21" y="99"/>
                    <a:pt x="121" y="177"/>
                    <a:pt x="169" y="225"/>
                  </a:cubicBezTo>
                  <a:cubicBezTo>
                    <a:pt x="216" y="272"/>
                    <a:pt x="294" y="272"/>
                    <a:pt x="342" y="224"/>
                  </a:cubicBezTo>
                  <a:cubicBezTo>
                    <a:pt x="404" y="162"/>
                    <a:pt x="466" y="100"/>
                    <a:pt x="529" y="37"/>
                  </a:cubicBezTo>
                  <a:cubicBezTo>
                    <a:pt x="576" y="0"/>
                    <a:pt x="642" y="2"/>
                    <a:pt x="686" y="42"/>
                  </a:cubicBezTo>
                  <a:cubicBezTo>
                    <a:pt x="728" y="84"/>
                    <a:pt x="728" y="84"/>
                    <a:pt x="728" y="84"/>
                  </a:cubicBezTo>
                  <a:cubicBezTo>
                    <a:pt x="728" y="244"/>
                    <a:pt x="728" y="244"/>
                    <a:pt x="728" y="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50C7BBAD-E2EA-4622-89B9-5E946497C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863" y="2960688"/>
              <a:ext cx="1490663" cy="2735263"/>
            </a:xfrm>
            <a:custGeom>
              <a:avLst/>
              <a:gdLst>
                <a:gd name="T0" fmla="*/ 243 w 397"/>
                <a:gd name="T1" fmla="*/ 1 h 728"/>
                <a:gd name="T2" fmla="*/ 150 w 397"/>
                <a:gd name="T3" fmla="*/ 94 h 728"/>
                <a:gd name="T4" fmla="*/ 151 w 397"/>
                <a:gd name="T5" fmla="*/ 153 h 728"/>
                <a:gd name="T6" fmla="*/ 304 w 397"/>
                <a:gd name="T7" fmla="*/ 306 h 728"/>
                <a:gd name="T8" fmla="*/ 305 w 397"/>
                <a:gd name="T9" fmla="*/ 640 h 728"/>
                <a:gd name="T10" fmla="*/ 16 w 397"/>
                <a:gd name="T11" fmla="*/ 675 h 728"/>
                <a:gd name="T12" fmla="*/ 23 w 397"/>
                <a:gd name="T13" fmla="*/ 618 h 728"/>
                <a:gd name="T14" fmla="*/ 23 w 397"/>
                <a:gd name="T15" fmla="*/ 532 h 728"/>
                <a:gd name="T16" fmla="*/ 51 w 397"/>
                <a:gd name="T17" fmla="*/ 559 h 728"/>
                <a:gd name="T18" fmla="*/ 224 w 397"/>
                <a:gd name="T19" fmla="*/ 560 h 728"/>
                <a:gd name="T20" fmla="*/ 224 w 397"/>
                <a:gd name="T21" fmla="*/ 387 h 728"/>
                <a:gd name="T22" fmla="*/ 37 w 397"/>
                <a:gd name="T23" fmla="*/ 200 h 728"/>
                <a:gd name="T24" fmla="*/ 42 w 397"/>
                <a:gd name="T25" fmla="*/ 42 h 728"/>
                <a:gd name="T26" fmla="*/ 83 w 397"/>
                <a:gd name="T27" fmla="*/ 0 h 728"/>
                <a:gd name="T28" fmla="*/ 243 w 397"/>
                <a:gd name="T29" fmla="*/ 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728">
                  <a:moveTo>
                    <a:pt x="243" y="1"/>
                  </a:moveTo>
                  <a:cubicBezTo>
                    <a:pt x="150" y="94"/>
                    <a:pt x="150" y="94"/>
                    <a:pt x="150" y="94"/>
                  </a:cubicBezTo>
                  <a:cubicBezTo>
                    <a:pt x="136" y="111"/>
                    <a:pt x="136" y="136"/>
                    <a:pt x="151" y="153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94" y="397"/>
                    <a:pt x="397" y="550"/>
                    <a:pt x="305" y="640"/>
                  </a:cubicBezTo>
                  <a:cubicBezTo>
                    <a:pt x="228" y="718"/>
                    <a:pt x="106" y="728"/>
                    <a:pt x="16" y="675"/>
                  </a:cubicBezTo>
                  <a:cubicBezTo>
                    <a:pt x="20" y="654"/>
                    <a:pt x="23" y="639"/>
                    <a:pt x="23" y="618"/>
                  </a:cubicBezTo>
                  <a:cubicBezTo>
                    <a:pt x="23" y="532"/>
                    <a:pt x="23" y="532"/>
                    <a:pt x="23" y="532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99" y="607"/>
                    <a:pt x="177" y="607"/>
                    <a:pt x="224" y="560"/>
                  </a:cubicBezTo>
                  <a:cubicBezTo>
                    <a:pt x="272" y="512"/>
                    <a:pt x="272" y="434"/>
                    <a:pt x="224" y="387"/>
                  </a:cubicBezTo>
                  <a:cubicBezTo>
                    <a:pt x="162" y="324"/>
                    <a:pt x="99" y="262"/>
                    <a:pt x="37" y="200"/>
                  </a:cubicBezTo>
                  <a:cubicBezTo>
                    <a:pt x="0" y="153"/>
                    <a:pt x="2" y="87"/>
                    <a:pt x="42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117C11-E12C-407C-AD0F-45B331FD0D1F}"/>
              </a:ext>
            </a:extLst>
          </p:cNvPr>
          <p:cNvGrpSpPr/>
          <p:nvPr/>
        </p:nvGrpSpPr>
        <p:grpSpPr>
          <a:xfrm>
            <a:off x="332936" y="1242150"/>
            <a:ext cx="2937088" cy="883497"/>
            <a:chOff x="332936" y="4689662"/>
            <a:chExt cx="2937088" cy="88349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044A1B-349D-49F8-B7EB-5B9EE78A18A9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09788B9-1496-4ED5-A9F3-64DC2A14B31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0444516-2B65-4A59-8ECE-61FCA3E0585B}"/>
              </a:ext>
            </a:extLst>
          </p:cNvPr>
          <p:cNvGrpSpPr/>
          <p:nvPr/>
        </p:nvGrpSpPr>
        <p:grpSpPr>
          <a:xfrm>
            <a:off x="332936" y="2559439"/>
            <a:ext cx="2937088" cy="883497"/>
            <a:chOff x="332936" y="4689662"/>
            <a:chExt cx="2937088" cy="88349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3198B2-80EA-4596-849B-89B6397E2FBA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9AEDD07-F50E-48BA-B5B0-4801FC4C86B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E003BF-0464-496F-B75E-DA255E172577}"/>
              </a:ext>
            </a:extLst>
          </p:cNvPr>
          <p:cNvGrpSpPr/>
          <p:nvPr/>
        </p:nvGrpSpPr>
        <p:grpSpPr>
          <a:xfrm>
            <a:off x="332936" y="3876728"/>
            <a:ext cx="2937088" cy="883497"/>
            <a:chOff x="332936" y="4689662"/>
            <a:chExt cx="2937088" cy="8834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CB6FC8-2FFB-4625-9179-E793C78C32DF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F40DE8-5876-40FD-99BF-AAB2E788C2FA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CFECBAF-4250-4E95-9AB2-16DEB54E466E}"/>
              </a:ext>
            </a:extLst>
          </p:cNvPr>
          <p:cNvGrpSpPr/>
          <p:nvPr/>
        </p:nvGrpSpPr>
        <p:grpSpPr>
          <a:xfrm>
            <a:off x="8929772" y="5194018"/>
            <a:ext cx="2937088" cy="883497"/>
            <a:chOff x="332936" y="4689662"/>
            <a:chExt cx="2937088" cy="88349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9D0E8C-409D-4B1A-95B6-C8EC805A5321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A43939-9E96-49E0-96DD-9E46860122A3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D664E4-37FE-41C0-B85D-4F66D8ACC67C}"/>
              </a:ext>
            </a:extLst>
          </p:cNvPr>
          <p:cNvGrpSpPr/>
          <p:nvPr/>
        </p:nvGrpSpPr>
        <p:grpSpPr>
          <a:xfrm>
            <a:off x="8929772" y="1242150"/>
            <a:ext cx="2937088" cy="883497"/>
            <a:chOff x="332936" y="4689662"/>
            <a:chExt cx="2937088" cy="88349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79A938-03F2-44B5-80C6-D955728D3895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2A8F66-1A9F-4EEE-B1CC-070F7F4A6B1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AAED02E-E170-4694-BEBA-B0F8B0FB0B37}"/>
              </a:ext>
            </a:extLst>
          </p:cNvPr>
          <p:cNvGrpSpPr/>
          <p:nvPr/>
        </p:nvGrpSpPr>
        <p:grpSpPr>
          <a:xfrm>
            <a:off x="8929772" y="2559439"/>
            <a:ext cx="2937088" cy="883497"/>
            <a:chOff x="332936" y="4689662"/>
            <a:chExt cx="2937088" cy="8834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628579-0E21-4984-B944-9CEDC83EAC50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0A82FB-38A2-4A62-BFD2-C5085F764E92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3AFC76-716E-4C26-9282-CE5830A67F97}"/>
              </a:ext>
            </a:extLst>
          </p:cNvPr>
          <p:cNvGrpSpPr/>
          <p:nvPr/>
        </p:nvGrpSpPr>
        <p:grpSpPr>
          <a:xfrm>
            <a:off x="8929772" y="3876728"/>
            <a:ext cx="2937088" cy="883497"/>
            <a:chOff x="332936" y="4689662"/>
            <a:chExt cx="2937088" cy="88349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7709B7-CF25-4BC0-A2D0-6046F62ED056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D4AD05-2804-4414-AA08-CF0DF28FBDC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6A564EE-788E-4AE2-A919-8750488A2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517" y="2104202"/>
            <a:ext cx="588425" cy="588425"/>
          </a:xfrm>
          <a:prstGeom prst="rect">
            <a:avLst/>
          </a:prstGeom>
        </p:spPr>
      </p:pic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68842195-D8B3-49A7-8C38-06D1CC906F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1269" y="2104202"/>
            <a:ext cx="588425" cy="588425"/>
          </a:xfrm>
          <a:prstGeom prst="rect">
            <a:avLst/>
          </a:prstGeom>
        </p:spPr>
      </p:pic>
      <p:pic>
        <p:nvPicPr>
          <p:cNvPr id="10" name="Graphic 9" descr="Upward trend">
            <a:extLst>
              <a:ext uri="{FF2B5EF4-FFF2-40B4-BE49-F238E27FC236}">
                <a16:creationId xmlns:a16="http://schemas.microsoft.com/office/drawing/2014/main" id="{0D053EE5-59AD-448D-B01D-C61E766EFD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8582" y="3238702"/>
            <a:ext cx="588425" cy="588425"/>
          </a:xfrm>
          <a:prstGeom prst="rect">
            <a:avLst/>
          </a:prstGeom>
        </p:spPr>
      </p:pic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739F1784-7BB7-4C3F-B4D2-670876DE1F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9997" y="3301138"/>
            <a:ext cx="588425" cy="588425"/>
          </a:xfrm>
          <a:prstGeom prst="rect">
            <a:avLst/>
          </a:prstGeom>
        </p:spPr>
      </p:pic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A08501A8-DC3A-4AD3-BB33-A24B91B034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58769" y="4427051"/>
            <a:ext cx="588425" cy="588425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0153AEC4-D5C1-479E-AB89-F3022FB35C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6262" y="4460225"/>
            <a:ext cx="588425" cy="588425"/>
          </a:xfrm>
          <a:prstGeom prst="rect">
            <a:avLst/>
          </a:prstGeom>
        </p:spPr>
      </p:pic>
      <p:pic>
        <p:nvPicPr>
          <p:cNvPr id="18" name="Graphic 17" descr="Eye">
            <a:extLst>
              <a:ext uri="{FF2B5EF4-FFF2-40B4-BE49-F238E27FC236}">
                <a16:creationId xmlns:a16="http://schemas.microsoft.com/office/drawing/2014/main" id="{13253FBB-FC9E-4A46-B7F1-88F5A8973F3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01786" y="1600601"/>
            <a:ext cx="588425" cy="588425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EDF6E73A-10F3-49B8-8205-2E38AF85A9B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01787" y="4896081"/>
            <a:ext cx="588425" cy="588425"/>
          </a:xfrm>
          <a:prstGeom prst="rect">
            <a:avLst/>
          </a:prstGeom>
        </p:spPr>
      </p:pic>
      <p:pic>
        <p:nvPicPr>
          <p:cNvPr id="99" name="Graphic 98" descr="Handshake">
            <a:extLst>
              <a:ext uri="{FF2B5EF4-FFF2-40B4-BE49-F238E27FC236}">
                <a16:creationId xmlns:a16="http://schemas.microsoft.com/office/drawing/2014/main" id="{234392AC-E5D4-46BC-B908-915DDEB07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0525" y="1213870"/>
            <a:ext cx="588425" cy="588425"/>
          </a:xfrm>
          <a:prstGeom prst="rect">
            <a:avLst/>
          </a:prstGeom>
        </p:spPr>
      </p:pic>
      <p:pic>
        <p:nvPicPr>
          <p:cNvPr id="100" name="Graphic 99" descr="Bar chart">
            <a:extLst>
              <a:ext uri="{FF2B5EF4-FFF2-40B4-BE49-F238E27FC236}">
                <a16:creationId xmlns:a16="http://schemas.microsoft.com/office/drawing/2014/main" id="{82C33100-3BEC-4A1E-9A67-CDB47624C0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204" y="2503844"/>
            <a:ext cx="588425" cy="588425"/>
          </a:xfrm>
          <a:prstGeom prst="rect">
            <a:avLst/>
          </a:prstGeom>
        </p:spPr>
      </p:pic>
      <p:pic>
        <p:nvPicPr>
          <p:cNvPr id="101" name="Graphic 100" descr="Upward trend">
            <a:extLst>
              <a:ext uri="{FF2B5EF4-FFF2-40B4-BE49-F238E27FC236}">
                <a16:creationId xmlns:a16="http://schemas.microsoft.com/office/drawing/2014/main" id="{A7969431-1D6C-4AFE-BEB5-F2E4597332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0525" y="2499766"/>
            <a:ext cx="588425" cy="588425"/>
          </a:xfrm>
          <a:prstGeom prst="rect">
            <a:avLst/>
          </a:prstGeom>
        </p:spPr>
      </p:pic>
      <p:pic>
        <p:nvPicPr>
          <p:cNvPr id="102" name="Graphic 101" descr="Bullseye">
            <a:extLst>
              <a:ext uri="{FF2B5EF4-FFF2-40B4-BE49-F238E27FC236}">
                <a16:creationId xmlns:a16="http://schemas.microsoft.com/office/drawing/2014/main" id="{06E44707-7B17-469B-8870-AFBA1B2F2E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04" y="3817240"/>
            <a:ext cx="588425" cy="588425"/>
          </a:xfrm>
          <a:prstGeom prst="rect">
            <a:avLst/>
          </a:prstGeom>
        </p:spPr>
      </p:pic>
      <p:pic>
        <p:nvPicPr>
          <p:cNvPr id="103" name="Graphic 102" descr="Gears">
            <a:extLst>
              <a:ext uri="{FF2B5EF4-FFF2-40B4-BE49-F238E27FC236}">
                <a16:creationId xmlns:a16="http://schemas.microsoft.com/office/drawing/2014/main" id="{69C62747-7A51-47CD-819F-051599B7CE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04" y="5130637"/>
            <a:ext cx="588425" cy="588425"/>
          </a:xfrm>
          <a:prstGeom prst="rect">
            <a:avLst/>
          </a:prstGeom>
        </p:spPr>
      </p:pic>
      <p:pic>
        <p:nvPicPr>
          <p:cNvPr id="104" name="Graphic 103" descr="Puzzle">
            <a:extLst>
              <a:ext uri="{FF2B5EF4-FFF2-40B4-BE49-F238E27FC236}">
                <a16:creationId xmlns:a16="http://schemas.microsoft.com/office/drawing/2014/main" id="{A070E187-9208-4D93-B256-CF840B7952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0526" y="3785662"/>
            <a:ext cx="588425" cy="588425"/>
          </a:xfrm>
          <a:prstGeom prst="rect">
            <a:avLst/>
          </a:prstGeom>
        </p:spPr>
      </p:pic>
      <p:pic>
        <p:nvPicPr>
          <p:cNvPr id="105" name="Graphic 104" descr="Eye">
            <a:extLst>
              <a:ext uri="{FF2B5EF4-FFF2-40B4-BE49-F238E27FC236}">
                <a16:creationId xmlns:a16="http://schemas.microsoft.com/office/drawing/2014/main" id="{C2EE00E8-AA34-4B52-8F65-64802AE8F4F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6204" y="1190448"/>
            <a:ext cx="588425" cy="588425"/>
          </a:xfrm>
          <a:prstGeom prst="rect">
            <a:avLst/>
          </a:prstGeom>
        </p:spPr>
      </p:pic>
      <p:pic>
        <p:nvPicPr>
          <p:cNvPr id="106" name="Graphic 105" descr="Database">
            <a:extLst>
              <a:ext uri="{FF2B5EF4-FFF2-40B4-BE49-F238E27FC236}">
                <a16:creationId xmlns:a16="http://schemas.microsoft.com/office/drawing/2014/main" id="{2CFBB517-9083-4AA3-9DF7-030FA3272DC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0527" y="5071558"/>
            <a:ext cx="588425" cy="5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59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Problem/Solution Diagram for PowerPoint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400084-1058-43B7-815F-EC4650348E23}"/>
              </a:ext>
            </a:extLst>
          </p:cNvPr>
          <p:cNvSpPr txBox="1"/>
          <p:nvPr/>
        </p:nvSpPr>
        <p:spPr>
          <a:xfrm>
            <a:off x="332936" y="2386837"/>
            <a:ext cx="2937088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800" b="1"/>
              <a:t>The problem(s)</a:t>
            </a:r>
            <a:endParaRPr lang="en-US" sz="28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EB07FB-1D1D-4D73-9223-667B28518641}"/>
              </a:ext>
            </a:extLst>
          </p:cNvPr>
          <p:cNvSpPr txBox="1"/>
          <p:nvPr/>
        </p:nvSpPr>
        <p:spPr>
          <a:xfrm>
            <a:off x="340731" y="3009357"/>
            <a:ext cx="2929293" cy="247760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7953C-66A0-4E02-9A07-E1A4317072B6}"/>
              </a:ext>
            </a:extLst>
          </p:cNvPr>
          <p:cNvSpPr txBox="1"/>
          <p:nvPr/>
        </p:nvSpPr>
        <p:spPr>
          <a:xfrm>
            <a:off x="8929772" y="2386837"/>
            <a:ext cx="2937088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800" b="1"/>
              <a:t>The Solution(s)</a:t>
            </a:r>
            <a:endParaRPr lang="en-US" sz="2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AD8DB03-CB2D-4861-9BB0-3499F8DB2D33}"/>
              </a:ext>
            </a:extLst>
          </p:cNvPr>
          <p:cNvSpPr txBox="1"/>
          <p:nvPr/>
        </p:nvSpPr>
        <p:spPr>
          <a:xfrm>
            <a:off x="8937567" y="3009357"/>
            <a:ext cx="2929293" cy="247760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44BDDF-47DA-4B9C-B5A0-209BC001CD97}"/>
              </a:ext>
            </a:extLst>
          </p:cNvPr>
          <p:cNvGrpSpPr/>
          <p:nvPr/>
        </p:nvGrpSpPr>
        <p:grpSpPr>
          <a:xfrm>
            <a:off x="3492840" y="748809"/>
            <a:ext cx="5206320" cy="5360381"/>
            <a:chOff x="3715657" y="1346421"/>
            <a:chExt cx="4760687" cy="4901561"/>
          </a:xfrm>
        </p:grpSpPr>
        <p:sp>
          <p:nvSpPr>
            <p:cNvPr id="33" name="Figure">
              <a:extLst>
                <a:ext uri="{FF2B5EF4-FFF2-40B4-BE49-F238E27FC236}">
                  <a16:creationId xmlns:a16="http://schemas.microsoft.com/office/drawing/2014/main" id="{B5AD642D-8E4C-4E9C-8B0A-643C00F74FC6}"/>
                </a:ext>
              </a:extLst>
            </p:cNvPr>
            <p:cNvSpPr/>
            <p:nvPr/>
          </p:nvSpPr>
          <p:spPr>
            <a:xfrm>
              <a:off x="4194462" y="3528402"/>
              <a:ext cx="3211412" cy="235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2" y="21600"/>
                  </a:moveTo>
                  <a:lnTo>
                    <a:pt x="345" y="21600"/>
                  </a:lnTo>
                  <a:cubicBezTo>
                    <a:pt x="156" y="21600"/>
                    <a:pt x="0" y="21386"/>
                    <a:pt x="0" y="21129"/>
                  </a:cubicBezTo>
                  <a:lnTo>
                    <a:pt x="0" y="15012"/>
                  </a:lnTo>
                  <a:cubicBezTo>
                    <a:pt x="0" y="14754"/>
                    <a:pt x="156" y="14540"/>
                    <a:pt x="345" y="14540"/>
                  </a:cubicBezTo>
                  <a:lnTo>
                    <a:pt x="4610" y="14540"/>
                  </a:lnTo>
                  <a:lnTo>
                    <a:pt x="4610" y="8323"/>
                  </a:lnTo>
                  <a:cubicBezTo>
                    <a:pt x="4610" y="8065"/>
                    <a:pt x="4766" y="7852"/>
                    <a:pt x="4955" y="7852"/>
                  </a:cubicBezTo>
                  <a:cubicBezTo>
                    <a:pt x="5144" y="7852"/>
                    <a:pt x="5300" y="8065"/>
                    <a:pt x="5300" y="8323"/>
                  </a:cubicBezTo>
                  <a:lnTo>
                    <a:pt x="5300" y="15012"/>
                  </a:lnTo>
                  <a:cubicBezTo>
                    <a:pt x="5300" y="15270"/>
                    <a:pt x="5144" y="15483"/>
                    <a:pt x="4955" y="15483"/>
                  </a:cubicBezTo>
                  <a:lnTo>
                    <a:pt x="690" y="15483"/>
                  </a:lnTo>
                  <a:lnTo>
                    <a:pt x="690" y="20657"/>
                  </a:lnTo>
                  <a:lnTo>
                    <a:pt x="13402" y="20657"/>
                  </a:lnTo>
                  <a:lnTo>
                    <a:pt x="13402" y="13509"/>
                  </a:lnTo>
                  <a:cubicBezTo>
                    <a:pt x="13402" y="13252"/>
                    <a:pt x="13558" y="13038"/>
                    <a:pt x="13747" y="13038"/>
                  </a:cubicBezTo>
                  <a:lnTo>
                    <a:pt x="17708" y="13038"/>
                  </a:lnTo>
                  <a:cubicBezTo>
                    <a:pt x="17896" y="13038"/>
                    <a:pt x="18053" y="13252"/>
                    <a:pt x="18053" y="13509"/>
                  </a:cubicBezTo>
                  <a:lnTo>
                    <a:pt x="18053" y="20123"/>
                  </a:lnTo>
                  <a:lnTo>
                    <a:pt x="20910" y="20123"/>
                  </a:lnTo>
                  <a:lnTo>
                    <a:pt x="20878" y="471"/>
                  </a:lnTo>
                  <a:cubicBezTo>
                    <a:pt x="20878" y="214"/>
                    <a:pt x="21030" y="0"/>
                    <a:pt x="21223" y="0"/>
                  </a:cubicBezTo>
                  <a:cubicBezTo>
                    <a:pt x="21223" y="0"/>
                    <a:pt x="21223" y="0"/>
                    <a:pt x="21223" y="0"/>
                  </a:cubicBezTo>
                  <a:cubicBezTo>
                    <a:pt x="21411" y="0"/>
                    <a:pt x="21568" y="207"/>
                    <a:pt x="21568" y="471"/>
                  </a:cubicBezTo>
                  <a:lnTo>
                    <a:pt x="21600" y="20594"/>
                  </a:lnTo>
                  <a:cubicBezTo>
                    <a:pt x="21600" y="20720"/>
                    <a:pt x="21563" y="20839"/>
                    <a:pt x="21499" y="20927"/>
                  </a:cubicBezTo>
                  <a:cubicBezTo>
                    <a:pt x="21434" y="21015"/>
                    <a:pt x="21347" y="21066"/>
                    <a:pt x="21255" y="21066"/>
                  </a:cubicBezTo>
                  <a:lnTo>
                    <a:pt x="17708" y="21066"/>
                  </a:lnTo>
                  <a:cubicBezTo>
                    <a:pt x="17519" y="21066"/>
                    <a:pt x="17363" y="20852"/>
                    <a:pt x="17363" y="20594"/>
                  </a:cubicBezTo>
                  <a:lnTo>
                    <a:pt x="17363" y="13981"/>
                  </a:lnTo>
                  <a:lnTo>
                    <a:pt x="14092" y="13981"/>
                  </a:lnTo>
                  <a:lnTo>
                    <a:pt x="14092" y="21135"/>
                  </a:lnTo>
                  <a:cubicBezTo>
                    <a:pt x="14087" y="21393"/>
                    <a:pt x="13935" y="21600"/>
                    <a:pt x="13742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Figure">
              <a:extLst>
                <a:ext uri="{FF2B5EF4-FFF2-40B4-BE49-F238E27FC236}">
                  <a16:creationId xmlns:a16="http://schemas.microsoft.com/office/drawing/2014/main" id="{7E56286E-94BC-4003-8B61-3D89ADC2E798}"/>
                </a:ext>
              </a:extLst>
            </p:cNvPr>
            <p:cNvSpPr/>
            <p:nvPr/>
          </p:nvSpPr>
          <p:spPr>
            <a:xfrm>
              <a:off x="7019410" y="2365590"/>
              <a:ext cx="655401" cy="60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77" extrusionOk="0">
                  <a:moveTo>
                    <a:pt x="20139" y="806"/>
                  </a:moveTo>
                  <a:cubicBezTo>
                    <a:pt x="19230" y="244"/>
                    <a:pt x="17655" y="195"/>
                    <a:pt x="16213" y="1906"/>
                  </a:cubicBezTo>
                  <a:cubicBezTo>
                    <a:pt x="15637" y="2590"/>
                    <a:pt x="15149" y="3690"/>
                    <a:pt x="14750" y="5009"/>
                  </a:cubicBezTo>
                  <a:cubicBezTo>
                    <a:pt x="14040" y="4960"/>
                    <a:pt x="13331" y="4862"/>
                    <a:pt x="12687" y="4691"/>
                  </a:cubicBezTo>
                  <a:cubicBezTo>
                    <a:pt x="13685" y="3910"/>
                    <a:pt x="13796" y="3005"/>
                    <a:pt x="13752" y="2566"/>
                  </a:cubicBezTo>
                  <a:cubicBezTo>
                    <a:pt x="13685" y="1295"/>
                    <a:pt x="12222" y="0"/>
                    <a:pt x="10625" y="0"/>
                  </a:cubicBezTo>
                  <a:cubicBezTo>
                    <a:pt x="9028" y="0"/>
                    <a:pt x="7565" y="1295"/>
                    <a:pt x="7498" y="2566"/>
                  </a:cubicBezTo>
                  <a:cubicBezTo>
                    <a:pt x="7476" y="3005"/>
                    <a:pt x="7565" y="3910"/>
                    <a:pt x="8563" y="4691"/>
                  </a:cubicBezTo>
                  <a:cubicBezTo>
                    <a:pt x="7919" y="4838"/>
                    <a:pt x="7210" y="4960"/>
                    <a:pt x="6500" y="5009"/>
                  </a:cubicBezTo>
                  <a:cubicBezTo>
                    <a:pt x="6101" y="3690"/>
                    <a:pt x="5613" y="2590"/>
                    <a:pt x="5037" y="1906"/>
                  </a:cubicBezTo>
                  <a:cubicBezTo>
                    <a:pt x="3595" y="195"/>
                    <a:pt x="2020" y="244"/>
                    <a:pt x="1111" y="806"/>
                  </a:cubicBezTo>
                  <a:cubicBezTo>
                    <a:pt x="246" y="1344"/>
                    <a:pt x="-175" y="2321"/>
                    <a:pt x="69" y="3274"/>
                  </a:cubicBezTo>
                  <a:cubicBezTo>
                    <a:pt x="335" y="4374"/>
                    <a:pt x="1023" y="5278"/>
                    <a:pt x="2020" y="5889"/>
                  </a:cubicBezTo>
                  <a:cubicBezTo>
                    <a:pt x="2952" y="6451"/>
                    <a:pt x="4105" y="6719"/>
                    <a:pt x="5325" y="6793"/>
                  </a:cubicBezTo>
                  <a:cubicBezTo>
                    <a:pt x="6367" y="11167"/>
                    <a:pt x="6766" y="17788"/>
                    <a:pt x="6833" y="20720"/>
                  </a:cubicBezTo>
                  <a:cubicBezTo>
                    <a:pt x="6855" y="21209"/>
                    <a:pt x="7210" y="21600"/>
                    <a:pt x="7653" y="21576"/>
                  </a:cubicBezTo>
                  <a:cubicBezTo>
                    <a:pt x="8097" y="21551"/>
                    <a:pt x="8452" y="21160"/>
                    <a:pt x="8430" y="20671"/>
                  </a:cubicBezTo>
                  <a:cubicBezTo>
                    <a:pt x="8407" y="19548"/>
                    <a:pt x="8163" y="12119"/>
                    <a:pt x="6944" y="6768"/>
                  </a:cubicBezTo>
                  <a:cubicBezTo>
                    <a:pt x="8008" y="6671"/>
                    <a:pt x="9028" y="6451"/>
                    <a:pt x="9938" y="6157"/>
                  </a:cubicBezTo>
                  <a:cubicBezTo>
                    <a:pt x="10181" y="6084"/>
                    <a:pt x="10403" y="5986"/>
                    <a:pt x="10625" y="5864"/>
                  </a:cubicBezTo>
                  <a:cubicBezTo>
                    <a:pt x="10847" y="5962"/>
                    <a:pt x="11069" y="6060"/>
                    <a:pt x="11312" y="6157"/>
                  </a:cubicBezTo>
                  <a:cubicBezTo>
                    <a:pt x="12200" y="6475"/>
                    <a:pt x="13242" y="6695"/>
                    <a:pt x="14306" y="6768"/>
                  </a:cubicBezTo>
                  <a:cubicBezTo>
                    <a:pt x="13087" y="12144"/>
                    <a:pt x="12865" y="19572"/>
                    <a:pt x="12820" y="20671"/>
                  </a:cubicBezTo>
                  <a:cubicBezTo>
                    <a:pt x="12798" y="21160"/>
                    <a:pt x="13153" y="21576"/>
                    <a:pt x="13597" y="21576"/>
                  </a:cubicBezTo>
                  <a:cubicBezTo>
                    <a:pt x="14040" y="21600"/>
                    <a:pt x="14417" y="21209"/>
                    <a:pt x="14417" y="20720"/>
                  </a:cubicBezTo>
                  <a:cubicBezTo>
                    <a:pt x="14484" y="17788"/>
                    <a:pt x="14905" y="11167"/>
                    <a:pt x="15925" y="6793"/>
                  </a:cubicBezTo>
                  <a:cubicBezTo>
                    <a:pt x="17123" y="6719"/>
                    <a:pt x="18298" y="6451"/>
                    <a:pt x="19230" y="5889"/>
                  </a:cubicBezTo>
                  <a:cubicBezTo>
                    <a:pt x="20227" y="5278"/>
                    <a:pt x="20893" y="4374"/>
                    <a:pt x="21181" y="3274"/>
                  </a:cubicBezTo>
                  <a:cubicBezTo>
                    <a:pt x="21425" y="2321"/>
                    <a:pt x="21004" y="1344"/>
                    <a:pt x="20139" y="806"/>
                  </a:cubicBezTo>
                  <a:close/>
                  <a:moveTo>
                    <a:pt x="2797" y="4325"/>
                  </a:moveTo>
                  <a:cubicBezTo>
                    <a:pt x="2176" y="3958"/>
                    <a:pt x="1799" y="3445"/>
                    <a:pt x="1621" y="2810"/>
                  </a:cubicBezTo>
                  <a:cubicBezTo>
                    <a:pt x="1599" y="2663"/>
                    <a:pt x="1710" y="2492"/>
                    <a:pt x="1887" y="2370"/>
                  </a:cubicBezTo>
                  <a:cubicBezTo>
                    <a:pt x="2287" y="2126"/>
                    <a:pt x="3041" y="2175"/>
                    <a:pt x="3861" y="3128"/>
                  </a:cubicBezTo>
                  <a:cubicBezTo>
                    <a:pt x="4216" y="3543"/>
                    <a:pt x="4526" y="4178"/>
                    <a:pt x="4793" y="4985"/>
                  </a:cubicBezTo>
                  <a:cubicBezTo>
                    <a:pt x="4061" y="4862"/>
                    <a:pt x="3351" y="4667"/>
                    <a:pt x="2797" y="4325"/>
                  </a:cubicBezTo>
                  <a:close/>
                  <a:moveTo>
                    <a:pt x="10625" y="3836"/>
                  </a:moveTo>
                  <a:cubicBezTo>
                    <a:pt x="9494" y="3421"/>
                    <a:pt x="9073" y="2932"/>
                    <a:pt x="9095" y="2688"/>
                  </a:cubicBezTo>
                  <a:cubicBezTo>
                    <a:pt x="9117" y="2419"/>
                    <a:pt x="9960" y="1808"/>
                    <a:pt x="10625" y="1808"/>
                  </a:cubicBezTo>
                  <a:cubicBezTo>
                    <a:pt x="11290" y="1808"/>
                    <a:pt x="12133" y="2419"/>
                    <a:pt x="12155" y="2688"/>
                  </a:cubicBezTo>
                  <a:cubicBezTo>
                    <a:pt x="12177" y="2932"/>
                    <a:pt x="11756" y="3445"/>
                    <a:pt x="10625" y="3836"/>
                  </a:cubicBezTo>
                  <a:close/>
                  <a:moveTo>
                    <a:pt x="18476" y="4325"/>
                  </a:moveTo>
                  <a:cubicBezTo>
                    <a:pt x="17899" y="4667"/>
                    <a:pt x="17211" y="4862"/>
                    <a:pt x="16480" y="4960"/>
                  </a:cubicBezTo>
                  <a:cubicBezTo>
                    <a:pt x="16746" y="4154"/>
                    <a:pt x="17056" y="3519"/>
                    <a:pt x="17411" y="3103"/>
                  </a:cubicBezTo>
                  <a:cubicBezTo>
                    <a:pt x="18209" y="2150"/>
                    <a:pt x="18963" y="2101"/>
                    <a:pt x="19385" y="2346"/>
                  </a:cubicBezTo>
                  <a:cubicBezTo>
                    <a:pt x="19584" y="2468"/>
                    <a:pt x="19695" y="2639"/>
                    <a:pt x="19651" y="2786"/>
                  </a:cubicBezTo>
                  <a:cubicBezTo>
                    <a:pt x="19473" y="3445"/>
                    <a:pt x="19096" y="3934"/>
                    <a:pt x="18476" y="43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Figure">
              <a:extLst>
                <a:ext uri="{FF2B5EF4-FFF2-40B4-BE49-F238E27FC236}">
                  <a16:creationId xmlns:a16="http://schemas.microsoft.com/office/drawing/2014/main" id="{B2340358-01BA-46EC-A42B-CF35559AA833}"/>
                </a:ext>
              </a:extLst>
            </p:cNvPr>
            <p:cNvSpPr/>
            <p:nvPr/>
          </p:nvSpPr>
          <p:spPr>
            <a:xfrm>
              <a:off x="6656886" y="1770505"/>
              <a:ext cx="1381693" cy="121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4074" y="21576"/>
                  </a:moveTo>
                  <a:cubicBezTo>
                    <a:pt x="3850" y="21576"/>
                    <a:pt x="3625" y="21478"/>
                    <a:pt x="3454" y="21296"/>
                  </a:cubicBezTo>
                  <a:cubicBezTo>
                    <a:pt x="1262" y="18984"/>
                    <a:pt x="0" y="15698"/>
                    <a:pt x="0" y="12291"/>
                  </a:cubicBezTo>
                  <a:cubicBezTo>
                    <a:pt x="0" y="5513"/>
                    <a:pt x="4844" y="0"/>
                    <a:pt x="10800" y="0"/>
                  </a:cubicBezTo>
                  <a:cubicBezTo>
                    <a:pt x="16756" y="0"/>
                    <a:pt x="21600" y="5513"/>
                    <a:pt x="21600" y="12291"/>
                  </a:cubicBezTo>
                  <a:cubicBezTo>
                    <a:pt x="21600" y="15698"/>
                    <a:pt x="20402" y="18862"/>
                    <a:pt x="18232" y="21198"/>
                  </a:cubicBezTo>
                  <a:cubicBezTo>
                    <a:pt x="17868" y="21600"/>
                    <a:pt x="17280" y="21576"/>
                    <a:pt x="16938" y="21162"/>
                  </a:cubicBezTo>
                  <a:cubicBezTo>
                    <a:pt x="16585" y="20748"/>
                    <a:pt x="16606" y="20079"/>
                    <a:pt x="16970" y="19689"/>
                  </a:cubicBezTo>
                  <a:cubicBezTo>
                    <a:pt x="18766" y="17742"/>
                    <a:pt x="19761" y="15114"/>
                    <a:pt x="19761" y="12291"/>
                  </a:cubicBezTo>
                  <a:cubicBezTo>
                    <a:pt x="19761" y="6669"/>
                    <a:pt x="15740" y="2093"/>
                    <a:pt x="10800" y="2093"/>
                  </a:cubicBezTo>
                  <a:cubicBezTo>
                    <a:pt x="5860" y="2093"/>
                    <a:pt x="1839" y="6669"/>
                    <a:pt x="1839" y="12291"/>
                  </a:cubicBezTo>
                  <a:cubicBezTo>
                    <a:pt x="1839" y="15114"/>
                    <a:pt x="2887" y="17840"/>
                    <a:pt x="4705" y="19762"/>
                  </a:cubicBezTo>
                  <a:cubicBezTo>
                    <a:pt x="5079" y="20152"/>
                    <a:pt x="5101" y="20821"/>
                    <a:pt x="4748" y="21235"/>
                  </a:cubicBezTo>
                  <a:cubicBezTo>
                    <a:pt x="4566" y="21466"/>
                    <a:pt x="4320" y="21576"/>
                    <a:pt x="4074" y="215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Figure">
              <a:extLst>
                <a:ext uri="{FF2B5EF4-FFF2-40B4-BE49-F238E27FC236}">
                  <a16:creationId xmlns:a16="http://schemas.microsoft.com/office/drawing/2014/main" id="{4C20F025-875C-4D01-8BDA-9B34FA353DD7}"/>
                </a:ext>
              </a:extLst>
            </p:cNvPr>
            <p:cNvSpPr/>
            <p:nvPr/>
          </p:nvSpPr>
          <p:spPr>
            <a:xfrm>
              <a:off x="7012569" y="3001717"/>
              <a:ext cx="672379" cy="1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843"/>
                    <a:pt x="20765" y="21600"/>
                    <a:pt x="19732" y="21600"/>
                  </a:cubicBezTo>
                  <a:lnTo>
                    <a:pt x="1868" y="21600"/>
                  </a:lnTo>
                  <a:cubicBezTo>
                    <a:pt x="835" y="21600"/>
                    <a:pt x="0" y="16714"/>
                    <a:pt x="0" y="10800"/>
                  </a:cubicBezTo>
                  <a:lnTo>
                    <a:pt x="0" y="10800"/>
                  </a:lnTo>
                  <a:cubicBezTo>
                    <a:pt x="0" y="4757"/>
                    <a:pt x="835" y="0"/>
                    <a:pt x="1868" y="0"/>
                  </a:cubicBezTo>
                  <a:lnTo>
                    <a:pt x="19732" y="0"/>
                  </a:lnTo>
                  <a:cubicBezTo>
                    <a:pt x="20787" y="0"/>
                    <a:pt x="21600" y="4757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Figure">
              <a:extLst>
                <a:ext uri="{FF2B5EF4-FFF2-40B4-BE49-F238E27FC236}">
                  <a16:creationId xmlns:a16="http://schemas.microsoft.com/office/drawing/2014/main" id="{CBE1CED8-3918-4A0F-AE8C-5E69C2D2DA63}"/>
                </a:ext>
              </a:extLst>
            </p:cNvPr>
            <p:cNvSpPr/>
            <p:nvPr/>
          </p:nvSpPr>
          <p:spPr>
            <a:xfrm>
              <a:off x="7012569" y="3152198"/>
              <a:ext cx="672379" cy="11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675"/>
                  </a:moveTo>
                  <a:cubicBezTo>
                    <a:pt x="21600" y="16647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47"/>
                    <a:pt x="0" y="10675"/>
                  </a:cubicBezTo>
                  <a:lnTo>
                    <a:pt x="0" y="10675"/>
                  </a:lnTo>
                  <a:cubicBezTo>
                    <a:pt x="0" y="4703"/>
                    <a:pt x="835" y="2"/>
                    <a:pt x="1868" y="2"/>
                  </a:cubicBezTo>
                  <a:lnTo>
                    <a:pt x="19732" y="2"/>
                  </a:lnTo>
                  <a:cubicBezTo>
                    <a:pt x="20787" y="-125"/>
                    <a:pt x="21600" y="4703"/>
                    <a:pt x="21600" y="10675"/>
                  </a:cubicBezTo>
                  <a:lnTo>
                    <a:pt x="21600" y="10675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Figure">
              <a:extLst>
                <a:ext uri="{FF2B5EF4-FFF2-40B4-BE49-F238E27FC236}">
                  <a16:creationId xmlns:a16="http://schemas.microsoft.com/office/drawing/2014/main" id="{F0CF26EC-168D-4F56-ADD0-229966413E65}"/>
                </a:ext>
              </a:extLst>
            </p:cNvPr>
            <p:cNvSpPr/>
            <p:nvPr/>
          </p:nvSpPr>
          <p:spPr>
            <a:xfrm>
              <a:off x="7012569" y="3295840"/>
              <a:ext cx="672379" cy="11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739"/>
                  </a:moveTo>
                  <a:cubicBezTo>
                    <a:pt x="21600" y="16746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18"/>
                    <a:pt x="0" y="10739"/>
                  </a:cubicBezTo>
                  <a:lnTo>
                    <a:pt x="0" y="10739"/>
                  </a:lnTo>
                  <a:cubicBezTo>
                    <a:pt x="0" y="4732"/>
                    <a:pt x="835" y="3"/>
                    <a:pt x="1868" y="3"/>
                  </a:cubicBezTo>
                  <a:lnTo>
                    <a:pt x="19732" y="3"/>
                  </a:lnTo>
                  <a:cubicBezTo>
                    <a:pt x="20787" y="-125"/>
                    <a:pt x="21600" y="4732"/>
                    <a:pt x="21600" y="10739"/>
                  </a:cubicBezTo>
                  <a:lnTo>
                    <a:pt x="21600" y="1073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Figure">
              <a:extLst>
                <a:ext uri="{FF2B5EF4-FFF2-40B4-BE49-F238E27FC236}">
                  <a16:creationId xmlns:a16="http://schemas.microsoft.com/office/drawing/2014/main" id="{82CBAC4F-4E93-4165-9C06-EB30F65F682B}"/>
                </a:ext>
              </a:extLst>
            </p:cNvPr>
            <p:cNvSpPr/>
            <p:nvPr/>
          </p:nvSpPr>
          <p:spPr>
            <a:xfrm>
              <a:off x="7135690" y="3446322"/>
              <a:ext cx="421349" cy="18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3949"/>
                  </a:lnTo>
                  <a:cubicBezTo>
                    <a:pt x="0" y="13701"/>
                    <a:pt x="3436" y="21600"/>
                    <a:pt x="7679" y="21600"/>
                  </a:cubicBezTo>
                  <a:lnTo>
                    <a:pt x="13921" y="21600"/>
                  </a:lnTo>
                  <a:cubicBezTo>
                    <a:pt x="18164" y="21600"/>
                    <a:pt x="21600" y="13701"/>
                    <a:pt x="21600" y="3949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Figure">
              <a:extLst>
                <a:ext uri="{FF2B5EF4-FFF2-40B4-BE49-F238E27FC236}">
                  <a16:creationId xmlns:a16="http://schemas.microsoft.com/office/drawing/2014/main" id="{5D553764-D6E2-4B50-94E2-7BEDBE53EFC6}"/>
                </a:ext>
              </a:extLst>
            </p:cNvPr>
            <p:cNvSpPr/>
            <p:nvPr/>
          </p:nvSpPr>
          <p:spPr>
            <a:xfrm>
              <a:off x="8141180" y="2481872"/>
              <a:ext cx="335164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4" y="21600"/>
                  </a:moveTo>
                  <a:cubicBezTo>
                    <a:pt x="18294" y="21600"/>
                    <a:pt x="18294" y="21600"/>
                    <a:pt x="18294" y="21600"/>
                  </a:cubicBezTo>
                  <a:lnTo>
                    <a:pt x="3306" y="21457"/>
                  </a:lnTo>
                  <a:cubicBezTo>
                    <a:pt x="1499" y="21457"/>
                    <a:pt x="0" y="16593"/>
                    <a:pt x="0" y="10728"/>
                  </a:cubicBezTo>
                  <a:cubicBezTo>
                    <a:pt x="0" y="4864"/>
                    <a:pt x="1499" y="0"/>
                    <a:pt x="3306" y="0"/>
                  </a:cubicBezTo>
                  <a:cubicBezTo>
                    <a:pt x="3306" y="0"/>
                    <a:pt x="3306" y="0"/>
                    <a:pt x="3306" y="0"/>
                  </a:cubicBezTo>
                  <a:lnTo>
                    <a:pt x="18294" y="143"/>
                  </a:lnTo>
                  <a:cubicBezTo>
                    <a:pt x="20101" y="143"/>
                    <a:pt x="21600" y="5007"/>
                    <a:pt x="21600" y="10872"/>
                  </a:cubicBezTo>
                  <a:cubicBezTo>
                    <a:pt x="21600" y="16736"/>
                    <a:pt x="20101" y="21600"/>
                    <a:pt x="1829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Figure">
              <a:extLst>
                <a:ext uri="{FF2B5EF4-FFF2-40B4-BE49-F238E27FC236}">
                  <a16:creationId xmlns:a16="http://schemas.microsoft.com/office/drawing/2014/main" id="{59C37409-9915-4E93-95AC-8EFAD4218187}"/>
                </a:ext>
              </a:extLst>
            </p:cNvPr>
            <p:cNvSpPr/>
            <p:nvPr/>
          </p:nvSpPr>
          <p:spPr>
            <a:xfrm>
              <a:off x="6205442" y="2481872"/>
              <a:ext cx="341320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4" y="21600"/>
                  </a:moveTo>
                  <a:cubicBezTo>
                    <a:pt x="18354" y="21600"/>
                    <a:pt x="18354" y="21600"/>
                    <a:pt x="18354" y="21600"/>
                  </a:cubicBezTo>
                  <a:lnTo>
                    <a:pt x="3246" y="21457"/>
                  </a:lnTo>
                  <a:cubicBezTo>
                    <a:pt x="1472" y="21457"/>
                    <a:pt x="0" y="16593"/>
                    <a:pt x="0" y="10728"/>
                  </a:cubicBezTo>
                  <a:cubicBezTo>
                    <a:pt x="0" y="4864"/>
                    <a:pt x="1472" y="0"/>
                    <a:pt x="3246" y="0"/>
                  </a:cubicBezTo>
                  <a:cubicBezTo>
                    <a:pt x="3246" y="0"/>
                    <a:pt x="3246" y="0"/>
                    <a:pt x="3246" y="0"/>
                  </a:cubicBezTo>
                  <a:lnTo>
                    <a:pt x="18354" y="143"/>
                  </a:lnTo>
                  <a:cubicBezTo>
                    <a:pt x="20128" y="143"/>
                    <a:pt x="21600" y="5007"/>
                    <a:pt x="21600" y="10872"/>
                  </a:cubicBezTo>
                  <a:cubicBezTo>
                    <a:pt x="21600" y="16736"/>
                    <a:pt x="20128" y="21600"/>
                    <a:pt x="1835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Figure">
              <a:extLst>
                <a:ext uri="{FF2B5EF4-FFF2-40B4-BE49-F238E27FC236}">
                  <a16:creationId xmlns:a16="http://schemas.microsoft.com/office/drawing/2014/main" id="{D211C137-1646-4A80-8706-D8F3E00A4530}"/>
                </a:ext>
              </a:extLst>
            </p:cNvPr>
            <p:cNvSpPr/>
            <p:nvPr/>
          </p:nvSpPr>
          <p:spPr>
            <a:xfrm>
              <a:off x="7293012" y="1346421"/>
              <a:ext cx="102602" cy="32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  <a:cubicBezTo>
                    <a:pt x="4752" y="21600"/>
                    <a:pt x="0" y="20037"/>
                    <a:pt x="0" y="18153"/>
                  </a:cubicBezTo>
                  <a:lnTo>
                    <a:pt x="0" y="3447"/>
                  </a:lnTo>
                  <a:cubicBezTo>
                    <a:pt x="0" y="1563"/>
                    <a:pt x="4896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704" y="0"/>
                    <a:pt x="21600" y="1563"/>
                    <a:pt x="21600" y="3447"/>
                  </a:cubicBezTo>
                  <a:lnTo>
                    <a:pt x="21600" y="18153"/>
                  </a:lnTo>
                  <a:cubicBezTo>
                    <a:pt x="21600" y="20037"/>
                    <a:pt x="16704" y="21600"/>
                    <a:pt x="108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Figure">
              <a:extLst>
                <a:ext uri="{FF2B5EF4-FFF2-40B4-BE49-F238E27FC236}">
                  <a16:creationId xmlns:a16="http://schemas.microsoft.com/office/drawing/2014/main" id="{D096A456-4574-44CF-BA8E-1CD9D8106243}"/>
                </a:ext>
              </a:extLst>
            </p:cNvPr>
            <p:cNvSpPr/>
            <p:nvPr/>
          </p:nvSpPr>
          <p:spPr>
            <a:xfrm>
              <a:off x="7929138" y="1688424"/>
              <a:ext cx="247953" cy="24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176" extrusionOk="0">
                  <a:moveTo>
                    <a:pt x="4283" y="21176"/>
                  </a:moveTo>
                  <a:cubicBezTo>
                    <a:pt x="3195" y="21176"/>
                    <a:pt x="2106" y="20766"/>
                    <a:pt x="1247" y="19888"/>
                  </a:cubicBezTo>
                  <a:cubicBezTo>
                    <a:pt x="-415" y="18191"/>
                    <a:pt x="-415" y="15381"/>
                    <a:pt x="1247" y="13683"/>
                  </a:cubicBezTo>
                  <a:lnTo>
                    <a:pt x="13450" y="1274"/>
                  </a:lnTo>
                  <a:cubicBezTo>
                    <a:pt x="15112" y="-424"/>
                    <a:pt x="17862" y="-424"/>
                    <a:pt x="19523" y="1274"/>
                  </a:cubicBezTo>
                  <a:cubicBezTo>
                    <a:pt x="21185" y="2971"/>
                    <a:pt x="21185" y="5781"/>
                    <a:pt x="19523" y="7478"/>
                  </a:cubicBezTo>
                  <a:lnTo>
                    <a:pt x="7320" y="19888"/>
                  </a:lnTo>
                  <a:cubicBezTo>
                    <a:pt x="6518" y="20766"/>
                    <a:pt x="5372" y="21176"/>
                    <a:pt x="4283" y="211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Figure">
              <a:extLst>
                <a:ext uri="{FF2B5EF4-FFF2-40B4-BE49-F238E27FC236}">
                  <a16:creationId xmlns:a16="http://schemas.microsoft.com/office/drawing/2014/main" id="{2735CCD3-CF18-41FE-B114-D8B469FA8A1D}"/>
                </a:ext>
              </a:extLst>
            </p:cNvPr>
            <p:cNvSpPr/>
            <p:nvPr/>
          </p:nvSpPr>
          <p:spPr>
            <a:xfrm>
              <a:off x="6506404" y="1756825"/>
              <a:ext cx="247269" cy="24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74" extrusionOk="0">
                  <a:moveTo>
                    <a:pt x="16473" y="21174"/>
                  </a:moveTo>
                  <a:cubicBezTo>
                    <a:pt x="15382" y="21174"/>
                    <a:pt x="14290" y="20763"/>
                    <a:pt x="13429" y="19883"/>
                  </a:cubicBezTo>
                  <a:lnTo>
                    <a:pt x="1250" y="7498"/>
                  </a:lnTo>
                  <a:cubicBezTo>
                    <a:pt x="-416" y="5796"/>
                    <a:pt x="-416" y="2978"/>
                    <a:pt x="1250" y="1276"/>
                  </a:cubicBezTo>
                  <a:cubicBezTo>
                    <a:pt x="2916" y="-426"/>
                    <a:pt x="5673" y="-426"/>
                    <a:pt x="7339" y="1276"/>
                  </a:cubicBezTo>
                  <a:lnTo>
                    <a:pt x="19518" y="13661"/>
                  </a:lnTo>
                  <a:cubicBezTo>
                    <a:pt x="21184" y="15363"/>
                    <a:pt x="21184" y="18181"/>
                    <a:pt x="19518" y="19883"/>
                  </a:cubicBezTo>
                  <a:cubicBezTo>
                    <a:pt x="18714" y="20763"/>
                    <a:pt x="17565" y="21174"/>
                    <a:pt x="16473" y="2117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Figure">
              <a:extLst>
                <a:ext uri="{FF2B5EF4-FFF2-40B4-BE49-F238E27FC236}">
                  <a16:creationId xmlns:a16="http://schemas.microsoft.com/office/drawing/2014/main" id="{E213CAFC-FF33-467B-9952-F167B2FBFE40}"/>
                </a:ext>
              </a:extLst>
            </p:cNvPr>
            <p:cNvSpPr/>
            <p:nvPr/>
          </p:nvSpPr>
          <p:spPr>
            <a:xfrm>
              <a:off x="4030301" y="3070118"/>
              <a:ext cx="2131184" cy="179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600" extrusionOk="0">
                  <a:moveTo>
                    <a:pt x="12917" y="21600"/>
                  </a:moveTo>
                  <a:cubicBezTo>
                    <a:pt x="12632" y="21600"/>
                    <a:pt x="12347" y="21559"/>
                    <a:pt x="12063" y="21485"/>
                  </a:cubicBezTo>
                  <a:cubicBezTo>
                    <a:pt x="11032" y="21213"/>
                    <a:pt x="10157" y="20464"/>
                    <a:pt x="9587" y="19387"/>
                  </a:cubicBezTo>
                  <a:cubicBezTo>
                    <a:pt x="9126" y="18514"/>
                    <a:pt x="8916" y="17510"/>
                    <a:pt x="8977" y="16498"/>
                  </a:cubicBezTo>
                  <a:cubicBezTo>
                    <a:pt x="8346" y="16729"/>
                    <a:pt x="7661" y="16762"/>
                    <a:pt x="7003" y="16581"/>
                  </a:cubicBezTo>
                  <a:cubicBezTo>
                    <a:pt x="5945" y="16301"/>
                    <a:pt x="5044" y="15511"/>
                    <a:pt x="4487" y="14400"/>
                  </a:cubicBezTo>
                  <a:cubicBezTo>
                    <a:pt x="4026" y="14474"/>
                    <a:pt x="3558" y="14458"/>
                    <a:pt x="3097" y="14334"/>
                  </a:cubicBezTo>
                  <a:cubicBezTo>
                    <a:pt x="2066" y="14063"/>
                    <a:pt x="1185" y="13322"/>
                    <a:pt x="622" y="12244"/>
                  </a:cubicBezTo>
                  <a:cubicBezTo>
                    <a:pt x="52" y="11166"/>
                    <a:pt x="-131" y="9883"/>
                    <a:pt x="93" y="8640"/>
                  </a:cubicBezTo>
                  <a:cubicBezTo>
                    <a:pt x="405" y="6912"/>
                    <a:pt x="1463" y="5563"/>
                    <a:pt x="2839" y="5077"/>
                  </a:cubicBezTo>
                  <a:cubicBezTo>
                    <a:pt x="2853" y="4880"/>
                    <a:pt x="2880" y="4690"/>
                    <a:pt x="2914" y="4501"/>
                  </a:cubicBezTo>
                  <a:cubicBezTo>
                    <a:pt x="3307" y="2320"/>
                    <a:pt x="4928" y="741"/>
                    <a:pt x="6766" y="741"/>
                  </a:cubicBezTo>
                  <a:cubicBezTo>
                    <a:pt x="7051" y="741"/>
                    <a:pt x="7336" y="782"/>
                    <a:pt x="7621" y="856"/>
                  </a:cubicBezTo>
                  <a:cubicBezTo>
                    <a:pt x="7716" y="880"/>
                    <a:pt x="7810" y="913"/>
                    <a:pt x="7905" y="946"/>
                  </a:cubicBezTo>
                  <a:cubicBezTo>
                    <a:pt x="8584" y="329"/>
                    <a:pt x="9411" y="0"/>
                    <a:pt x="10259" y="0"/>
                  </a:cubicBezTo>
                  <a:cubicBezTo>
                    <a:pt x="10544" y="0"/>
                    <a:pt x="10828" y="41"/>
                    <a:pt x="11113" y="115"/>
                  </a:cubicBezTo>
                  <a:cubicBezTo>
                    <a:pt x="11886" y="321"/>
                    <a:pt x="12592" y="806"/>
                    <a:pt x="13134" y="1506"/>
                  </a:cubicBezTo>
                  <a:cubicBezTo>
                    <a:pt x="13867" y="1152"/>
                    <a:pt x="14674" y="1070"/>
                    <a:pt x="15447" y="1275"/>
                  </a:cubicBezTo>
                  <a:cubicBezTo>
                    <a:pt x="17183" y="1736"/>
                    <a:pt x="18431" y="3538"/>
                    <a:pt x="18539" y="5653"/>
                  </a:cubicBezTo>
                  <a:cubicBezTo>
                    <a:pt x="20384" y="6468"/>
                    <a:pt x="21469" y="8805"/>
                    <a:pt x="21035" y="11183"/>
                  </a:cubicBezTo>
                  <a:cubicBezTo>
                    <a:pt x="20893" y="11956"/>
                    <a:pt x="20608" y="12664"/>
                    <a:pt x="20187" y="13256"/>
                  </a:cubicBezTo>
                  <a:cubicBezTo>
                    <a:pt x="20682" y="14293"/>
                    <a:pt x="20845" y="15519"/>
                    <a:pt x="20635" y="16696"/>
                  </a:cubicBezTo>
                  <a:cubicBezTo>
                    <a:pt x="20241" y="18876"/>
                    <a:pt x="18621" y="20456"/>
                    <a:pt x="16783" y="20456"/>
                  </a:cubicBezTo>
                  <a:cubicBezTo>
                    <a:pt x="16783" y="20456"/>
                    <a:pt x="16783" y="20456"/>
                    <a:pt x="16783" y="20456"/>
                  </a:cubicBezTo>
                  <a:cubicBezTo>
                    <a:pt x="16498" y="20456"/>
                    <a:pt x="16213" y="20415"/>
                    <a:pt x="15928" y="20341"/>
                  </a:cubicBezTo>
                  <a:cubicBezTo>
                    <a:pt x="15847" y="20316"/>
                    <a:pt x="15759" y="20292"/>
                    <a:pt x="15677" y="20259"/>
                  </a:cubicBezTo>
                  <a:cubicBezTo>
                    <a:pt x="14931" y="21115"/>
                    <a:pt x="13948" y="21600"/>
                    <a:pt x="12917" y="21600"/>
                  </a:cubicBezTo>
                  <a:close/>
                  <a:moveTo>
                    <a:pt x="9662" y="14836"/>
                  </a:moveTo>
                  <a:cubicBezTo>
                    <a:pt x="9777" y="14836"/>
                    <a:pt x="9886" y="14885"/>
                    <a:pt x="9981" y="14968"/>
                  </a:cubicBezTo>
                  <a:cubicBezTo>
                    <a:pt x="10150" y="15132"/>
                    <a:pt x="10211" y="15404"/>
                    <a:pt x="10143" y="15651"/>
                  </a:cubicBezTo>
                  <a:cubicBezTo>
                    <a:pt x="10103" y="15791"/>
                    <a:pt x="10076" y="15914"/>
                    <a:pt x="10048" y="16046"/>
                  </a:cubicBezTo>
                  <a:cubicBezTo>
                    <a:pt x="9879" y="16976"/>
                    <a:pt x="10021" y="17922"/>
                    <a:pt x="10442" y="18720"/>
                  </a:cubicBezTo>
                  <a:cubicBezTo>
                    <a:pt x="10862" y="19518"/>
                    <a:pt x="11513" y="20069"/>
                    <a:pt x="12280" y="20275"/>
                  </a:cubicBezTo>
                  <a:cubicBezTo>
                    <a:pt x="12490" y="20333"/>
                    <a:pt x="12700" y="20357"/>
                    <a:pt x="12910" y="20357"/>
                  </a:cubicBezTo>
                  <a:cubicBezTo>
                    <a:pt x="13765" y="20357"/>
                    <a:pt x="14572" y="19905"/>
                    <a:pt x="15128" y="19115"/>
                  </a:cubicBezTo>
                  <a:cubicBezTo>
                    <a:pt x="15270" y="18917"/>
                    <a:pt x="15494" y="18843"/>
                    <a:pt x="15698" y="18942"/>
                  </a:cubicBezTo>
                  <a:cubicBezTo>
                    <a:pt x="15840" y="19008"/>
                    <a:pt x="15983" y="19066"/>
                    <a:pt x="16132" y="19099"/>
                  </a:cubicBezTo>
                  <a:cubicBezTo>
                    <a:pt x="16342" y="19156"/>
                    <a:pt x="16552" y="19181"/>
                    <a:pt x="16762" y="19181"/>
                  </a:cubicBezTo>
                  <a:cubicBezTo>
                    <a:pt x="18126" y="19181"/>
                    <a:pt x="19326" y="18004"/>
                    <a:pt x="19618" y="16391"/>
                  </a:cubicBezTo>
                  <a:cubicBezTo>
                    <a:pt x="19801" y="15387"/>
                    <a:pt x="19618" y="14342"/>
                    <a:pt x="19109" y="13511"/>
                  </a:cubicBezTo>
                  <a:cubicBezTo>
                    <a:pt x="18953" y="13256"/>
                    <a:pt x="18980" y="12911"/>
                    <a:pt x="19170" y="12697"/>
                  </a:cubicBezTo>
                  <a:cubicBezTo>
                    <a:pt x="19597" y="12203"/>
                    <a:pt x="19889" y="11578"/>
                    <a:pt x="20018" y="10878"/>
                  </a:cubicBezTo>
                  <a:cubicBezTo>
                    <a:pt x="20357" y="8994"/>
                    <a:pt x="19421" y="7151"/>
                    <a:pt x="17881" y="6673"/>
                  </a:cubicBezTo>
                  <a:cubicBezTo>
                    <a:pt x="17651" y="6599"/>
                    <a:pt x="17488" y="6344"/>
                    <a:pt x="17502" y="6048"/>
                  </a:cubicBezTo>
                  <a:cubicBezTo>
                    <a:pt x="17556" y="4328"/>
                    <a:pt x="16593" y="2814"/>
                    <a:pt x="15203" y="2444"/>
                  </a:cubicBezTo>
                  <a:cubicBezTo>
                    <a:pt x="14531" y="2263"/>
                    <a:pt x="13819" y="2378"/>
                    <a:pt x="13209" y="2773"/>
                  </a:cubicBezTo>
                  <a:cubicBezTo>
                    <a:pt x="12992" y="2913"/>
                    <a:pt x="12720" y="2839"/>
                    <a:pt x="12565" y="2600"/>
                  </a:cubicBezTo>
                  <a:cubicBezTo>
                    <a:pt x="12144" y="1934"/>
                    <a:pt x="11540" y="1473"/>
                    <a:pt x="10869" y="1292"/>
                  </a:cubicBezTo>
                  <a:cubicBezTo>
                    <a:pt x="10659" y="1234"/>
                    <a:pt x="10449" y="1210"/>
                    <a:pt x="10238" y="1210"/>
                  </a:cubicBezTo>
                  <a:cubicBezTo>
                    <a:pt x="9533" y="1210"/>
                    <a:pt x="8855" y="1522"/>
                    <a:pt x="8319" y="2082"/>
                  </a:cubicBezTo>
                  <a:cubicBezTo>
                    <a:pt x="8177" y="2230"/>
                    <a:pt x="7980" y="2271"/>
                    <a:pt x="7804" y="2189"/>
                  </a:cubicBezTo>
                  <a:cubicBezTo>
                    <a:pt x="7668" y="2123"/>
                    <a:pt x="7526" y="2074"/>
                    <a:pt x="7376" y="2032"/>
                  </a:cubicBezTo>
                  <a:cubicBezTo>
                    <a:pt x="7166" y="1975"/>
                    <a:pt x="6956" y="1950"/>
                    <a:pt x="6746" y="1950"/>
                  </a:cubicBezTo>
                  <a:cubicBezTo>
                    <a:pt x="5383" y="1950"/>
                    <a:pt x="4182" y="3127"/>
                    <a:pt x="3891" y="4740"/>
                  </a:cubicBezTo>
                  <a:cubicBezTo>
                    <a:pt x="3843" y="5003"/>
                    <a:pt x="3823" y="5266"/>
                    <a:pt x="3823" y="5538"/>
                  </a:cubicBezTo>
                  <a:cubicBezTo>
                    <a:pt x="3823" y="5834"/>
                    <a:pt x="3646" y="6097"/>
                    <a:pt x="3402" y="6147"/>
                  </a:cubicBezTo>
                  <a:cubicBezTo>
                    <a:pt x="2236" y="6402"/>
                    <a:pt x="1320" y="7480"/>
                    <a:pt x="1063" y="8879"/>
                  </a:cubicBezTo>
                  <a:cubicBezTo>
                    <a:pt x="893" y="9808"/>
                    <a:pt x="1035" y="10755"/>
                    <a:pt x="1456" y="11553"/>
                  </a:cubicBezTo>
                  <a:cubicBezTo>
                    <a:pt x="1876" y="12351"/>
                    <a:pt x="2527" y="12902"/>
                    <a:pt x="3294" y="13108"/>
                  </a:cubicBezTo>
                  <a:cubicBezTo>
                    <a:pt x="3728" y="13223"/>
                    <a:pt x="4182" y="13215"/>
                    <a:pt x="4609" y="13092"/>
                  </a:cubicBezTo>
                  <a:cubicBezTo>
                    <a:pt x="4840" y="13026"/>
                    <a:pt x="5084" y="13157"/>
                    <a:pt x="5186" y="13421"/>
                  </a:cubicBezTo>
                  <a:cubicBezTo>
                    <a:pt x="5579" y="14408"/>
                    <a:pt x="6312" y="15116"/>
                    <a:pt x="7193" y="15346"/>
                  </a:cubicBezTo>
                  <a:cubicBezTo>
                    <a:pt x="7404" y="15404"/>
                    <a:pt x="7614" y="15429"/>
                    <a:pt x="7824" y="15429"/>
                  </a:cubicBezTo>
                  <a:cubicBezTo>
                    <a:pt x="8367" y="15429"/>
                    <a:pt x="8902" y="15239"/>
                    <a:pt x="9370" y="14894"/>
                  </a:cubicBezTo>
                  <a:cubicBezTo>
                    <a:pt x="9479" y="14861"/>
                    <a:pt x="9574" y="14836"/>
                    <a:pt x="9662" y="1483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6" name="Figure">
              <a:extLst>
                <a:ext uri="{FF2B5EF4-FFF2-40B4-BE49-F238E27FC236}">
                  <a16:creationId xmlns:a16="http://schemas.microsoft.com/office/drawing/2014/main" id="{A9030C5C-212F-4582-9AD3-87EBF19C8815}"/>
                </a:ext>
              </a:extLst>
            </p:cNvPr>
            <p:cNvSpPr/>
            <p:nvPr/>
          </p:nvSpPr>
          <p:spPr>
            <a:xfrm>
              <a:off x="4379144" y="2687074"/>
              <a:ext cx="257299" cy="3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156" extrusionOk="0">
                  <a:moveTo>
                    <a:pt x="16340" y="21156"/>
                  </a:moveTo>
                  <a:cubicBezTo>
                    <a:pt x="14983" y="21156"/>
                    <a:pt x="13626" y="20627"/>
                    <a:pt x="12866" y="19692"/>
                  </a:cubicBezTo>
                  <a:lnTo>
                    <a:pt x="601" y="4641"/>
                  </a:lnTo>
                  <a:cubicBezTo>
                    <a:pt x="-593" y="3217"/>
                    <a:pt x="58" y="1305"/>
                    <a:pt x="1958" y="451"/>
                  </a:cubicBezTo>
                  <a:cubicBezTo>
                    <a:pt x="3857" y="-444"/>
                    <a:pt x="6408" y="44"/>
                    <a:pt x="7548" y="1468"/>
                  </a:cubicBezTo>
                  <a:lnTo>
                    <a:pt x="19813" y="16519"/>
                  </a:lnTo>
                  <a:cubicBezTo>
                    <a:pt x="21007" y="17942"/>
                    <a:pt x="20356" y="19854"/>
                    <a:pt x="18456" y="20709"/>
                  </a:cubicBezTo>
                  <a:cubicBezTo>
                    <a:pt x="17805" y="21034"/>
                    <a:pt x="17099" y="21156"/>
                    <a:pt x="16340" y="2115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Figure">
              <a:extLst>
                <a:ext uri="{FF2B5EF4-FFF2-40B4-BE49-F238E27FC236}">
                  <a16:creationId xmlns:a16="http://schemas.microsoft.com/office/drawing/2014/main" id="{6FC4CC24-2166-421A-A6AE-FC361205C875}"/>
                </a:ext>
              </a:extLst>
            </p:cNvPr>
            <p:cNvSpPr/>
            <p:nvPr/>
          </p:nvSpPr>
          <p:spPr>
            <a:xfrm>
              <a:off x="5282033" y="2604993"/>
              <a:ext cx="154728" cy="39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383" extrusionOk="0">
                  <a:moveTo>
                    <a:pt x="6816" y="21383"/>
                  </a:moveTo>
                  <a:cubicBezTo>
                    <a:pt x="6453" y="21383"/>
                    <a:pt x="5999" y="21383"/>
                    <a:pt x="5636" y="21346"/>
                  </a:cubicBezTo>
                  <a:cubicBezTo>
                    <a:pt x="1915" y="21088"/>
                    <a:pt x="-535" y="19651"/>
                    <a:pt x="100" y="18139"/>
                  </a:cubicBezTo>
                  <a:lnTo>
                    <a:pt x="6998" y="2289"/>
                  </a:lnTo>
                  <a:cubicBezTo>
                    <a:pt x="7633" y="778"/>
                    <a:pt x="11173" y="-217"/>
                    <a:pt x="14894" y="41"/>
                  </a:cubicBezTo>
                  <a:cubicBezTo>
                    <a:pt x="18615" y="299"/>
                    <a:pt x="21065" y="1737"/>
                    <a:pt x="20430" y="3248"/>
                  </a:cubicBezTo>
                  <a:lnTo>
                    <a:pt x="13532" y="19098"/>
                  </a:lnTo>
                  <a:cubicBezTo>
                    <a:pt x="12988" y="20425"/>
                    <a:pt x="10083" y="21383"/>
                    <a:pt x="6816" y="2138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Figure">
              <a:extLst>
                <a:ext uri="{FF2B5EF4-FFF2-40B4-BE49-F238E27FC236}">
                  <a16:creationId xmlns:a16="http://schemas.microsoft.com/office/drawing/2014/main" id="{78A4DBE4-AE3A-4B94-A0E0-D0954BD096BA}"/>
                </a:ext>
              </a:extLst>
            </p:cNvPr>
            <p:cNvSpPr/>
            <p:nvPr/>
          </p:nvSpPr>
          <p:spPr>
            <a:xfrm>
              <a:off x="5829238" y="2905956"/>
              <a:ext cx="308713" cy="32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224" extrusionOk="0">
                  <a:moveTo>
                    <a:pt x="10784" y="15136"/>
                  </a:moveTo>
                  <a:lnTo>
                    <a:pt x="5984" y="20142"/>
                  </a:lnTo>
                  <a:cubicBezTo>
                    <a:pt x="5292" y="20863"/>
                    <a:pt x="4369" y="21224"/>
                    <a:pt x="3446" y="21224"/>
                  </a:cubicBezTo>
                  <a:cubicBezTo>
                    <a:pt x="2615" y="21224"/>
                    <a:pt x="1738" y="20908"/>
                    <a:pt x="1092" y="20322"/>
                  </a:cubicBezTo>
                  <a:cubicBezTo>
                    <a:pt x="-293" y="19059"/>
                    <a:pt x="-385" y="16895"/>
                    <a:pt x="953" y="15542"/>
                  </a:cubicBezTo>
                  <a:lnTo>
                    <a:pt x="14846" y="1067"/>
                  </a:lnTo>
                  <a:cubicBezTo>
                    <a:pt x="16138" y="-286"/>
                    <a:pt x="18353" y="-376"/>
                    <a:pt x="19738" y="932"/>
                  </a:cubicBezTo>
                  <a:cubicBezTo>
                    <a:pt x="21123" y="2194"/>
                    <a:pt x="21215" y="4359"/>
                    <a:pt x="19877" y="5712"/>
                  </a:cubicBezTo>
                  <a:lnTo>
                    <a:pt x="10784" y="15136"/>
                  </a:ln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Figure">
              <a:extLst>
                <a:ext uri="{FF2B5EF4-FFF2-40B4-BE49-F238E27FC236}">
                  <a16:creationId xmlns:a16="http://schemas.microsoft.com/office/drawing/2014/main" id="{19E5625A-30FE-4CCF-9ED4-A3BCBF12FAA5}"/>
                </a:ext>
              </a:extLst>
            </p:cNvPr>
            <p:cNvSpPr/>
            <p:nvPr/>
          </p:nvSpPr>
          <p:spPr>
            <a:xfrm>
              <a:off x="6178081" y="3617323"/>
              <a:ext cx="394478" cy="13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99" extrusionOk="0">
                  <a:moveTo>
                    <a:pt x="2787" y="21199"/>
                  </a:moveTo>
                  <a:cubicBezTo>
                    <a:pt x="1381" y="21199"/>
                    <a:pt x="161" y="18003"/>
                    <a:pt x="13" y="13705"/>
                  </a:cubicBezTo>
                  <a:cubicBezTo>
                    <a:pt x="-135" y="9187"/>
                    <a:pt x="975" y="5109"/>
                    <a:pt x="2491" y="4668"/>
                  </a:cubicBezTo>
                  <a:lnTo>
                    <a:pt x="18284" y="40"/>
                  </a:lnTo>
                  <a:cubicBezTo>
                    <a:pt x="19801" y="-401"/>
                    <a:pt x="21169" y="2905"/>
                    <a:pt x="21317" y="7423"/>
                  </a:cubicBezTo>
                  <a:cubicBezTo>
                    <a:pt x="21465" y="11942"/>
                    <a:pt x="20355" y="16019"/>
                    <a:pt x="18839" y="16460"/>
                  </a:cubicBezTo>
                  <a:lnTo>
                    <a:pt x="3046" y="21089"/>
                  </a:lnTo>
                  <a:cubicBezTo>
                    <a:pt x="2972" y="21199"/>
                    <a:pt x="2861" y="21199"/>
                    <a:pt x="2787" y="211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Figure">
              <a:extLst>
                <a:ext uri="{FF2B5EF4-FFF2-40B4-BE49-F238E27FC236}">
                  <a16:creationId xmlns:a16="http://schemas.microsoft.com/office/drawing/2014/main" id="{F3606748-6EBE-4A7A-9581-E101DABA0D9A}"/>
                </a:ext>
              </a:extLst>
            </p:cNvPr>
            <p:cNvSpPr/>
            <p:nvPr/>
          </p:nvSpPr>
          <p:spPr>
            <a:xfrm>
              <a:off x="3715657" y="3309520"/>
              <a:ext cx="334621" cy="21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0915" extrusionOk="0">
                  <a:moveTo>
                    <a:pt x="17560" y="20915"/>
                  </a:moveTo>
                  <a:cubicBezTo>
                    <a:pt x="17094" y="20915"/>
                    <a:pt x="16628" y="20783"/>
                    <a:pt x="16162" y="20388"/>
                  </a:cubicBezTo>
                  <a:lnTo>
                    <a:pt x="1762" y="9325"/>
                  </a:lnTo>
                  <a:cubicBezTo>
                    <a:pt x="195" y="8139"/>
                    <a:pt x="-440" y="5176"/>
                    <a:pt x="322" y="2739"/>
                  </a:cubicBezTo>
                  <a:cubicBezTo>
                    <a:pt x="1085" y="303"/>
                    <a:pt x="2991" y="-685"/>
                    <a:pt x="4558" y="500"/>
                  </a:cubicBezTo>
                  <a:lnTo>
                    <a:pt x="18958" y="11564"/>
                  </a:lnTo>
                  <a:cubicBezTo>
                    <a:pt x="20525" y="12749"/>
                    <a:pt x="21160" y="15713"/>
                    <a:pt x="20398" y="18149"/>
                  </a:cubicBezTo>
                  <a:cubicBezTo>
                    <a:pt x="19889" y="19927"/>
                    <a:pt x="18746" y="20915"/>
                    <a:pt x="17560" y="2091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Figure">
              <a:extLst>
                <a:ext uri="{FF2B5EF4-FFF2-40B4-BE49-F238E27FC236}">
                  <a16:creationId xmlns:a16="http://schemas.microsoft.com/office/drawing/2014/main" id="{4FC74C9D-F966-4933-8E1C-D10D965724B9}"/>
                </a:ext>
              </a:extLst>
            </p:cNvPr>
            <p:cNvSpPr/>
            <p:nvPr/>
          </p:nvSpPr>
          <p:spPr>
            <a:xfrm>
              <a:off x="3743017" y="4260289"/>
              <a:ext cx="340638" cy="20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899" extrusionOk="0">
                  <a:moveTo>
                    <a:pt x="3127" y="20899"/>
                  </a:moveTo>
                  <a:cubicBezTo>
                    <a:pt x="1918" y="20899"/>
                    <a:pt x="751" y="19707"/>
                    <a:pt x="250" y="17743"/>
                  </a:cubicBezTo>
                  <a:cubicBezTo>
                    <a:pt x="-417" y="15078"/>
                    <a:pt x="292" y="11992"/>
                    <a:pt x="1876" y="10870"/>
                  </a:cubicBezTo>
                  <a:lnTo>
                    <a:pt x="16429" y="421"/>
                  </a:lnTo>
                  <a:cubicBezTo>
                    <a:pt x="18014" y="-701"/>
                    <a:pt x="19849" y="491"/>
                    <a:pt x="20516" y="3156"/>
                  </a:cubicBezTo>
                  <a:cubicBezTo>
                    <a:pt x="21183" y="5821"/>
                    <a:pt x="20474" y="8907"/>
                    <a:pt x="18890" y="10029"/>
                  </a:cubicBezTo>
                  <a:lnTo>
                    <a:pt x="4337" y="20478"/>
                  </a:lnTo>
                  <a:cubicBezTo>
                    <a:pt x="3961" y="20759"/>
                    <a:pt x="3544" y="20899"/>
                    <a:pt x="3127" y="208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3492BC39-025D-4E65-8111-7B920D999411}"/>
                </a:ext>
              </a:extLst>
            </p:cNvPr>
            <p:cNvSpPr/>
            <p:nvPr/>
          </p:nvSpPr>
          <p:spPr>
            <a:xfrm>
              <a:off x="5288873" y="3610483"/>
              <a:ext cx="664854" cy="66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56" y="9098"/>
                  </a:moveTo>
                  <a:cubicBezTo>
                    <a:pt x="19711" y="7786"/>
                    <a:pt x="19200" y="6585"/>
                    <a:pt x="18467" y="5517"/>
                  </a:cubicBezTo>
                  <a:lnTo>
                    <a:pt x="19600" y="4382"/>
                  </a:lnTo>
                  <a:lnTo>
                    <a:pt x="17200" y="1980"/>
                  </a:lnTo>
                  <a:lnTo>
                    <a:pt x="16067" y="3114"/>
                  </a:lnTo>
                  <a:cubicBezTo>
                    <a:pt x="15000" y="2380"/>
                    <a:pt x="13800" y="1869"/>
                    <a:pt x="12489" y="1624"/>
                  </a:cubicBezTo>
                  <a:lnTo>
                    <a:pt x="12489" y="0"/>
                  </a:lnTo>
                  <a:lnTo>
                    <a:pt x="10778" y="0"/>
                  </a:lnTo>
                  <a:lnTo>
                    <a:pt x="9089" y="0"/>
                  </a:lnTo>
                  <a:lnTo>
                    <a:pt x="9089" y="1624"/>
                  </a:lnTo>
                  <a:cubicBezTo>
                    <a:pt x="7778" y="1869"/>
                    <a:pt x="6578" y="2380"/>
                    <a:pt x="5511" y="3114"/>
                  </a:cubicBezTo>
                  <a:lnTo>
                    <a:pt x="4378" y="1980"/>
                  </a:lnTo>
                  <a:lnTo>
                    <a:pt x="1978" y="4382"/>
                  </a:lnTo>
                  <a:lnTo>
                    <a:pt x="3111" y="5517"/>
                  </a:lnTo>
                  <a:cubicBezTo>
                    <a:pt x="2378" y="6562"/>
                    <a:pt x="1867" y="7786"/>
                    <a:pt x="1622" y="9098"/>
                  </a:cubicBezTo>
                  <a:lnTo>
                    <a:pt x="0" y="9098"/>
                  </a:lnTo>
                  <a:lnTo>
                    <a:pt x="0" y="12502"/>
                  </a:lnTo>
                  <a:lnTo>
                    <a:pt x="1622" y="12502"/>
                  </a:lnTo>
                  <a:cubicBezTo>
                    <a:pt x="1867" y="13814"/>
                    <a:pt x="2378" y="15015"/>
                    <a:pt x="3111" y="16083"/>
                  </a:cubicBezTo>
                  <a:lnTo>
                    <a:pt x="1978" y="17218"/>
                  </a:lnTo>
                  <a:lnTo>
                    <a:pt x="4378" y="19620"/>
                  </a:lnTo>
                  <a:lnTo>
                    <a:pt x="5511" y="18486"/>
                  </a:lnTo>
                  <a:cubicBezTo>
                    <a:pt x="6556" y="19220"/>
                    <a:pt x="7778" y="19731"/>
                    <a:pt x="9089" y="19976"/>
                  </a:cubicBezTo>
                  <a:lnTo>
                    <a:pt x="9089" y="21600"/>
                  </a:lnTo>
                  <a:lnTo>
                    <a:pt x="10800" y="21600"/>
                  </a:lnTo>
                  <a:lnTo>
                    <a:pt x="12511" y="21600"/>
                  </a:lnTo>
                  <a:lnTo>
                    <a:pt x="12511" y="19976"/>
                  </a:lnTo>
                  <a:cubicBezTo>
                    <a:pt x="13822" y="19731"/>
                    <a:pt x="15022" y="19220"/>
                    <a:pt x="16089" y="18486"/>
                  </a:cubicBezTo>
                  <a:lnTo>
                    <a:pt x="17222" y="19620"/>
                  </a:lnTo>
                  <a:lnTo>
                    <a:pt x="19622" y="17218"/>
                  </a:lnTo>
                  <a:lnTo>
                    <a:pt x="18489" y="16083"/>
                  </a:lnTo>
                  <a:cubicBezTo>
                    <a:pt x="19222" y="15015"/>
                    <a:pt x="19733" y="13814"/>
                    <a:pt x="19978" y="12502"/>
                  </a:cubicBezTo>
                  <a:lnTo>
                    <a:pt x="21600" y="12502"/>
                  </a:lnTo>
                  <a:lnTo>
                    <a:pt x="21600" y="9098"/>
                  </a:lnTo>
                  <a:lnTo>
                    <a:pt x="19956" y="9098"/>
                  </a:lnTo>
                  <a:close/>
                  <a:moveTo>
                    <a:pt x="10800" y="16862"/>
                  </a:moveTo>
                  <a:lnTo>
                    <a:pt x="10800" y="16862"/>
                  </a:lnTo>
                  <a:cubicBezTo>
                    <a:pt x="7444" y="16862"/>
                    <a:pt x="4733" y="14148"/>
                    <a:pt x="4733" y="10789"/>
                  </a:cubicBezTo>
                  <a:cubicBezTo>
                    <a:pt x="4733" y="7430"/>
                    <a:pt x="7444" y="4716"/>
                    <a:pt x="10800" y="4716"/>
                  </a:cubicBezTo>
                  <a:lnTo>
                    <a:pt x="10800" y="4716"/>
                  </a:lnTo>
                  <a:cubicBezTo>
                    <a:pt x="14156" y="4716"/>
                    <a:pt x="16867" y="7430"/>
                    <a:pt x="16867" y="10789"/>
                  </a:cubicBezTo>
                  <a:cubicBezTo>
                    <a:pt x="16867" y="14148"/>
                    <a:pt x="14133" y="16862"/>
                    <a:pt x="10800" y="1686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BE62C349-29CA-44D3-A071-CBB54607CE09}"/>
                </a:ext>
              </a:extLst>
            </p:cNvPr>
            <p:cNvSpPr/>
            <p:nvPr/>
          </p:nvSpPr>
          <p:spPr>
            <a:xfrm>
              <a:off x="5453034" y="3336881"/>
              <a:ext cx="239402" cy="23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95" y="9072"/>
                  </a:moveTo>
                  <a:cubicBezTo>
                    <a:pt x="19749" y="7776"/>
                    <a:pt x="19255" y="6542"/>
                    <a:pt x="18514" y="5493"/>
                  </a:cubicBezTo>
                  <a:lnTo>
                    <a:pt x="19687" y="4320"/>
                  </a:lnTo>
                  <a:lnTo>
                    <a:pt x="17280" y="1913"/>
                  </a:lnTo>
                  <a:lnTo>
                    <a:pt x="16107" y="3086"/>
                  </a:lnTo>
                  <a:cubicBezTo>
                    <a:pt x="15058" y="2345"/>
                    <a:pt x="13824" y="1851"/>
                    <a:pt x="12528" y="1605"/>
                  </a:cubicBezTo>
                  <a:lnTo>
                    <a:pt x="12528" y="0"/>
                  </a:lnTo>
                  <a:lnTo>
                    <a:pt x="10800" y="0"/>
                  </a:lnTo>
                  <a:lnTo>
                    <a:pt x="9072" y="0"/>
                  </a:lnTo>
                  <a:lnTo>
                    <a:pt x="9072" y="1605"/>
                  </a:lnTo>
                  <a:cubicBezTo>
                    <a:pt x="7776" y="1851"/>
                    <a:pt x="6542" y="2345"/>
                    <a:pt x="5493" y="3086"/>
                  </a:cubicBezTo>
                  <a:lnTo>
                    <a:pt x="4320" y="1913"/>
                  </a:lnTo>
                  <a:lnTo>
                    <a:pt x="1913" y="4320"/>
                  </a:lnTo>
                  <a:lnTo>
                    <a:pt x="3086" y="5493"/>
                  </a:lnTo>
                  <a:cubicBezTo>
                    <a:pt x="2345" y="6542"/>
                    <a:pt x="1851" y="7776"/>
                    <a:pt x="1605" y="9072"/>
                  </a:cubicBezTo>
                  <a:lnTo>
                    <a:pt x="0" y="9072"/>
                  </a:lnTo>
                  <a:lnTo>
                    <a:pt x="0" y="12528"/>
                  </a:lnTo>
                  <a:lnTo>
                    <a:pt x="1605" y="12528"/>
                  </a:lnTo>
                  <a:cubicBezTo>
                    <a:pt x="1851" y="13824"/>
                    <a:pt x="2345" y="15058"/>
                    <a:pt x="3086" y="16107"/>
                  </a:cubicBezTo>
                  <a:lnTo>
                    <a:pt x="1913" y="17280"/>
                  </a:lnTo>
                  <a:lnTo>
                    <a:pt x="4320" y="19687"/>
                  </a:lnTo>
                  <a:lnTo>
                    <a:pt x="5493" y="18514"/>
                  </a:lnTo>
                  <a:cubicBezTo>
                    <a:pt x="6542" y="19255"/>
                    <a:pt x="7776" y="19749"/>
                    <a:pt x="9072" y="19995"/>
                  </a:cubicBezTo>
                  <a:lnTo>
                    <a:pt x="9072" y="21600"/>
                  </a:lnTo>
                  <a:lnTo>
                    <a:pt x="10800" y="21600"/>
                  </a:lnTo>
                  <a:lnTo>
                    <a:pt x="12528" y="21600"/>
                  </a:lnTo>
                  <a:lnTo>
                    <a:pt x="12528" y="19995"/>
                  </a:lnTo>
                  <a:cubicBezTo>
                    <a:pt x="13824" y="19749"/>
                    <a:pt x="15058" y="19255"/>
                    <a:pt x="16107" y="18514"/>
                  </a:cubicBezTo>
                  <a:lnTo>
                    <a:pt x="17280" y="19687"/>
                  </a:lnTo>
                  <a:lnTo>
                    <a:pt x="19687" y="17280"/>
                  </a:lnTo>
                  <a:lnTo>
                    <a:pt x="18514" y="16107"/>
                  </a:lnTo>
                  <a:cubicBezTo>
                    <a:pt x="19255" y="15058"/>
                    <a:pt x="19749" y="13824"/>
                    <a:pt x="19995" y="12528"/>
                  </a:cubicBezTo>
                  <a:lnTo>
                    <a:pt x="21600" y="12528"/>
                  </a:lnTo>
                  <a:lnTo>
                    <a:pt x="21600" y="9072"/>
                  </a:lnTo>
                  <a:lnTo>
                    <a:pt x="19995" y="9072"/>
                  </a:lnTo>
                  <a:close/>
                  <a:moveTo>
                    <a:pt x="10800" y="17712"/>
                  </a:moveTo>
                  <a:lnTo>
                    <a:pt x="10800" y="17712"/>
                  </a:lnTo>
                  <a:cubicBezTo>
                    <a:pt x="6974" y="17712"/>
                    <a:pt x="3888" y="14626"/>
                    <a:pt x="3888" y="10800"/>
                  </a:cubicBezTo>
                  <a:cubicBezTo>
                    <a:pt x="3888" y="6974"/>
                    <a:pt x="6974" y="3888"/>
                    <a:pt x="10800" y="3888"/>
                  </a:cubicBezTo>
                  <a:lnTo>
                    <a:pt x="10800" y="3888"/>
                  </a:lnTo>
                  <a:cubicBezTo>
                    <a:pt x="14626" y="3888"/>
                    <a:pt x="17712" y="6974"/>
                    <a:pt x="17712" y="10800"/>
                  </a:cubicBezTo>
                  <a:cubicBezTo>
                    <a:pt x="17712" y="14626"/>
                    <a:pt x="14626" y="17712"/>
                    <a:pt x="10800" y="1771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DC1F43E-5289-4D06-BB64-DB9EE6A36052}"/>
                </a:ext>
              </a:extLst>
            </p:cNvPr>
            <p:cNvSpPr/>
            <p:nvPr/>
          </p:nvSpPr>
          <p:spPr>
            <a:xfrm>
              <a:off x="4529625" y="3918286"/>
              <a:ext cx="238035" cy="23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12325"/>
                  </a:moveTo>
                  <a:cubicBezTo>
                    <a:pt x="20297" y="11018"/>
                    <a:pt x="20172" y="9648"/>
                    <a:pt x="19862" y="8403"/>
                  </a:cubicBezTo>
                  <a:lnTo>
                    <a:pt x="21352" y="7719"/>
                  </a:lnTo>
                  <a:lnTo>
                    <a:pt x="19924" y="4606"/>
                  </a:lnTo>
                  <a:lnTo>
                    <a:pt x="18434" y="5291"/>
                  </a:lnTo>
                  <a:cubicBezTo>
                    <a:pt x="17690" y="4233"/>
                    <a:pt x="16697" y="3361"/>
                    <a:pt x="15579" y="2677"/>
                  </a:cubicBezTo>
                  <a:lnTo>
                    <a:pt x="16138" y="1120"/>
                  </a:lnTo>
                  <a:lnTo>
                    <a:pt x="14524" y="560"/>
                  </a:lnTo>
                  <a:lnTo>
                    <a:pt x="12910" y="0"/>
                  </a:lnTo>
                  <a:lnTo>
                    <a:pt x="12352" y="1556"/>
                  </a:lnTo>
                  <a:cubicBezTo>
                    <a:pt x="11048" y="1307"/>
                    <a:pt x="9683" y="1432"/>
                    <a:pt x="8441" y="1743"/>
                  </a:cubicBezTo>
                  <a:lnTo>
                    <a:pt x="7759" y="249"/>
                  </a:lnTo>
                  <a:lnTo>
                    <a:pt x="4655" y="1681"/>
                  </a:lnTo>
                  <a:lnTo>
                    <a:pt x="5338" y="3175"/>
                  </a:lnTo>
                  <a:cubicBezTo>
                    <a:pt x="4283" y="3922"/>
                    <a:pt x="3414" y="4918"/>
                    <a:pt x="2731" y="6038"/>
                  </a:cubicBezTo>
                  <a:lnTo>
                    <a:pt x="1179" y="5478"/>
                  </a:lnTo>
                  <a:lnTo>
                    <a:pt x="0" y="8715"/>
                  </a:lnTo>
                  <a:lnTo>
                    <a:pt x="1552" y="9275"/>
                  </a:lnTo>
                  <a:cubicBezTo>
                    <a:pt x="1303" y="10582"/>
                    <a:pt x="1428" y="11952"/>
                    <a:pt x="1738" y="13197"/>
                  </a:cubicBezTo>
                  <a:lnTo>
                    <a:pt x="248" y="13881"/>
                  </a:lnTo>
                  <a:lnTo>
                    <a:pt x="1676" y="16994"/>
                  </a:lnTo>
                  <a:lnTo>
                    <a:pt x="3166" y="16309"/>
                  </a:lnTo>
                  <a:cubicBezTo>
                    <a:pt x="3910" y="17367"/>
                    <a:pt x="4903" y="18239"/>
                    <a:pt x="6021" y="18923"/>
                  </a:cubicBezTo>
                  <a:lnTo>
                    <a:pt x="5462" y="20480"/>
                  </a:lnTo>
                  <a:lnTo>
                    <a:pt x="7076" y="21040"/>
                  </a:lnTo>
                  <a:lnTo>
                    <a:pt x="8690" y="21600"/>
                  </a:lnTo>
                  <a:lnTo>
                    <a:pt x="9248" y="20044"/>
                  </a:lnTo>
                  <a:cubicBezTo>
                    <a:pt x="10552" y="20293"/>
                    <a:pt x="11917" y="20168"/>
                    <a:pt x="13159" y="19857"/>
                  </a:cubicBezTo>
                  <a:lnTo>
                    <a:pt x="13841" y="21351"/>
                  </a:lnTo>
                  <a:lnTo>
                    <a:pt x="16945" y="19919"/>
                  </a:lnTo>
                  <a:lnTo>
                    <a:pt x="16262" y="18425"/>
                  </a:lnTo>
                  <a:cubicBezTo>
                    <a:pt x="17317" y="17678"/>
                    <a:pt x="18186" y="16682"/>
                    <a:pt x="18869" y="15562"/>
                  </a:cubicBezTo>
                  <a:lnTo>
                    <a:pt x="20421" y="16122"/>
                  </a:lnTo>
                  <a:lnTo>
                    <a:pt x="21600" y="12885"/>
                  </a:lnTo>
                  <a:lnTo>
                    <a:pt x="20048" y="12325"/>
                  </a:lnTo>
                  <a:close/>
                  <a:moveTo>
                    <a:pt x="8441" y="17305"/>
                  </a:moveTo>
                  <a:lnTo>
                    <a:pt x="8441" y="17305"/>
                  </a:lnTo>
                  <a:cubicBezTo>
                    <a:pt x="4841" y="15998"/>
                    <a:pt x="2979" y="12014"/>
                    <a:pt x="4283" y="8403"/>
                  </a:cubicBezTo>
                  <a:cubicBezTo>
                    <a:pt x="5586" y="4793"/>
                    <a:pt x="9559" y="2926"/>
                    <a:pt x="13159" y="4233"/>
                  </a:cubicBezTo>
                  <a:lnTo>
                    <a:pt x="13159" y="4233"/>
                  </a:lnTo>
                  <a:cubicBezTo>
                    <a:pt x="16759" y="5540"/>
                    <a:pt x="18621" y="9524"/>
                    <a:pt x="17317" y="13134"/>
                  </a:cubicBezTo>
                  <a:cubicBezTo>
                    <a:pt x="16014" y="16745"/>
                    <a:pt x="12041" y="18612"/>
                    <a:pt x="8441" y="17305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C9DC3FE8-6C02-4209-AA76-A0F1B8C2C3CA}"/>
                </a:ext>
              </a:extLst>
            </p:cNvPr>
            <p:cNvSpPr/>
            <p:nvPr/>
          </p:nvSpPr>
          <p:spPr>
            <a:xfrm>
              <a:off x="4803228" y="3802005"/>
              <a:ext cx="474131" cy="4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20" extrusionOk="0">
                  <a:moveTo>
                    <a:pt x="18451" y="6059"/>
                  </a:moveTo>
                  <a:lnTo>
                    <a:pt x="19903" y="5194"/>
                  </a:lnTo>
                  <a:cubicBezTo>
                    <a:pt x="19162" y="3989"/>
                    <a:pt x="18204" y="2938"/>
                    <a:pt x="17091" y="2104"/>
                  </a:cubicBezTo>
                  <a:lnTo>
                    <a:pt x="16071" y="3464"/>
                  </a:lnTo>
                  <a:cubicBezTo>
                    <a:pt x="15144" y="2753"/>
                    <a:pt x="14063" y="2258"/>
                    <a:pt x="12889" y="1949"/>
                  </a:cubicBezTo>
                  <a:lnTo>
                    <a:pt x="13290" y="312"/>
                  </a:lnTo>
                  <a:cubicBezTo>
                    <a:pt x="11962" y="-28"/>
                    <a:pt x="10540" y="-90"/>
                    <a:pt x="9119" y="126"/>
                  </a:cubicBezTo>
                  <a:lnTo>
                    <a:pt x="9366" y="1795"/>
                  </a:lnTo>
                  <a:cubicBezTo>
                    <a:pt x="8377" y="1949"/>
                    <a:pt x="7450" y="2258"/>
                    <a:pt x="6616" y="2660"/>
                  </a:cubicBezTo>
                  <a:cubicBezTo>
                    <a:pt x="6430" y="2753"/>
                    <a:pt x="6245" y="2846"/>
                    <a:pt x="6059" y="2969"/>
                  </a:cubicBezTo>
                  <a:lnTo>
                    <a:pt x="5194" y="1517"/>
                  </a:lnTo>
                  <a:cubicBezTo>
                    <a:pt x="3989" y="2258"/>
                    <a:pt x="2938" y="3216"/>
                    <a:pt x="2104" y="4329"/>
                  </a:cubicBezTo>
                  <a:lnTo>
                    <a:pt x="3464" y="5349"/>
                  </a:lnTo>
                  <a:cubicBezTo>
                    <a:pt x="2753" y="6307"/>
                    <a:pt x="2259" y="7357"/>
                    <a:pt x="1949" y="8531"/>
                  </a:cubicBezTo>
                  <a:lnTo>
                    <a:pt x="312" y="8130"/>
                  </a:lnTo>
                  <a:cubicBezTo>
                    <a:pt x="-28" y="9458"/>
                    <a:pt x="-90" y="10880"/>
                    <a:pt x="126" y="12301"/>
                  </a:cubicBezTo>
                  <a:lnTo>
                    <a:pt x="1795" y="12054"/>
                  </a:lnTo>
                  <a:cubicBezTo>
                    <a:pt x="1980" y="13259"/>
                    <a:pt x="2382" y="14372"/>
                    <a:pt x="2969" y="15361"/>
                  </a:cubicBezTo>
                  <a:lnTo>
                    <a:pt x="1517" y="16226"/>
                  </a:lnTo>
                  <a:cubicBezTo>
                    <a:pt x="2258" y="17431"/>
                    <a:pt x="3216" y="18482"/>
                    <a:pt x="4329" y="19316"/>
                  </a:cubicBezTo>
                  <a:lnTo>
                    <a:pt x="5349" y="17956"/>
                  </a:lnTo>
                  <a:cubicBezTo>
                    <a:pt x="6276" y="18667"/>
                    <a:pt x="7357" y="19162"/>
                    <a:pt x="8531" y="19471"/>
                  </a:cubicBezTo>
                  <a:lnTo>
                    <a:pt x="8130" y="21108"/>
                  </a:lnTo>
                  <a:cubicBezTo>
                    <a:pt x="9459" y="21448"/>
                    <a:pt x="10880" y="21510"/>
                    <a:pt x="12301" y="21294"/>
                  </a:cubicBezTo>
                  <a:lnTo>
                    <a:pt x="12054" y="19625"/>
                  </a:lnTo>
                  <a:cubicBezTo>
                    <a:pt x="13043" y="19471"/>
                    <a:pt x="13970" y="19162"/>
                    <a:pt x="14804" y="18760"/>
                  </a:cubicBezTo>
                  <a:cubicBezTo>
                    <a:pt x="14990" y="18667"/>
                    <a:pt x="15175" y="18574"/>
                    <a:pt x="15361" y="18451"/>
                  </a:cubicBezTo>
                  <a:lnTo>
                    <a:pt x="16226" y="19903"/>
                  </a:lnTo>
                  <a:cubicBezTo>
                    <a:pt x="17431" y="19162"/>
                    <a:pt x="18482" y="18204"/>
                    <a:pt x="19316" y="17091"/>
                  </a:cubicBezTo>
                  <a:lnTo>
                    <a:pt x="17956" y="16071"/>
                  </a:lnTo>
                  <a:cubicBezTo>
                    <a:pt x="18667" y="15144"/>
                    <a:pt x="19162" y="14063"/>
                    <a:pt x="19471" y="12889"/>
                  </a:cubicBezTo>
                  <a:lnTo>
                    <a:pt x="21108" y="13290"/>
                  </a:lnTo>
                  <a:cubicBezTo>
                    <a:pt x="21448" y="11962"/>
                    <a:pt x="21510" y="10540"/>
                    <a:pt x="21294" y="9119"/>
                  </a:cubicBezTo>
                  <a:lnTo>
                    <a:pt x="19625" y="9366"/>
                  </a:lnTo>
                  <a:cubicBezTo>
                    <a:pt x="19471" y="8161"/>
                    <a:pt x="19038" y="7048"/>
                    <a:pt x="18451" y="6059"/>
                  </a:cubicBezTo>
                  <a:close/>
                  <a:moveTo>
                    <a:pt x="15052" y="10046"/>
                  </a:moveTo>
                  <a:cubicBezTo>
                    <a:pt x="15330" y="11962"/>
                    <a:pt x="14341" y="13754"/>
                    <a:pt x="12703" y="14588"/>
                  </a:cubicBezTo>
                  <a:cubicBezTo>
                    <a:pt x="12301" y="14804"/>
                    <a:pt x="11838" y="14928"/>
                    <a:pt x="11374" y="15021"/>
                  </a:cubicBezTo>
                  <a:cubicBezTo>
                    <a:pt x="8995" y="15361"/>
                    <a:pt x="6770" y="13723"/>
                    <a:pt x="6430" y="11343"/>
                  </a:cubicBezTo>
                  <a:cubicBezTo>
                    <a:pt x="6152" y="9428"/>
                    <a:pt x="7141" y="7635"/>
                    <a:pt x="8779" y="6801"/>
                  </a:cubicBezTo>
                  <a:cubicBezTo>
                    <a:pt x="9180" y="6585"/>
                    <a:pt x="9644" y="6461"/>
                    <a:pt x="10107" y="6368"/>
                  </a:cubicBezTo>
                  <a:cubicBezTo>
                    <a:pt x="12456" y="6028"/>
                    <a:pt x="14681" y="7666"/>
                    <a:pt x="15052" y="10046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54392628-DA62-4B2D-9EDF-42B3E621BB5D}"/>
                </a:ext>
              </a:extLst>
            </p:cNvPr>
            <p:cNvSpPr/>
            <p:nvPr/>
          </p:nvSpPr>
          <p:spPr>
            <a:xfrm>
              <a:off x="5097350" y="4198729"/>
              <a:ext cx="495905" cy="495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73"/>
                  </a:moveTo>
                  <a:lnTo>
                    <a:pt x="21600" y="10054"/>
                  </a:lnTo>
                  <a:cubicBezTo>
                    <a:pt x="21511" y="8622"/>
                    <a:pt x="21123" y="7250"/>
                    <a:pt x="20498" y="5967"/>
                  </a:cubicBezTo>
                  <a:lnTo>
                    <a:pt x="18948" y="6743"/>
                  </a:lnTo>
                  <a:cubicBezTo>
                    <a:pt x="18412" y="5668"/>
                    <a:pt x="17697" y="4714"/>
                    <a:pt x="16774" y="3938"/>
                  </a:cubicBezTo>
                  <a:lnTo>
                    <a:pt x="17906" y="2625"/>
                  </a:lnTo>
                  <a:cubicBezTo>
                    <a:pt x="16863" y="1730"/>
                    <a:pt x="15641" y="985"/>
                    <a:pt x="14241" y="537"/>
                  </a:cubicBezTo>
                  <a:lnTo>
                    <a:pt x="13705" y="2178"/>
                  </a:lnTo>
                  <a:cubicBezTo>
                    <a:pt x="12751" y="1850"/>
                    <a:pt x="11768" y="1701"/>
                    <a:pt x="10815" y="1701"/>
                  </a:cubicBezTo>
                  <a:cubicBezTo>
                    <a:pt x="10606" y="1701"/>
                    <a:pt x="10398" y="1701"/>
                    <a:pt x="10159" y="1730"/>
                  </a:cubicBezTo>
                  <a:lnTo>
                    <a:pt x="10040" y="0"/>
                  </a:lnTo>
                  <a:cubicBezTo>
                    <a:pt x="8610" y="89"/>
                    <a:pt x="7240" y="477"/>
                    <a:pt x="5959" y="1104"/>
                  </a:cubicBezTo>
                  <a:lnTo>
                    <a:pt x="6733" y="2655"/>
                  </a:lnTo>
                  <a:cubicBezTo>
                    <a:pt x="5661" y="3192"/>
                    <a:pt x="4707" y="3908"/>
                    <a:pt x="3933" y="4833"/>
                  </a:cubicBezTo>
                  <a:lnTo>
                    <a:pt x="2622" y="3699"/>
                  </a:lnTo>
                  <a:cubicBezTo>
                    <a:pt x="1728" y="4744"/>
                    <a:pt x="983" y="5967"/>
                    <a:pt x="536" y="7369"/>
                  </a:cubicBezTo>
                  <a:lnTo>
                    <a:pt x="2175" y="7906"/>
                  </a:lnTo>
                  <a:cubicBezTo>
                    <a:pt x="1788" y="9070"/>
                    <a:pt x="1639" y="10263"/>
                    <a:pt x="1728" y="11427"/>
                  </a:cubicBezTo>
                  <a:lnTo>
                    <a:pt x="0" y="11546"/>
                  </a:lnTo>
                  <a:cubicBezTo>
                    <a:pt x="89" y="12978"/>
                    <a:pt x="477" y="14350"/>
                    <a:pt x="1102" y="15633"/>
                  </a:cubicBezTo>
                  <a:lnTo>
                    <a:pt x="2652" y="14857"/>
                  </a:lnTo>
                  <a:cubicBezTo>
                    <a:pt x="3188" y="15931"/>
                    <a:pt x="3903" y="16886"/>
                    <a:pt x="4826" y="17662"/>
                  </a:cubicBezTo>
                  <a:lnTo>
                    <a:pt x="3694" y="18975"/>
                  </a:lnTo>
                  <a:cubicBezTo>
                    <a:pt x="4737" y="19870"/>
                    <a:pt x="5959" y="20615"/>
                    <a:pt x="7359" y="21063"/>
                  </a:cubicBezTo>
                  <a:lnTo>
                    <a:pt x="7895" y="19422"/>
                  </a:lnTo>
                  <a:cubicBezTo>
                    <a:pt x="8849" y="19750"/>
                    <a:pt x="9832" y="19899"/>
                    <a:pt x="10785" y="19899"/>
                  </a:cubicBezTo>
                  <a:cubicBezTo>
                    <a:pt x="10994" y="19899"/>
                    <a:pt x="11202" y="19899"/>
                    <a:pt x="11441" y="19870"/>
                  </a:cubicBezTo>
                  <a:lnTo>
                    <a:pt x="11560" y="21600"/>
                  </a:lnTo>
                  <a:cubicBezTo>
                    <a:pt x="12990" y="21511"/>
                    <a:pt x="14360" y="21123"/>
                    <a:pt x="15641" y="20496"/>
                  </a:cubicBezTo>
                  <a:lnTo>
                    <a:pt x="14867" y="18945"/>
                  </a:lnTo>
                  <a:cubicBezTo>
                    <a:pt x="15939" y="18408"/>
                    <a:pt x="16893" y="17692"/>
                    <a:pt x="17667" y="16767"/>
                  </a:cubicBezTo>
                  <a:lnTo>
                    <a:pt x="18978" y="17901"/>
                  </a:lnTo>
                  <a:cubicBezTo>
                    <a:pt x="19872" y="16856"/>
                    <a:pt x="20617" y="15633"/>
                    <a:pt x="21064" y="14231"/>
                  </a:cubicBezTo>
                  <a:lnTo>
                    <a:pt x="19425" y="13694"/>
                  </a:lnTo>
                  <a:cubicBezTo>
                    <a:pt x="19812" y="12530"/>
                    <a:pt x="19961" y="11337"/>
                    <a:pt x="19872" y="10173"/>
                  </a:cubicBezTo>
                  <a:close/>
                  <a:moveTo>
                    <a:pt x="14986" y="12202"/>
                  </a:moveTo>
                  <a:cubicBezTo>
                    <a:pt x="14360" y="14052"/>
                    <a:pt x="12662" y="15215"/>
                    <a:pt x="10815" y="15215"/>
                  </a:cubicBezTo>
                  <a:cubicBezTo>
                    <a:pt x="10368" y="15215"/>
                    <a:pt x="9891" y="15156"/>
                    <a:pt x="9415" y="14977"/>
                  </a:cubicBezTo>
                  <a:cubicBezTo>
                    <a:pt x="7121" y="14201"/>
                    <a:pt x="5869" y="11695"/>
                    <a:pt x="6644" y="9398"/>
                  </a:cubicBezTo>
                  <a:cubicBezTo>
                    <a:pt x="7270" y="7548"/>
                    <a:pt x="8968" y="6385"/>
                    <a:pt x="10815" y="6385"/>
                  </a:cubicBezTo>
                  <a:cubicBezTo>
                    <a:pt x="11292" y="6385"/>
                    <a:pt x="11738" y="6444"/>
                    <a:pt x="12215" y="6623"/>
                  </a:cubicBezTo>
                  <a:cubicBezTo>
                    <a:pt x="14509" y="7399"/>
                    <a:pt x="15731" y="9905"/>
                    <a:pt x="14986" y="1220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203F9EFD-569A-44BA-ABF5-B35223B5A4F7}"/>
                </a:ext>
              </a:extLst>
            </p:cNvPr>
            <p:cNvSpPr/>
            <p:nvPr/>
          </p:nvSpPr>
          <p:spPr>
            <a:xfrm>
              <a:off x="5617196" y="4239769"/>
              <a:ext cx="346107" cy="34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92" y="8947"/>
                  </a:moveTo>
                  <a:lnTo>
                    <a:pt x="21600" y="8606"/>
                  </a:lnTo>
                  <a:cubicBezTo>
                    <a:pt x="21301" y="7200"/>
                    <a:pt x="20746" y="5837"/>
                    <a:pt x="19935" y="4644"/>
                  </a:cubicBezTo>
                  <a:lnTo>
                    <a:pt x="18484" y="5624"/>
                  </a:lnTo>
                  <a:cubicBezTo>
                    <a:pt x="17801" y="4644"/>
                    <a:pt x="16947" y="3749"/>
                    <a:pt x="15923" y="3067"/>
                  </a:cubicBezTo>
                  <a:lnTo>
                    <a:pt x="16904" y="1619"/>
                  </a:lnTo>
                  <a:cubicBezTo>
                    <a:pt x="15709" y="852"/>
                    <a:pt x="14386" y="298"/>
                    <a:pt x="12934" y="0"/>
                  </a:cubicBezTo>
                  <a:lnTo>
                    <a:pt x="12593" y="1704"/>
                  </a:lnTo>
                  <a:cubicBezTo>
                    <a:pt x="11568" y="1491"/>
                    <a:pt x="10587" y="1491"/>
                    <a:pt x="9605" y="1619"/>
                  </a:cubicBezTo>
                  <a:cubicBezTo>
                    <a:pt x="9391" y="1662"/>
                    <a:pt x="9178" y="1704"/>
                    <a:pt x="8964" y="1747"/>
                  </a:cubicBezTo>
                  <a:lnTo>
                    <a:pt x="8623" y="43"/>
                  </a:lnTo>
                  <a:cubicBezTo>
                    <a:pt x="7214" y="341"/>
                    <a:pt x="5848" y="895"/>
                    <a:pt x="4653" y="1704"/>
                  </a:cubicBezTo>
                  <a:lnTo>
                    <a:pt x="5635" y="3153"/>
                  </a:lnTo>
                  <a:cubicBezTo>
                    <a:pt x="4653" y="3834"/>
                    <a:pt x="3757" y="4686"/>
                    <a:pt x="3074" y="5709"/>
                  </a:cubicBezTo>
                  <a:lnTo>
                    <a:pt x="1622" y="4729"/>
                  </a:lnTo>
                  <a:cubicBezTo>
                    <a:pt x="854" y="5922"/>
                    <a:pt x="299" y="7243"/>
                    <a:pt x="0" y="8691"/>
                  </a:cubicBezTo>
                  <a:lnTo>
                    <a:pt x="1708" y="9032"/>
                  </a:lnTo>
                  <a:cubicBezTo>
                    <a:pt x="1451" y="10267"/>
                    <a:pt x="1494" y="11503"/>
                    <a:pt x="1708" y="12653"/>
                  </a:cubicBezTo>
                  <a:lnTo>
                    <a:pt x="0" y="12994"/>
                  </a:lnTo>
                  <a:cubicBezTo>
                    <a:pt x="299" y="14400"/>
                    <a:pt x="854" y="15763"/>
                    <a:pt x="1665" y="16956"/>
                  </a:cubicBezTo>
                  <a:lnTo>
                    <a:pt x="3116" y="15976"/>
                  </a:lnTo>
                  <a:cubicBezTo>
                    <a:pt x="3799" y="16956"/>
                    <a:pt x="4653" y="17851"/>
                    <a:pt x="5677" y="18533"/>
                  </a:cubicBezTo>
                  <a:lnTo>
                    <a:pt x="4696" y="19981"/>
                  </a:lnTo>
                  <a:cubicBezTo>
                    <a:pt x="5848" y="20748"/>
                    <a:pt x="7214" y="21302"/>
                    <a:pt x="8666" y="21600"/>
                  </a:cubicBezTo>
                  <a:lnTo>
                    <a:pt x="9007" y="19896"/>
                  </a:lnTo>
                  <a:cubicBezTo>
                    <a:pt x="10032" y="20109"/>
                    <a:pt x="11013" y="20109"/>
                    <a:pt x="11995" y="19981"/>
                  </a:cubicBezTo>
                  <a:cubicBezTo>
                    <a:pt x="12209" y="19938"/>
                    <a:pt x="12422" y="19896"/>
                    <a:pt x="12636" y="19853"/>
                  </a:cubicBezTo>
                  <a:lnTo>
                    <a:pt x="12977" y="21557"/>
                  </a:lnTo>
                  <a:cubicBezTo>
                    <a:pt x="14386" y="21259"/>
                    <a:pt x="15752" y="20705"/>
                    <a:pt x="16947" y="19896"/>
                  </a:cubicBezTo>
                  <a:lnTo>
                    <a:pt x="15965" y="18447"/>
                  </a:lnTo>
                  <a:cubicBezTo>
                    <a:pt x="16947" y="17766"/>
                    <a:pt x="17843" y="16914"/>
                    <a:pt x="18526" y="15891"/>
                  </a:cubicBezTo>
                  <a:lnTo>
                    <a:pt x="19978" y="16871"/>
                  </a:lnTo>
                  <a:cubicBezTo>
                    <a:pt x="20746" y="15678"/>
                    <a:pt x="21301" y="14357"/>
                    <a:pt x="21600" y="12909"/>
                  </a:cubicBezTo>
                  <a:lnTo>
                    <a:pt x="19892" y="12568"/>
                  </a:lnTo>
                  <a:cubicBezTo>
                    <a:pt x="20149" y="11333"/>
                    <a:pt x="20106" y="10097"/>
                    <a:pt x="19892" y="8947"/>
                  </a:cubicBezTo>
                  <a:close/>
                  <a:moveTo>
                    <a:pt x="15197" y="11631"/>
                  </a:moveTo>
                  <a:cubicBezTo>
                    <a:pt x="14813" y="13591"/>
                    <a:pt x="13233" y="14996"/>
                    <a:pt x="11398" y="15209"/>
                  </a:cubicBezTo>
                  <a:cubicBezTo>
                    <a:pt x="10928" y="15252"/>
                    <a:pt x="10458" y="15252"/>
                    <a:pt x="9946" y="15167"/>
                  </a:cubicBezTo>
                  <a:cubicBezTo>
                    <a:pt x="7513" y="14698"/>
                    <a:pt x="5934" y="12355"/>
                    <a:pt x="6403" y="9927"/>
                  </a:cubicBezTo>
                  <a:cubicBezTo>
                    <a:pt x="6787" y="7967"/>
                    <a:pt x="8367" y="6561"/>
                    <a:pt x="10202" y="6348"/>
                  </a:cubicBezTo>
                  <a:cubicBezTo>
                    <a:pt x="10672" y="6305"/>
                    <a:pt x="11142" y="6305"/>
                    <a:pt x="11654" y="6391"/>
                  </a:cubicBezTo>
                  <a:cubicBezTo>
                    <a:pt x="14087" y="6859"/>
                    <a:pt x="15666" y="9202"/>
                    <a:pt x="15197" y="116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8" name="Figure">
              <a:extLst>
                <a:ext uri="{FF2B5EF4-FFF2-40B4-BE49-F238E27FC236}">
                  <a16:creationId xmlns:a16="http://schemas.microsoft.com/office/drawing/2014/main" id="{BF91C5A4-0D6B-417C-9D5C-14A42EDCD699}"/>
                </a:ext>
              </a:extLst>
            </p:cNvPr>
            <p:cNvSpPr/>
            <p:nvPr/>
          </p:nvSpPr>
          <p:spPr>
            <a:xfrm>
              <a:off x="4180782" y="3678883"/>
              <a:ext cx="359104" cy="35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40"/>
                  </a:moveTo>
                  <a:lnTo>
                    <a:pt x="21600" y="10017"/>
                  </a:lnTo>
                  <a:cubicBezTo>
                    <a:pt x="21518" y="8574"/>
                    <a:pt x="21106" y="7214"/>
                    <a:pt x="20489" y="5936"/>
                  </a:cubicBezTo>
                  <a:lnTo>
                    <a:pt x="18967" y="6719"/>
                  </a:lnTo>
                  <a:cubicBezTo>
                    <a:pt x="18432" y="5647"/>
                    <a:pt x="17691" y="4699"/>
                    <a:pt x="16786" y="3916"/>
                  </a:cubicBezTo>
                  <a:lnTo>
                    <a:pt x="17897" y="2597"/>
                  </a:lnTo>
                  <a:cubicBezTo>
                    <a:pt x="16869" y="1690"/>
                    <a:pt x="15634" y="989"/>
                    <a:pt x="14235" y="495"/>
                  </a:cubicBezTo>
                  <a:lnTo>
                    <a:pt x="13701" y="2144"/>
                  </a:lnTo>
                  <a:cubicBezTo>
                    <a:pt x="12754" y="1814"/>
                    <a:pt x="11767" y="1690"/>
                    <a:pt x="10821" y="1690"/>
                  </a:cubicBezTo>
                  <a:cubicBezTo>
                    <a:pt x="10615" y="1690"/>
                    <a:pt x="10409" y="1690"/>
                    <a:pt x="10162" y="1731"/>
                  </a:cubicBezTo>
                  <a:lnTo>
                    <a:pt x="10039" y="0"/>
                  </a:lnTo>
                  <a:cubicBezTo>
                    <a:pt x="8599" y="82"/>
                    <a:pt x="7241" y="495"/>
                    <a:pt x="5966" y="1113"/>
                  </a:cubicBezTo>
                  <a:lnTo>
                    <a:pt x="6747" y="2638"/>
                  </a:lnTo>
                  <a:cubicBezTo>
                    <a:pt x="5678" y="3174"/>
                    <a:pt x="4731" y="3916"/>
                    <a:pt x="3950" y="4823"/>
                  </a:cubicBezTo>
                  <a:lnTo>
                    <a:pt x="2633" y="3710"/>
                  </a:lnTo>
                  <a:cubicBezTo>
                    <a:pt x="1728" y="4740"/>
                    <a:pt x="1029" y="5977"/>
                    <a:pt x="535" y="7379"/>
                  </a:cubicBezTo>
                  <a:lnTo>
                    <a:pt x="2181" y="7914"/>
                  </a:lnTo>
                  <a:cubicBezTo>
                    <a:pt x="1810" y="9069"/>
                    <a:pt x="1646" y="10264"/>
                    <a:pt x="1728" y="11460"/>
                  </a:cubicBezTo>
                  <a:lnTo>
                    <a:pt x="0" y="11583"/>
                  </a:lnTo>
                  <a:cubicBezTo>
                    <a:pt x="82" y="13026"/>
                    <a:pt x="494" y="14386"/>
                    <a:pt x="1111" y="15664"/>
                  </a:cubicBezTo>
                  <a:lnTo>
                    <a:pt x="2633" y="14881"/>
                  </a:lnTo>
                  <a:cubicBezTo>
                    <a:pt x="3168" y="15953"/>
                    <a:pt x="3909" y="16901"/>
                    <a:pt x="4814" y="17684"/>
                  </a:cubicBezTo>
                  <a:lnTo>
                    <a:pt x="3703" y="19003"/>
                  </a:lnTo>
                  <a:cubicBezTo>
                    <a:pt x="4731" y="19910"/>
                    <a:pt x="5966" y="20611"/>
                    <a:pt x="7365" y="21105"/>
                  </a:cubicBezTo>
                  <a:lnTo>
                    <a:pt x="7899" y="19456"/>
                  </a:lnTo>
                  <a:cubicBezTo>
                    <a:pt x="8846" y="19786"/>
                    <a:pt x="9833" y="19910"/>
                    <a:pt x="10779" y="19910"/>
                  </a:cubicBezTo>
                  <a:cubicBezTo>
                    <a:pt x="10985" y="19910"/>
                    <a:pt x="11191" y="19910"/>
                    <a:pt x="11438" y="19869"/>
                  </a:cubicBezTo>
                  <a:lnTo>
                    <a:pt x="11561" y="21600"/>
                  </a:lnTo>
                  <a:cubicBezTo>
                    <a:pt x="13001" y="21518"/>
                    <a:pt x="14359" y="21105"/>
                    <a:pt x="15634" y="20487"/>
                  </a:cubicBezTo>
                  <a:lnTo>
                    <a:pt x="14853" y="18962"/>
                  </a:lnTo>
                  <a:cubicBezTo>
                    <a:pt x="15922" y="18426"/>
                    <a:pt x="16869" y="17684"/>
                    <a:pt x="17650" y="16777"/>
                  </a:cubicBezTo>
                  <a:lnTo>
                    <a:pt x="18967" y="17890"/>
                  </a:lnTo>
                  <a:cubicBezTo>
                    <a:pt x="19872" y="16860"/>
                    <a:pt x="20571" y="15623"/>
                    <a:pt x="21065" y="14221"/>
                  </a:cubicBezTo>
                  <a:lnTo>
                    <a:pt x="19419" y="13686"/>
                  </a:lnTo>
                  <a:cubicBezTo>
                    <a:pt x="19831" y="12490"/>
                    <a:pt x="19954" y="11295"/>
                    <a:pt x="19872" y="10140"/>
                  </a:cubicBezTo>
                  <a:close/>
                  <a:moveTo>
                    <a:pt x="14565" y="12037"/>
                  </a:moveTo>
                  <a:cubicBezTo>
                    <a:pt x="14030" y="13686"/>
                    <a:pt x="12466" y="14757"/>
                    <a:pt x="10821" y="14757"/>
                  </a:cubicBezTo>
                  <a:cubicBezTo>
                    <a:pt x="10409" y="14757"/>
                    <a:pt x="9998" y="14675"/>
                    <a:pt x="9586" y="14551"/>
                  </a:cubicBezTo>
                  <a:cubicBezTo>
                    <a:pt x="7529" y="13850"/>
                    <a:pt x="6377" y="11624"/>
                    <a:pt x="7077" y="9522"/>
                  </a:cubicBezTo>
                  <a:cubicBezTo>
                    <a:pt x="7611" y="7873"/>
                    <a:pt x="9175" y="6802"/>
                    <a:pt x="10821" y="6802"/>
                  </a:cubicBezTo>
                  <a:cubicBezTo>
                    <a:pt x="11232" y="6802"/>
                    <a:pt x="11643" y="6884"/>
                    <a:pt x="12055" y="7008"/>
                  </a:cubicBezTo>
                  <a:cubicBezTo>
                    <a:pt x="14153" y="7750"/>
                    <a:pt x="15264" y="9976"/>
                    <a:pt x="14565" y="120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CBA0C14D-0935-46EA-AF4D-AFF7333DCFE9}"/>
                </a:ext>
              </a:extLst>
            </p:cNvPr>
            <p:cNvSpPr/>
            <p:nvPr/>
          </p:nvSpPr>
          <p:spPr>
            <a:xfrm>
              <a:off x="5022110" y="3323200"/>
              <a:ext cx="411773" cy="41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9401"/>
                  </a:moveTo>
                  <a:lnTo>
                    <a:pt x="21600" y="9149"/>
                  </a:lnTo>
                  <a:cubicBezTo>
                    <a:pt x="21385" y="7714"/>
                    <a:pt x="20882" y="6351"/>
                    <a:pt x="20129" y="5131"/>
                  </a:cubicBezTo>
                  <a:lnTo>
                    <a:pt x="18658" y="6028"/>
                  </a:lnTo>
                  <a:cubicBezTo>
                    <a:pt x="18048" y="4987"/>
                    <a:pt x="17223" y="4090"/>
                    <a:pt x="16218" y="3373"/>
                  </a:cubicBezTo>
                  <a:lnTo>
                    <a:pt x="17258" y="1973"/>
                  </a:lnTo>
                  <a:cubicBezTo>
                    <a:pt x="16146" y="1148"/>
                    <a:pt x="14819" y="538"/>
                    <a:pt x="13383" y="179"/>
                  </a:cubicBezTo>
                  <a:lnTo>
                    <a:pt x="12989" y="1866"/>
                  </a:lnTo>
                  <a:cubicBezTo>
                    <a:pt x="11984" y="1615"/>
                    <a:pt x="11015" y="1543"/>
                    <a:pt x="10047" y="1650"/>
                  </a:cubicBezTo>
                  <a:cubicBezTo>
                    <a:pt x="9831" y="1686"/>
                    <a:pt x="9616" y="1686"/>
                    <a:pt x="9401" y="1722"/>
                  </a:cubicBezTo>
                  <a:lnTo>
                    <a:pt x="9149" y="0"/>
                  </a:lnTo>
                  <a:cubicBezTo>
                    <a:pt x="7714" y="215"/>
                    <a:pt x="6351" y="718"/>
                    <a:pt x="5131" y="1471"/>
                  </a:cubicBezTo>
                  <a:lnTo>
                    <a:pt x="6028" y="2942"/>
                  </a:lnTo>
                  <a:cubicBezTo>
                    <a:pt x="4987" y="3552"/>
                    <a:pt x="4090" y="4377"/>
                    <a:pt x="3373" y="5382"/>
                  </a:cubicBezTo>
                  <a:lnTo>
                    <a:pt x="1973" y="4342"/>
                  </a:lnTo>
                  <a:cubicBezTo>
                    <a:pt x="1148" y="5454"/>
                    <a:pt x="538" y="6781"/>
                    <a:pt x="179" y="8217"/>
                  </a:cubicBezTo>
                  <a:lnTo>
                    <a:pt x="1866" y="8611"/>
                  </a:lnTo>
                  <a:cubicBezTo>
                    <a:pt x="1579" y="9831"/>
                    <a:pt x="1543" y="11051"/>
                    <a:pt x="1722" y="12199"/>
                  </a:cubicBezTo>
                  <a:lnTo>
                    <a:pt x="0" y="12451"/>
                  </a:lnTo>
                  <a:cubicBezTo>
                    <a:pt x="215" y="13886"/>
                    <a:pt x="718" y="15249"/>
                    <a:pt x="1471" y="16469"/>
                  </a:cubicBezTo>
                  <a:lnTo>
                    <a:pt x="2942" y="15572"/>
                  </a:lnTo>
                  <a:cubicBezTo>
                    <a:pt x="3552" y="16613"/>
                    <a:pt x="4377" y="17510"/>
                    <a:pt x="5382" y="18227"/>
                  </a:cubicBezTo>
                  <a:lnTo>
                    <a:pt x="4342" y="19627"/>
                  </a:lnTo>
                  <a:cubicBezTo>
                    <a:pt x="5454" y="20452"/>
                    <a:pt x="6781" y="21062"/>
                    <a:pt x="8217" y="21421"/>
                  </a:cubicBezTo>
                  <a:lnTo>
                    <a:pt x="8611" y="19734"/>
                  </a:lnTo>
                  <a:cubicBezTo>
                    <a:pt x="9616" y="19985"/>
                    <a:pt x="10585" y="20057"/>
                    <a:pt x="11553" y="19950"/>
                  </a:cubicBezTo>
                  <a:cubicBezTo>
                    <a:pt x="11769" y="19914"/>
                    <a:pt x="11984" y="19914"/>
                    <a:pt x="12199" y="19878"/>
                  </a:cubicBezTo>
                  <a:lnTo>
                    <a:pt x="12450" y="21600"/>
                  </a:lnTo>
                  <a:cubicBezTo>
                    <a:pt x="13886" y="21385"/>
                    <a:pt x="15249" y="20882"/>
                    <a:pt x="16469" y="20129"/>
                  </a:cubicBezTo>
                  <a:lnTo>
                    <a:pt x="15572" y="18658"/>
                  </a:lnTo>
                  <a:cubicBezTo>
                    <a:pt x="16613" y="18048"/>
                    <a:pt x="17510" y="17223"/>
                    <a:pt x="18227" y="16218"/>
                  </a:cubicBezTo>
                  <a:lnTo>
                    <a:pt x="19627" y="17258"/>
                  </a:lnTo>
                  <a:cubicBezTo>
                    <a:pt x="20452" y="16146"/>
                    <a:pt x="21062" y="14819"/>
                    <a:pt x="21421" y="13383"/>
                  </a:cubicBezTo>
                  <a:lnTo>
                    <a:pt x="19734" y="12989"/>
                  </a:lnTo>
                  <a:cubicBezTo>
                    <a:pt x="20021" y="11769"/>
                    <a:pt x="20057" y="10549"/>
                    <a:pt x="19878" y="9401"/>
                  </a:cubicBezTo>
                  <a:close/>
                  <a:moveTo>
                    <a:pt x="15106" y="11841"/>
                  </a:moveTo>
                  <a:cubicBezTo>
                    <a:pt x="14639" y="13742"/>
                    <a:pt x="13025" y="15070"/>
                    <a:pt x="11159" y="15213"/>
                  </a:cubicBezTo>
                  <a:cubicBezTo>
                    <a:pt x="10692" y="15249"/>
                    <a:pt x="10226" y="15213"/>
                    <a:pt x="9724" y="15106"/>
                  </a:cubicBezTo>
                  <a:cubicBezTo>
                    <a:pt x="7320" y="14532"/>
                    <a:pt x="5884" y="12128"/>
                    <a:pt x="6458" y="9724"/>
                  </a:cubicBezTo>
                  <a:cubicBezTo>
                    <a:pt x="6925" y="7822"/>
                    <a:pt x="8540" y="6494"/>
                    <a:pt x="10405" y="6351"/>
                  </a:cubicBezTo>
                  <a:cubicBezTo>
                    <a:pt x="10872" y="6315"/>
                    <a:pt x="11338" y="6351"/>
                    <a:pt x="11841" y="6458"/>
                  </a:cubicBezTo>
                  <a:cubicBezTo>
                    <a:pt x="14245" y="7068"/>
                    <a:pt x="15680" y="9472"/>
                    <a:pt x="15106" y="118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DD858270-4B8E-40BB-951F-80112B01EB89}"/>
                </a:ext>
              </a:extLst>
            </p:cNvPr>
            <p:cNvSpPr/>
            <p:nvPr/>
          </p:nvSpPr>
          <p:spPr>
            <a:xfrm>
              <a:off x="4919509" y="3213759"/>
              <a:ext cx="172370" cy="17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10200"/>
                  </a:moveTo>
                  <a:lnTo>
                    <a:pt x="21600" y="10114"/>
                  </a:lnTo>
                  <a:cubicBezTo>
                    <a:pt x="21514" y="8657"/>
                    <a:pt x="21086" y="7286"/>
                    <a:pt x="20486" y="6000"/>
                  </a:cubicBezTo>
                  <a:lnTo>
                    <a:pt x="18943" y="6771"/>
                  </a:lnTo>
                  <a:cubicBezTo>
                    <a:pt x="18429" y="5743"/>
                    <a:pt x="17657" y="4714"/>
                    <a:pt x="16800" y="3943"/>
                  </a:cubicBezTo>
                  <a:lnTo>
                    <a:pt x="17914" y="2657"/>
                  </a:lnTo>
                  <a:cubicBezTo>
                    <a:pt x="16886" y="1714"/>
                    <a:pt x="15600" y="1029"/>
                    <a:pt x="14229" y="600"/>
                  </a:cubicBezTo>
                  <a:lnTo>
                    <a:pt x="13714" y="2229"/>
                  </a:lnTo>
                  <a:cubicBezTo>
                    <a:pt x="12771" y="1886"/>
                    <a:pt x="11743" y="1714"/>
                    <a:pt x="10800" y="1714"/>
                  </a:cubicBezTo>
                  <a:cubicBezTo>
                    <a:pt x="10543" y="1714"/>
                    <a:pt x="10371" y="1714"/>
                    <a:pt x="10114" y="1714"/>
                  </a:cubicBezTo>
                  <a:lnTo>
                    <a:pt x="10029" y="0"/>
                  </a:lnTo>
                  <a:cubicBezTo>
                    <a:pt x="8571" y="86"/>
                    <a:pt x="7200" y="514"/>
                    <a:pt x="5914" y="1114"/>
                  </a:cubicBezTo>
                  <a:lnTo>
                    <a:pt x="6686" y="2657"/>
                  </a:lnTo>
                  <a:cubicBezTo>
                    <a:pt x="5657" y="3171"/>
                    <a:pt x="4629" y="3943"/>
                    <a:pt x="3857" y="4800"/>
                  </a:cubicBezTo>
                  <a:lnTo>
                    <a:pt x="2571" y="3686"/>
                  </a:lnTo>
                  <a:cubicBezTo>
                    <a:pt x="1629" y="4714"/>
                    <a:pt x="943" y="6000"/>
                    <a:pt x="514" y="7371"/>
                  </a:cubicBezTo>
                  <a:lnTo>
                    <a:pt x="2143" y="7886"/>
                  </a:lnTo>
                  <a:cubicBezTo>
                    <a:pt x="1714" y="9086"/>
                    <a:pt x="1629" y="10286"/>
                    <a:pt x="1714" y="11400"/>
                  </a:cubicBezTo>
                  <a:lnTo>
                    <a:pt x="0" y="11486"/>
                  </a:lnTo>
                  <a:cubicBezTo>
                    <a:pt x="86" y="12943"/>
                    <a:pt x="514" y="14314"/>
                    <a:pt x="1114" y="15600"/>
                  </a:cubicBezTo>
                  <a:lnTo>
                    <a:pt x="2657" y="14829"/>
                  </a:lnTo>
                  <a:cubicBezTo>
                    <a:pt x="3171" y="15857"/>
                    <a:pt x="3943" y="16886"/>
                    <a:pt x="4800" y="17657"/>
                  </a:cubicBezTo>
                  <a:lnTo>
                    <a:pt x="3686" y="18943"/>
                  </a:lnTo>
                  <a:cubicBezTo>
                    <a:pt x="4714" y="19886"/>
                    <a:pt x="6000" y="20571"/>
                    <a:pt x="7371" y="21000"/>
                  </a:cubicBezTo>
                  <a:lnTo>
                    <a:pt x="7886" y="19371"/>
                  </a:lnTo>
                  <a:cubicBezTo>
                    <a:pt x="8829" y="19714"/>
                    <a:pt x="9857" y="19886"/>
                    <a:pt x="10800" y="19886"/>
                  </a:cubicBezTo>
                  <a:cubicBezTo>
                    <a:pt x="11057" y="19886"/>
                    <a:pt x="11229" y="19886"/>
                    <a:pt x="11486" y="19886"/>
                  </a:cubicBezTo>
                  <a:lnTo>
                    <a:pt x="11571" y="21600"/>
                  </a:lnTo>
                  <a:cubicBezTo>
                    <a:pt x="13029" y="21514"/>
                    <a:pt x="14400" y="21086"/>
                    <a:pt x="15686" y="20486"/>
                  </a:cubicBezTo>
                  <a:lnTo>
                    <a:pt x="14914" y="18943"/>
                  </a:lnTo>
                  <a:cubicBezTo>
                    <a:pt x="15943" y="18429"/>
                    <a:pt x="16971" y="17657"/>
                    <a:pt x="17743" y="16800"/>
                  </a:cubicBezTo>
                  <a:lnTo>
                    <a:pt x="19029" y="17914"/>
                  </a:lnTo>
                  <a:cubicBezTo>
                    <a:pt x="19971" y="16886"/>
                    <a:pt x="20657" y="15600"/>
                    <a:pt x="21086" y="14229"/>
                  </a:cubicBezTo>
                  <a:lnTo>
                    <a:pt x="19457" y="13714"/>
                  </a:lnTo>
                  <a:cubicBezTo>
                    <a:pt x="19886" y="12600"/>
                    <a:pt x="19971" y="11400"/>
                    <a:pt x="19886" y="10200"/>
                  </a:cubicBezTo>
                  <a:close/>
                  <a:moveTo>
                    <a:pt x="15000" y="12257"/>
                  </a:moveTo>
                  <a:cubicBezTo>
                    <a:pt x="14400" y="14143"/>
                    <a:pt x="12686" y="15257"/>
                    <a:pt x="10800" y="15257"/>
                  </a:cubicBezTo>
                  <a:cubicBezTo>
                    <a:pt x="10371" y="15257"/>
                    <a:pt x="9857" y="15171"/>
                    <a:pt x="9429" y="15000"/>
                  </a:cubicBezTo>
                  <a:cubicBezTo>
                    <a:pt x="7114" y="14229"/>
                    <a:pt x="5829" y="11743"/>
                    <a:pt x="6600" y="9429"/>
                  </a:cubicBezTo>
                  <a:cubicBezTo>
                    <a:pt x="7200" y="7543"/>
                    <a:pt x="8914" y="6429"/>
                    <a:pt x="10800" y="6429"/>
                  </a:cubicBezTo>
                  <a:cubicBezTo>
                    <a:pt x="11229" y="6429"/>
                    <a:pt x="11743" y="6514"/>
                    <a:pt x="12171" y="6686"/>
                  </a:cubicBezTo>
                  <a:cubicBezTo>
                    <a:pt x="14486" y="7457"/>
                    <a:pt x="15771" y="9943"/>
                    <a:pt x="15000" y="12257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9F34A56C-BC6C-4A93-B3F5-A04233F2604F}"/>
                </a:ext>
              </a:extLst>
            </p:cNvPr>
            <p:cNvSpPr/>
            <p:nvPr/>
          </p:nvSpPr>
          <p:spPr>
            <a:xfrm>
              <a:off x="4461224" y="3323200"/>
              <a:ext cx="540366" cy="54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2" y="8957"/>
                  </a:moveTo>
                  <a:cubicBezTo>
                    <a:pt x="19686" y="7646"/>
                    <a:pt x="19139" y="6444"/>
                    <a:pt x="18401" y="5407"/>
                  </a:cubicBezTo>
                  <a:lnTo>
                    <a:pt x="19522" y="4260"/>
                  </a:lnTo>
                  <a:lnTo>
                    <a:pt x="17089" y="1884"/>
                  </a:lnTo>
                  <a:lnTo>
                    <a:pt x="15968" y="3031"/>
                  </a:lnTo>
                  <a:cubicBezTo>
                    <a:pt x="14901" y="2321"/>
                    <a:pt x="13671" y="1830"/>
                    <a:pt x="12358" y="1611"/>
                  </a:cubicBezTo>
                  <a:lnTo>
                    <a:pt x="12331" y="0"/>
                  </a:lnTo>
                  <a:lnTo>
                    <a:pt x="10636" y="27"/>
                  </a:lnTo>
                  <a:lnTo>
                    <a:pt x="8941" y="55"/>
                  </a:lnTo>
                  <a:lnTo>
                    <a:pt x="8968" y="1666"/>
                  </a:lnTo>
                  <a:cubicBezTo>
                    <a:pt x="7656" y="1912"/>
                    <a:pt x="6453" y="2458"/>
                    <a:pt x="5414" y="3195"/>
                  </a:cubicBezTo>
                  <a:lnTo>
                    <a:pt x="4265" y="2075"/>
                  </a:lnTo>
                  <a:lnTo>
                    <a:pt x="1887" y="4506"/>
                  </a:lnTo>
                  <a:lnTo>
                    <a:pt x="3035" y="5625"/>
                  </a:lnTo>
                  <a:cubicBezTo>
                    <a:pt x="2324" y="6690"/>
                    <a:pt x="1832" y="7919"/>
                    <a:pt x="1613" y="9230"/>
                  </a:cubicBezTo>
                  <a:lnTo>
                    <a:pt x="0" y="9257"/>
                  </a:lnTo>
                  <a:lnTo>
                    <a:pt x="55" y="12671"/>
                  </a:lnTo>
                  <a:lnTo>
                    <a:pt x="1668" y="12643"/>
                  </a:lnTo>
                  <a:cubicBezTo>
                    <a:pt x="1914" y="13954"/>
                    <a:pt x="2461" y="15156"/>
                    <a:pt x="3199" y="16193"/>
                  </a:cubicBezTo>
                  <a:lnTo>
                    <a:pt x="2078" y="17340"/>
                  </a:lnTo>
                  <a:lnTo>
                    <a:pt x="4511" y="19716"/>
                  </a:lnTo>
                  <a:lnTo>
                    <a:pt x="5632" y="18569"/>
                  </a:lnTo>
                  <a:cubicBezTo>
                    <a:pt x="6699" y="19279"/>
                    <a:pt x="7929" y="19770"/>
                    <a:pt x="9242" y="19989"/>
                  </a:cubicBezTo>
                  <a:lnTo>
                    <a:pt x="9269" y="21600"/>
                  </a:lnTo>
                  <a:lnTo>
                    <a:pt x="10964" y="21573"/>
                  </a:lnTo>
                  <a:lnTo>
                    <a:pt x="12659" y="21545"/>
                  </a:lnTo>
                  <a:lnTo>
                    <a:pt x="12632" y="19934"/>
                  </a:lnTo>
                  <a:cubicBezTo>
                    <a:pt x="13944" y="19688"/>
                    <a:pt x="15147" y="19142"/>
                    <a:pt x="16186" y="18405"/>
                  </a:cubicBezTo>
                  <a:lnTo>
                    <a:pt x="17335" y="19525"/>
                  </a:lnTo>
                  <a:lnTo>
                    <a:pt x="19713" y="17094"/>
                  </a:lnTo>
                  <a:lnTo>
                    <a:pt x="18565" y="15975"/>
                  </a:lnTo>
                  <a:cubicBezTo>
                    <a:pt x="19276" y="14910"/>
                    <a:pt x="19768" y="13681"/>
                    <a:pt x="19987" y="12370"/>
                  </a:cubicBezTo>
                  <a:lnTo>
                    <a:pt x="21600" y="12343"/>
                  </a:lnTo>
                  <a:lnTo>
                    <a:pt x="21545" y="8929"/>
                  </a:lnTo>
                  <a:lnTo>
                    <a:pt x="19932" y="8957"/>
                  </a:lnTo>
                  <a:close/>
                  <a:moveTo>
                    <a:pt x="10882" y="17640"/>
                  </a:moveTo>
                  <a:lnTo>
                    <a:pt x="10882" y="17640"/>
                  </a:lnTo>
                  <a:cubicBezTo>
                    <a:pt x="7082" y="17695"/>
                    <a:pt x="3965" y="14664"/>
                    <a:pt x="3910" y="10841"/>
                  </a:cubicBezTo>
                  <a:cubicBezTo>
                    <a:pt x="3855" y="7045"/>
                    <a:pt x="6890" y="3932"/>
                    <a:pt x="10718" y="3878"/>
                  </a:cubicBezTo>
                  <a:lnTo>
                    <a:pt x="10718" y="3878"/>
                  </a:lnTo>
                  <a:cubicBezTo>
                    <a:pt x="14518" y="3823"/>
                    <a:pt x="17635" y="6854"/>
                    <a:pt x="17690" y="10677"/>
                  </a:cubicBezTo>
                  <a:cubicBezTo>
                    <a:pt x="17745" y="14473"/>
                    <a:pt x="14683" y="17613"/>
                    <a:pt x="10882" y="1764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C9B8D16B-2474-40FC-A42B-1555B7A4A6BF}"/>
                </a:ext>
              </a:extLst>
            </p:cNvPr>
            <p:cNvSpPr/>
            <p:nvPr/>
          </p:nvSpPr>
          <p:spPr>
            <a:xfrm>
              <a:off x="4611706" y="3473681"/>
              <a:ext cx="231209" cy="23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74" extrusionOk="0">
                  <a:moveTo>
                    <a:pt x="10864" y="21473"/>
                  </a:moveTo>
                  <a:lnTo>
                    <a:pt x="10864" y="21473"/>
                  </a:lnTo>
                  <a:cubicBezTo>
                    <a:pt x="4956" y="21537"/>
                    <a:pt x="64" y="16772"/>
                    <a:pt x="1" y="10864"/>
                  </a:cubicBezTo>
                  <a:cubicBezTo>
                    <a:pt x="-63" y="4956"/>
                    <a:pt x="4702" y="64"/>
                    <a:pt x="10610" y="1"/>
                  </a:cubicBezTo>
                  <a:lnTo>
                    <a:pt x="10610" y="1"/>
                  </a:lnTo>
                  <a:cubicBezTo>
                    <a:pt x="16518" y="-63"/>
                    <a:pt x="21410" y="4702"/>
                    <a:pt x="21473" y="10610"/>
                  </a:cubicBezTo>
                  <a:cubicBezTo>
                    <a:pt x="21537" y="16518"/>
                    <a:pt x="16772" y="21346"/>
                    <a:pt x="10864" y="21473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C6D4B93-E900-4527-9A0E-52DA3F8BF9E6}"/>
                </a:ext>
              </a:extLst>
            </p:cNvPr>
            <p:cNvSpPr/>
            <p:nvPr/>
          </p:nvSpPr>
          <p:spPr>
            <a:xfrm>
              <a:off x="5294105" y="4397090"/>
              <a:ext cx="102394" cy="10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7" h="21600" extrusionOk="0">
                  <a:moveTo>
                    <a:pt x="18752" y="14207"/>
                  </a:moveTo>
                  <a:cubicBezTo>
                    <a:pt x="17466" y="18701"/>
                    <a:pt x="13737" y="21600"/>
                    <a:pt x="9623" y="21600"/>
                  </a:cubicBezTo>
                  <a:cubicBezTo>
                    <a:pt x="8594" y="21600"/>
                    <a:pt x="7566" y="21455"/>
                    <a:pt x="6537" y="21020"/>
                  </a:cubicBezTo>
                  <a:cubicBezTo>
                    <a:pt x="1523" y="19136"/>
                    <a:pt x="-1177" y="13047"/>
                    <a:pt x="494" y="7393"/>
                  </a:cubicBezTo>
                  <a:cubicBezTo>
                    <a:pt x="1780" y="2899"/>
                    <a:pt x="5509" y="0"/>
                    <a:pt x="9623" y="0"/>
                  </a:cubicBezTo>
                  <a:cubicBezTo>
                    <a:pt x="10652" y="0"/>
                    <a:pt x="11680" y="145"/>
                    <a:pt x="12709" y="580"/>
                  </a:cubicBezTo>
                  <a:cubicBezTo>
                    <a:pt x="17723" y="2465"/>
                    <a:pt x="20423" y="8553"/>
                    <a:pt x="18752" y="1420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F95C82-A7CF-4072-98A9-1046A0F0E6F1}"/>
                </a:ext>
              </a:extLst>
            </p:cNvPr>
            <p:cNvSpPr/>
            <p:nvPr/>
          </p:nvSpPr>
          <p:spPr>
            <a:xfrm>
              <a:off x="4583287" y="5878650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&gt;&gt;&gt;&gt;&gt;&gt;&gt;&gt;&gt;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20E134-D0D1-4457-BBD3-027B2E0AE26A}"/>
                </a:ext>
              </a:extLst>
            </p:cNvPr>
            <p:cNvSpPr/>
            <p:nvPr/>
          </p:nvSpPr>
          <p:spPr>
            <a:xfrm rot="16200000">
              <a:off x="6966737" y="4219886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&gt;&gt;&gt;&gt;&gt;&gt;&gt;&gt;&gt;</a:t>
              </a:r>
            </a:p>
          </p:txBody>
        </p:sp>
      </p:grpSp>
      <p:sp>
        <p:nvSpPr>
          <p:cNvPr id="43" name="Rectangle 108">
            <a:extLst>
              <a:ext uri="{FF2B5EF4-FFF2-40B4-BE49-F238E27FC236}">
                <a16:creationId xmlns:a16="http://schemas.microsoft.com/office/drawing/2014/main" id="{7D20E134-D0D1-4457-BBD3-027B2E0AE26A}"/>
              </a:ext>
            </a:extLst>
          </p:cNvPr>
          <p:cNvSpPr/>
          <p:nvPr/>
        </p:nvSpPr>
        <p:spPr>
          <a:xfrm rot="16200000">
            <a:off x="7200643" y="4043650"/>
            <a:ext cx="1337932" cy="403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&gt;&gt;&gt;&gt;&gt;&gt;&gt;&gt;&gt;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384716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294967295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You can download professional PowerPoint diagrams for free</a:t>
            </a:r>
          </a:p>
        </p:txBody>
      </p:sp>
      <p:grpSp>
        <p:nvGrpSpPr>
          <p:cNvPr id="238" name="Group 6">
            <a:extLst>
              <a:ext uri="{FF2B5EF4-FFF2-40B4-BE49-F238E27FC236}">
                <a16:creationId xmlns:a16="http://schemas.microsoft.com/office/drawing/2014/main" id="{E0398AF2-F1C9-4C60-9358-CB4910BDB14E}"/>
              </a:ext>
            </a:extLst>
          </p:cNvPr>
          <p:cNvGrpSpPr/>
          <p:nvPr/>
        </p:nvGrpSpPr>
        <p:grpSpPr>
          <a:xfrm>
            <a:off x="589821" y="2259022"/>
            <a:ext cx="4584240" cy="3672938"/>
            <a:chOff x="2606012" y="1916832"/>
            <a:chExt cx="4054220" cy="3248281"/>
          </a:xfrm>
        </p:grpSpPr>
        <p:sp>
          <p:nvSpPr>
            <p:cNvPr id="239" name="Rounded Rectangle 71">
              <a:extLst>
                <a:ext uri="{FF2B5EF4-FFF2-40B4-BE49-F238E27FC236}">
                  <a16:creationId xmlns:a16="http://schemas.microsoft.com/office/drawing/2014/main" id="{3B257815-D47D-4E5E-A957-F942CD992F27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Rounded Rectangle 41">
              <a:extLst>
                <a:ext uri="{FF2B5EF4-FFF2-40B4-BE49-F238E27FC236}">
                  <a16:creationId xmlns:a16="http://schemas.microsoft.com/office/drawing/2014/main" id="{DAD7E473-F96C-4F57-A66B-D1E432BC0DC6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Rounded Rectangle 2">
              <a:extLst>
                <a:ext uri="{FF2B5EF4-FFF2-40B4-BE49-F238E27FC236}">
                  <a16:creationId xmlns:a16="http://schemas.microsoft.com/office/drawing/2014/main" id="{7470F74C-57E7-4D8A-A500-81DE3D4BA4A5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Oval 1">
              <a:extLst>
                <a:ext uri="{FF2B5EF4-FFF2-40B4-BE49-F238E27FC236}">
                  <a16:creationId xmlns:a16="http://schemas.microsoft.com/office/drawing/2014/main" id="{EC3C02D9-40AE-4AE4-AC68-9781CFCD8D3A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Oval 36">
              <a:extLst>
                <a:ext uri="{FF2B5EF4-FFF2-40B4-BE49-F238E27FC236}">
                  <a16:creationId xmlns:a16="http://schemas.microsoft.com/office/drawing/2014/main" id="{7213E866-159D-41CA-B5C2-CE58BB7EEB9F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Oval 37">
              <a:extLst>
                <a:ext uri="{FF2B5EF4-FFF2-40B4-BE49-F238E27FC236}">
                  <a16:creationId xmlns:a16="http://schemas.microsoft.com/office/drawing/2014/main" id="{1080F45A-CFC4-4E84-AE35-9E9B01D73D7C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Oval 38">
              <a:extLst>
                <a:ext uri="{FF2B5EF4-FFF2-40B4-BE49-F238E27FC236}">
                  <a16:creationId xmlns:a16="http://schemas.microsoft.com/office/drawing/2014/main" id="{A8B187E3-0FC8-4775-AA2D-62B7C192E273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Oval 39">
              <a:extLst>
                <a:ext uri="{FF2B5EF4-FFF2-40B4-BE49-F238E27FC236}">
                  <a16:creationId xmlns:a16="http://schemas.microsoft.com/office/drawing/2014/main" id="{6DE85567-2887-4B88-BF25-7C577D5AEFD7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Oval 5">
              <a:extLst>
                <a:ext uri="{FF2B5EF4-FFF2-40B4-BE49-F238E27FC236}">
                  <a16:creationId xmlns:a16="http://schemas.microsoft.com/office/drawing/2014/main" id="{62E1B9C1-DF8E-4BC0-8C9E-2FA0694BF231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Group 72">
            <a:extLst>
              <a:ext uri="{FF2B5EF4-FFF2-40B4-BE49-F238E27FC236}">
                <a16:creationId xmlns:a16="http://schemas.microsoft.com/office/drawing/2014/main" id="{3ED46289-45C6-4BB3-9756-AAF93490A859}"/>
              </a:ext>
            </a:extLst>
          </p:cNvPr>
          <p:cNvGrpSpPr/>
          <p:nvPr/>
        </p:nvGrpSpPr>
        <p:grpSpPr>
          <a:xfrm>
            <a:off x="5231012" y="1839156"/>
            <a:ext cx="5630703" cy="736654"/>
            <a:chOff x="500207" y="3343901"/>
            <a:chExt cx="3924773" cy="73665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71C4B24-10F7-40C4-9E01-BEDD2AAA1FE6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AF4B5BC-5B18-43CD-B056-C098B7D17D54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1" name="Group 75">
            <a:extLst>
              <a:ext uri="{FF2B5EF4-FFF2-40B4-BE49-F238E27FC236}">
                <a16:creationId xmlns:a16="http://schemas.microsoft.com/office/drawing/2014/main" id="{0A9C319E-4DA6-4E92-AE0E-FB4762A745A5}"/>
              </a:ext>
            </a:extLst>
          </p:cNvPr>
          <p:cNvGrpSpPr/>
          <p:nvPr/>
        </p:nvGrpSpPr>
        <p:grpSpPr>
          <a:xfrm>
            <a:off x="5728956" y="3014321"/>
            <a:ext cx="5630703" cy="736654"/>
            <a:chOff x="500207" y="3343901"/>
            <a:chExt cx="3924773" cy="736654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647884F-07DD-42AA-98CC-D1498587D9C5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9DEE846-3F67-4086-8C30-790E6B61478F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4" name="Group 78">
            <a:extLst>
              <a:ext uri="{FF2B5EF4-FFF2-40B4-BE49-F238E27FC236}">
                <a16:creationId xmlns:a16="http://schemas.microsoft.com/office/drawing/2014/main" id="{ABEA1AC8-F475-4E8D-9188-F5D778228094}"/>
              </a:ext>
            </a:extLst>
          </p:cNvPr>
          <p:cNvGrpSpPr/>
          <p:nvPr/>
        </p:nvGrpSpPr>
        <p:grpSpPr>
          <a:xfrm>
            <a:off x="5728956" y="4189486"/>
            <a:ext cx="5630703" cy="736654"/>
            <a:chOff x="500207" y="3343901"/>
            <a:chExt cx="3924773" cy="736654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526A3D1-7D47-4CBB-BA9C-B77E57677B3B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B2118A2C-C2C4-4F4C-A070-0589C042C475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7" name="Group 81">
            <a:extLst>
              <a:ext uri="{FF2B5EF4-FFF2-40B4-BE49-F238E27FC236}">
                <a16:creationId xmlns:a16="http://schemas.microsoft.com/office/drawing/2014/main" id="{C6C044D5-712C-4949-9FAC-6E45AC4CD434}"/>
              </a:ext>
            </a:extLst>
          </p:cNvPr>
          <p:cNvGrpSpPr/>
          <p:nvPr/>
        </p:nvGrpSpPr>
        <p:grpSpPr>
          <a:xfrm>
            <a:off x="5231012" y="5364652"/>
            <a:ext cx="5630703" cy="736654"/>
            <a:chOff x="500207" y="3343901"/>
            <a:chExt cx="3924773" cy="736654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6B08EE2-7CDE-4FBF-9312-BDD77F7A7CDB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515E6BB-417C-4203-B2F4-65A285A9D785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0" name="Freeform 7">
            <a:extLst>
              <a:ext uri="{FF2B5EF4-FFF2-40B4-BE49-F238E27FC236}">
                <a16:creationId xmlns:a16="http://schemas.microsoft.com/office/drawing/2014/main" id="{3C8BA663-C5B5-4880-8EED-5A7901DF45A3}"/>
              </a:ext>
            </a:extLst>
          </p:cNvPr>
          <p:cNvSpPr/>
          <p:nvPr/>
        </p:nvSpPr>
        <p:spPr>
          <a:xfrm>
            <a:off x="2819960" y="2179825"/>
            <a:ext cx="2369143" cy="1597051"/>
          </a:xfrm>
          <a:custGeom>
            <a:avLst/>
            <a:gdLst>
              <a:gd name="connsiteX0" fmla="*/ 0 w 2340428"/>
              <a:gd name="connsiteY0" fmla="*/ 1600200 h 1600200"/>
              <a:gd name="connsiteX1" fmla="*/ 1436914 w 2340428"/>
              <a:gd name="connsiteY1" fmla="*/ 0 h 1600200"/>
              <a:gd name="connsiteX2" fmla="*/ 2340428 w 234042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428" h="1600200">
                <a:moveTo>
                  <a:pt x="0" y="1600200"/>
                </a:moveTo>
                <a:lnTo>
                  <a:pt x="1436914" y="0"/>
                </a:lnTo>
                <a:lnTo>
                  <a:pt x="2340428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Freeform 8">
            <a:extLst>
              <a:ext uri="{FF2B5EF4-FFF2-40B4-BE49-F238E27FC236}">
                <a16:creationId xmlns:a16="http://schemas.microsoft.com/office/drawing/2014/main" id="{FA7AB4A6-BB8C-4912-995C-BF3B719D52FA}"/>
              </a:ext>
            </a:extLst>
          </p:cNvPr>
          <p:cNvSpPr/>
          <p:nvPr/>
        </p:nvSpPr>
        <p:spPr>
          <a:xfrm>
            <a:off x="3325364" y="3123237"/>
            <a:ext cx="1863739" cy="655673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Freeform 10">
            <a:extLst>
              <a:ext uri="{FF2B5EF4-FFF2-40B4-BE49-F238E27FC236}">
                <a16:creationId xmlns:a16="http://schemas.microsoft.com/office/drawing/2014/main" id="{E960F16A-EBB1-4F28-A33E-4D7F55E84D8B}"/>
              </a:ext>
            </a:extLst>
          </p:cNvPr>
          <p:cNvSpPr/>
          <p:nvPr/>
        </p:nvSpPr>
        <p:spPr>
          <a:xfrm>
            <a:off x="3648617" y="3773459"/>
            <a:ext cx="1582395" cy="723803"/>
          </a:xfrm>
          <a:custGeom>
            <a:avLst/>
            <a:gdLst>
              <a:gd name="connsiteX0" fmla="*/ 0 w 1730828"/>
              <a:gd name="connsiteY0" fmla="*/ 0 h 402771"/>
              <a:gd name="connsiteX1" fmla="*/ 979714 w 1730828"/>
              <a:gd name="connsiteY1" fmla="*/ 402771 h 402771"/>
              <a:gd name="connsiteX2" fmla="*/ 1730828 w 1730828"/>
              <a:gd name="connsiteY2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402771">
                <a:moveTo>
                  <a:pt x="0" y="0"/>
                </a:moveTo>
                <a:lnTo>
                  <a:pt x="979714" y="402771"/>
                </a:lnTo>
                <a:lnTo>
                  <a:pt x="1730828" y="402771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Freeform 12">
            <a:extLst>
              <a:ext uri="{FF2B5EF4-FFF2-40B4-BE49-F238E27FC236}">
                <a16:creationId xmlns:a16="http://schemas.microsoft.com/office/drawing/2014/main" id="{07025E54-1876-4531-B23C-565C2DF1F0C1}"/>
              </a:ext>
            </a:extLst>
          </p:cNvPr>
          <p:cNvSpPr/>
          <p:nvPr/>
        </p:nvSpPr>
        <p:spPr>
          <a:xfrm>
            <a:off x="3977849" y="3800219"/>
            <a:ext cx="1253163" cy="1872210"/>
          </a:xfrm>
          <a:custGeom>
            <a:avLst/>
            <a:gdLst>
              <a:gd name="connsiteX0" fmla="*/ 0 w 1175657"/>
              <a:gd name="connsiteY0" fmla="*/ 0 h 1110343"/>
              <a:gd name="connsiteX1" fmla="*/ 326572 w 1175657"/>
              <a:gd name="connsiteY1" fmla="*/ 1110343 h 1110343"/>
              <a:gd name="connsiteX2" fmla="*/ 1175657 w 1175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110343">
                <a:moveTo>
                  <a:pt x="0" y="0"/>
                </a:moveTo>
                <a:lnTo>
                  <a:pt x="326572" y="1110343"/>
                </a:lnTo>
                <a:lnTo>
                  <a:pt x="1175657" y="1110343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699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Serpentine Process Diagram for PowerPoint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FFBC9-8EC7-4DEE-BAE7-51D2E93BC12B}"/>
              </a:ext>
            </a:extLst>
          </p:cNvPr>
          <p:cNvGrpSpPr/>
          <p:nvPr/>
        </p:nvGrpSpPr>
        <p:grpSpPr>
          <a:xfrm>
            <a:off x="1606533" y="1225750"/>
            <a:ext cx="9429020" cy="3055436"/>
            <a:chOff x="853498" y="977829"/>
            <a:chExt cx="10485004" cy="3397623"/>
          </a:xfrm>
        </p:grpSpPr>
        <p:sp>
          <p:nvSpPr>
            <p:cNvPr id="36" name="Freeform 5182">
              <a:extLst>
                <a:ext uri="{FF2B5EF4-FFF2-40B4-BE49-F238E27FC236}">
                  <a16:creationId xmlns:a16="http://schemas.microsoft.com/office/drawing/2014/main" id="{BBD4E0CE-3946-49DB-9B26-4E5BAB065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110" y="1478069"/>
              <a:ext cx="2024966" cy="1896905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183">
              <a:extLst>
                <a:ext uri="{FF2B5EF4-FFF2-40B4-BE49-F238E27FC236}">
                  <a16:creationId xmlns:a16="http://schemas.microsoft.com/office/drawing/2014/main" id="{4EFD13C7-2B78-48BA-A0B1-5A33A6DBD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636" y="2482547"/>
              <a:ext cx="1896905" cy="1892905"/>
            </a:xfrm>
            <a:custGeom>
              <a:avLst/>
              <a:gdLst>
                <a:gd name="T0" fmla="*/ 1150 w 9137"/>
                <a:gd name="T1" fmla="*/ 2792 h 9137"/>
                <a:gd name="T2" fmla="*/ 3558 w 9137"/>
                <a:gd name="T3" fmla="*/ 383 h 9137"/>
                <a:gd name="T4" fmla="*/ 4952 w 9137"/>
                <a:gd name="T5" fmla="*/ 383 h 9137"/>
                <a:gd name="T6" fmla="*/ 8753 w 9137"/>
                <a:gd name="T7" fmla="*/ 4185 h 9137"/>
                <a:gd name="T8" fmla="*/ 8753 w 9137"/>
                <a:gd name="T9" fmla="*/ 5579 h 9137"/>
                <a:gd name="T10" fmla="*/ 6345 w 9137"/>
                <a:gd name="T11" fmla="*/ 7987 h 9137"/>
                <a:gd name="T12" fmla="*/ 2164 w 9137"/>
                <a:gd name="T13" fmla="*/ 7987 h 9137"/>
                <a:gd name="T14" fmla="*/ 1150 w 9137"/>
                <a:gd name="T15" fmla="*/ 6973 h 9137"/>
                <a:gd name="T16" fmla="*/ 1150 w 9137"/>
                <a:gd name="T17" fmla="*/ 279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1150" y="2792"/>
                  </a:moveTo>
                  <a:lnTo>
                    <a:pt x="3558" y="383"/>
                  </a:lnTo>
                  <a:cubicBezTo>
                    <a:pt x="3941" y="0"/>
                    <a:pt x="4568" y="0"/>
                    <a:pt x="4952" y="383"/>
                  </a:cubicBezTo>
                  <a:lnTo>
                    <a:pt x="8753" y="4185"/>
                  </a:lnTo>
                  <a:cubicBezTo>
                    <a:pt x="9137" y="4569"/>
                    <a:pt x="9137" y="5196"/>
                    <a:pt x="8753" y="5579"/>
                  </a:cubicBezTo>
                  <a:lnTo>
                    <a:pt x="6345" y="7987"/>
                  </a:lnTo>
                  <a:cubicBezTo>
                    <a:pt x="5195" y="9137"/>
                    <a:pt x="3314" y="9137"/>
                    <a:pt x="2164" y="7987"/>
                  </a:cubicBezTo>
                  <a:lnTo>
                    <a:pt x="1150" y="6973"/>
                  </a:lnTo>
                  <a:cubicBezTo>
                    <a:pt x="0" y="5823"/>
                    <a:pt x="0" y="3941"/>
                    <a:pt x="1150" y="279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</a:p>
          </p:txBody>
        </p:sp>
        <p:sp>
          <p:nvSpPr>
            <p:cNvPr id="38" name="Freeform 5184">
              <a:extLst>
                <a:ext uri="{FF2B5EF4-FFF2-40B4-BE49-F238E27FC236}">
                  <a16:creationId xmlns:a16="http://schemas.microsoft.com/office/drawing/2014/main" id="{D4EEA932-345C-4AFA-95E2-CC08174CC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183" y="1478069"/>
              <a:ext cx="2024966" cy="1896905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85">
              <a:extLst>
                <a:ext uri="{FF2B5EF4-FFF2-40B4-BE49-F238E27FC236}">
                  <a16:creationId xmlns:a16="http://schemas.microsoft.com/office/drawing/2014/main" id="{1AE0DA53-54D8-4418-9B02-31AECDC78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648" y="2482547"/>
              <a:ext cx="2028970" cy="189290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3"/>
                  </a:lnTo>
                  <a:cubicBezTo>
                    <a:pt x="4568" y="0"/>
                    <a:pt x="5196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1" y="9137"/>
                    <a:pt x="2792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40" name="Freeform 5186">
              <a:extLst>
                <a:ext uri="{FF2B5EF4-FFF2-40B4-BE49-F238E27FC236}">
                  <a16:creationId xmlns:a16="http://schemas.microsoft.com/office/drawing/2014/main" id="{915A4C34-DC16-4E5D-A63E-259DEEC61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257" y="1478069"/>
              <a:ext cx="2024966" cy="1896905"/>
            </a:xfrm>
            <a:custGeom>
              <a:avLst/>
              <a:gdLst>
                <a:gd name="T0" fmla="*/ 384 w 9764"/>
                <a:gd name="T1" fmla="*/ 4952 h 9137"/>
                <a:gd name="T2" fmla="*/ 4186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2 w 9764"/>
                <a:gd name="T13" fmla="*/ 1150 h 9137"/>
                <a:gd name="T14" fmla="*/ 384 w 9764"/>
                <a:gd name="T15" fmla="*/ 3558 h 9137"/>
                <a:gd name="T16" fmla="*/ 384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952"/>
                  </a:moveTo>
                  <a:lnTo>
                    <a:pt x="4186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2" y="0"/>
                    <a:pt x="2792" y="1150"/>
                  </a:cubicBezTo>
                  <a:lnTo>
                    <a:pt x="384" y="3558"/>
                  </a:lnTo>
                  <a:cubicBezTo>
                    <a:pt x="0" y="3942"/>
                    <a:pt x="0" y="4568"/>
                    <a:pt x="384" y="4952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87">
              <a:extLst>
                <a:ext uri="{FF2B5EF4-FFF2-40B4-BE49-F238E27FC236}">
                  <a16:creationId xmlns:a16="http://schemas.microsoft.com/office/drawing/2014/main" id="{18C8F1B3-FCF7-47A9-8CA0-834BA687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721" y="2482547"/>
              <a:ext cx="2028970" cy="1892905"/>
            </a:xfrm>
            <a:custGeom>
              <a:avLst/>
              <a:gdLst>
                <a:gd name="T0" fmla="*/ 384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4 w 9764"/>
                <a:gd name="T15" fmla="*/ 5579 h 9137"/>
                <a:gd name="T16" fmla="*/ 384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185"/>
                  </a:moveTo>
                  <a:lnTo>
                    <a:pt x="4185" y="383"/>
                  </a:lnTo>
                  <a:cubicBezTo>
                    <a:pt x="4569" y="0"/>
                    <a:pt x="5196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2" y="9137"/>
                    <a:pt x="2792" y="7987"/>
                  </a:cubicBezTo>
                  <a:lnTo>
                    <a:pt x="384" y="5579"/>
                  </a:lnTo>
                  <a:cubicBezTo>
                    <a:pt x="0" y="5196"/>
                    <a:pt x="0" y="4569"/>
                    <a:pt x="384" y="4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42" name="Freeform 5188">
              <a:extLst>
                <a:ext uri="{FF2B5EF4-FFF2-40B4-BE49-F238E27FC236}">
                  <a16:creationId xmlns:a16="http://schemas.microsoft.com/office/drawing/2014/main" id="{A89B8495-6D8D-4D6C-BD34-78039305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798" y="2482547"/>
              <a:ext cx="2024966" cy="189290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3"/>
                  </a:lnTo>
                  <a:cubicBezTo>
                    <a:pt x="4568" y="0"/>
                    <a:pt x="5195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2" y="7987"/>
                  </a:lnTo>
                  <a:cubicBezTo>
                    <a:pt x="5823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73" name="Freeform 5189">
              <a:extLst>
                <a:ext uri="{FF2B5EF4-FFF2-40B4-BE49-F238E27FC236}">
                  <a16:creationId xmlns:a16="http://schemas.microsoft.com/office/drawing/2014/main" id="{3F0E55B2-D5DE-47E3-94AC-407C4D71D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3364" y="1478069"/>
              <a:ext cx="1896905" cy="1896905"/>
            </a:xfrm>
            <a:custGeom>
              <a:avLst/>
              <a:gdLst>
                <a:gd name="T0" fmla="*/ 383 w 9137"/>
                <a:gd name="T1" fmla="*/ 4952 h 9137"/>
                <a:gd name="T2" fmla="*/ 4185 w 9137"/>
                <a:gd name="T3" fmla="*/ 8754 h 9137"/>
                <a:gd name="T4" fmla="*/ 5579 w 9137"/>
                <a:gd name="T5" fmla="*/ 8754 h 9137"/>
                <a:gd name="T6" fmla="*/ 7987 w 9137"/>
                <a:gd name="T7" fmla="*/ 6346 h 9137"/>
                <a:gd name="T8" fmla="*/ 7987 w 9137"/>
                <a:gd name="T9" fmla="*/ 2164 h 9137"/>
                <a:gd name="T10" fmla="*/ 6973 w 9137"/>
                <a:gd name="T11" fmla="*/ 1150 h 9137"/>
                <a:gd name="T12" fmla="*/ 2791 w 9137"/>
                <a:gd name="T13" fmla="*/ 1150 h 9137"/>
                <a:gd name="T14" fmla="*/ 383 w 9137"/>
                <a:gd name="T15" fmla="*/ 3558 h 9137"/>
                <a:gd name="T16" fmla="*/ 383 w 9137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6" y="9137"/>
                    <a:pt x="5579" y="8754"/>
                  </a:cubicBezTo>
                  <a:lnTo>
                    <a:pt x="7987" y="6346"/>
                  </a:lnTo>
                  <a:cubicBezTo>
                    <a:pt x="9137" y="5196"/>
                    <a:pt x="9137" y="3314"/>
                    <a:pt x="7987" y="2164"/>
                  </a:cubicBezTo>
                  <a:lnTo>
                    <a:pt x="6973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90">
              <a:extLst>
                <a:ext uri="{FF2B5EF4-FFF2-40B4-BE49-F238E27FC236}">
                  <a16:creationId xmlns:a16="http://schemas.microsoft.com/office/drawing/2014/main" id="{6CFAF5DC-4E02-46F1-8A58-0DF4D353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498" y="977829"/>
              <a:ext cx="10485004" cy="2357126"/>
            </a:xfrm>
            <a:custGeom>
              <a:avLst/>
              <a:gdLst>
                <a:gd name="T0" fmla="*/ 50533 w 50533"/>
                <a:gd name="T1" fmla="*/ 309 h 11378"/>
                <a:gd name="T2" fmla="*/ 49923 w 50533"/>
                <a:gd name="T3" fmla="*/ 2673 h 11378"/>
                <a:gd name="T4" fmla="*/ 49179 w 50533"/>
                <a:gd name="T5" fmla="*/ 1930 h 11378"/>
                <a:gd name="T6" fmla="*/ 49309 w 50533"/>
                <a:gd name="T7" fmla="*/ 1429 h 11378"/>
                <a:gd name="T8" fmla="*/ 47189 w 50533"/>
                <a:gd name="T9" fmla="*/ 3647 h 11378"/>
                <a:gd name="T10" fmla="*/ 46559 w 50533"/>
                <a:gd name="T11" fmla="*/ 3018 h 11378"/>
                <a:gd name="T12" fmla="*/ 45348 w 50533"/>
                <a:gd name="T13" fmla="*/ 2208 h 11378"/>
                <a:gd name="T14" fmla="*/ 43911 w 50533"/>
                <a:gd name="T15" fmla="*/ 1924 h 11378"/>
                <a:gd name="T16" fmla="*/ 42474 w 50533"/>
                <a:gd name="T17" fmla="*/ 2208 h 11378"/>
                <a:gd name="T18" fmla="*/ 41263 w 50533"/>
                <a:gd name="T19" fmla="*/ 3018 h 11378"/>
                <a:gd name="T20" fmla="*/ 35392 w 50533"/>
                <a:gd name="T21" fmla="*/ 3018 h 11378"/>
                <a:gd name="T22" fmla="*/ 34182 w 50533"/>
                <a:gd name="T23" fmla="*/ 2208 h 11378"/>
                <a:gd name="T24" fmla="*/ 32744 w 50533"/>
                <a:gd name="T25" fmla="*/ 1924 h 11378"/>
                <a:gd name="T26" fmla="*/ 31307 w 50533"/>
                <a:gd name="T27" fmla="*/ 2208 h 11378"/>
                <a:gd name="T28" fmla="*/ 30096 w 50533"/>
                <a:gd name="T29" fmla="*/ 3018 h 11378"/>
                <a:gd name="T30" fmla="*/ 24552 w 50533"/>
                <a:gd name="T31" fmla="*/ 3018 h 11378"/>
                <a:gd name="T32" fmla="*/ 23341 w 50533"/>
                <a:gd name="T33" fmla="*/ 2208 h 11378"/>
                <a:gd name="T34" fmla="*/ 21904 w 50533"/>
                <a:gd name="T35" fmla="*/ 1924 h 11378"/>
                <a:gd name="T36" fmla="*/ 20467 w 50533"/>
                <a:gd name="T37" fmla="*/ 2208 h 11378"/>
                <a:gd name="T38" fmla="*/ 19256 w 50533"/>
                <a:gd name="T39" fmla="*/ 3018 h 11378"/>
                <a:gd name="T40" fmla="*/ 13712 w 50533"/>
                <a:gd name="T41" fmla="*/ 3018 h 11378"/>
                <a:gd name="T42" fmla="*/ 12501 w 50533"/>
                <a:gd name="T43" fmla="*/ 2208 h 11378"/>
                <a:gd name="T44" fmla="*/ 11064 w 50533"/>
                <a:gd name="T45" fmla="*/ 1924 h 11378"/>
                <a:gd name="T46" fmla="*/ 9627 w 50533"/>
                <a:gd name="T47" fmla="*/ 2208 h 11378"/>
                <a:gd name="T48" fmla="*/ 308 w 50533"/>
                <a:gd name="T49" fmla="*/ 11378 h 11378"/>
                <a:gd name="T50" fmla="*/ 0 w 50533"/>
                <a:gd name="T51" fmla="*/ 11129 h 11378"/>
                <a:gd name="T52" fmla="*/ 9477 w 50533"/>
                <a:gd name="T53" fmla="*/ 1844 h 11378"/>
                <a:gd name="T54" fmla="*/ 11064 w 50533"/>
                <a:gd name="T55" fmla="*/ 1530 h 11378"/>
                <a:gd name="T56" fmla="*/ 12650 w 50533"/>
                <a:gd name="T57" fmla="*/ 1844 h 11378"/>
                <a:gd name="T58" fmla="*/ 13990 w 50533"/>
                <a:gd name="T59" fmla="*/ 2739 h 11378"/>
                <a:gd name="T60" fmla="*/ 18977 w 50533"/>
                <a:gd name="T61" fmla="*/ 2739 h 11378"/>
                <a:gd name="T62" fmla="*/ 20317 w 50533"/>
                <a:gd name="T63" fmla="*/ 1844 h 11378"/>
                <a:gd name="T64" fmla="*/ 21904 w 50533"/>
                <a:gd name="T65" fmla="*/ 1530 h 11378"/>
                <a:gd name="T66" fmla="*/ 23491 w 50533"/>
                <a:gd name="T67" fmla="*/ 1844 h 11378"/>
                <a:gd name="T68" fmla="*/ 24831 w 50533"/>
                <a:gd name="T69" fmla="*/ 2739 h 11378"/>
                <a:gd name="T70" fmla="*/ 29818 w 50533"/>
                <a:gd name="T71" fmla="*/ 2739 h 11378"/>
                <a:gd name="T72" fmla="*/ 31158 w 50533"/>
                <a:gd name="T73" fmla="*/ 1844 h 11378"/>
                <a:gd name="T74" fmla="*/ 32744 w 50533"/>
                <a:gd name="T75" fmla="*/ 1530 h 11378"/>
                <a:gd name="T76" fmla="*/ 34331 w 50533"/>
                <a:gd name="T77" fmla="*/ 1844 h 11378"/>
                <a:gd name="T78" fmla="*/ 35671 w 50533"/>
                <a:gd name="T79" fmla="*/ 2739 h 11378"/>
                <a:gd name="T80" fmla="*/ 40984 w 50533"/>
                <a:gd name="T81" fmla="*/ 2739 h 11378"/>
                <a:gd name="T82" fmla="*/ 42324 w 50533"/>
                <a:gd name="T83" fmla="*/ 1844 h 11378"/>
                <a:gd name="T84" fmla="*/ 43911 w 50533"/>
                <a:gd name="T85" fmla="*/ 1530 h 11378"/>
                <a:gd name="T86" fmla="*/ 45498 w 50533"/>
                <a:gd name="T87" fmla="*/ 1844 h 11378"/>
                <a:gd name="T88" fmla="*/ 46838 w 50533"/>
                <a:gd name="T89" fmla="*/ 2739 h 11378"/>
                <a:gd name="T90" fmla="*/ 47186 w 50533"/>
                <a:gd name="T91" fmla="*/ 3087 h 11378"/>
                <a:gd name="T92" fmla="*/ 48960 w 50533"/>
                <a:gd name="T93" fmla="*/ 1200 h 11378"/>
                <a:gd name="T94" fmla="*/ 48541 w 50533"/>
                <a:gd name="T95" fmla="*/ 1291 h 11378"/>
                <a:gd name="T96" fmla="*/ 47832 w 50533"/>
                <a:gd name="T97" fmla="*/ 583 h 11378"/>
                <a:gd name="T98" fmla="*/ 50224 w 50533"/>
                <a:gd name="T99" fmla="*/ 0 h 11378"/>
                <a:gd name="T100" fmla="*/ 50533 w 50533"/>
                <a:gd name="T101" fmla="*/ 309 h 1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533" h="11378">
                  <a:moveTo>
                    <a:pt x="50533" y="309"/>
                  </a:moveTo>
                  <a:lnTo>
                    <a:pt x="49923" y="2673"/>
                  </a:lnTo>
                  <a:lnTo>
                    <a:pt x="49179" y="1930"/>
                  </a:lnTo>
                  <a:lnTo>
                    <a:pt x="49309" y="1429"/>
                  </a:lnTo>
                  <a:cubicBezTo>
                    <a:pt x="48561" y="2220"/>
                    <a:pt x="48475" y="2361"/>
                    <a:pt x="47189" y="3647"/>
                  </a:cubicBezTo>
                  <a:lnTo>
                    <a:pt x="46559" y="3018"/>
                  </a:lnTo>
                  <a:cubicBezTo>
                    <a:pt x="46201" y="2659"/>
                    <a:pt x="45788" y="2389"/>
                    <a:pt x="45348" y="2208"/>
                  </a:cubicBezTo>
                  <a:cubicBezTo>
                    <a:pt x="44890" y="2019"/>
                    <a:pt x="44401" y="1924"/>
                    <a:pt x="43911" y="1924"/>
                  </a:cubicBezTo>
                  <a:cubicBezTo>
                    <a:pt x="43421" y="1924"/>
                    <a:pt x="42931" y="2019"/>
                    <a:pt x="42474" y="2208"/>
                  </a:cubicBezTo>
                  <a:cubicBezTo>
                    <a:pt x="42034" y="2389"/>
                    <a:pt x="41621" y="2659"/>
                    <a:pt x="41263" y="3018"/>
                  </a:cubicBezTo>
                  <a:cubicBezTo>
                    <a:pt x="37356" y="6924"/>
                    <a:pt x="39299" y="6924"/>
                    <a:pt x="35392" y="3018"/>
                  </a:cubicBezTo>
                  <a:cubicBezTo>
                    <a:pt x="35034" y="2659"/>
                    <a:pt x="34621" y="2389"/>
                    <a:pt x="34182" y="2208"/>
                  </a:cubicBezTo>
                  <a:cubicBezTo>
                    <a:pt x="33724" y="2019"/>
                    <a:pt x="33235" y="1924"/>
                    <a:pt x="32744" y="1924"/>
                  </a:cubicBezTo>
                  <a:cubicBezTo>
                    <a:pt x="32254" y="1924"/>
                    <a:pt x="31765" y="2019"/>
                    <a:pt x="31307" y="2208"/>
                  </a:cubicBezTo>
                  <a:cubicBezTo>
                    <a:pt x="30867" y="2389"/>
                    <a:pt x="30455" y="2659"/>
                    <a:pt x="30096" y="3018"/>
                  </a:cubicBezTo>
                  <a:cubicBezTo>
                    <a:pt x="26555" y="6559"/>
                    <a:pt x="28093" y="6559"/>
                    <a:pt x="24552" y="3018"/>
                  </a:cubicBezTo>
                  <a:cubicBezTo>
                    <a:pt x="24194" y="2659"/>
                    <a:pt x="23781" y="2389"/>
                    <a:pt x="23341" y="2208"/>
                  </a:cubicBezTo>
                  <a:cubicBezTo>
                    <a:pt x="22884" y="2019"/>
                    <a:pt x="22394" y="1924"/>
                    <a:pt x="21904" y="1924"/>
                  </a:cubicBezTo>
                  <a:cubicBezTo>
                    <a:pt x="21414" y="1924"/>
                    <a:pt x="20925" y="2019"/>
                    <a:pt x="20467" y="2208"/>
                  </a:cubicBezTo>
                  <a:cubicBezTo>
                    <a:pt x="20027" y="2389"/>
                    <a:pt x="19614" y="2659"/>
                    <a:pt x="19256" y="3018"/>
                  </a:cubicBezTo>
                  <a:cubicBezTo>
                    <a:pt x="15715" y="6559"/>
                    <a:pt x="17253" y="6559"/>
                    <a:pt x="13712" y="3018"/>
                  </a:cubicBezTo>
                  <a:cubicBezTo>
                    <a:pt x="13354" y="2659"/>
                    <a:pt x="12941" y="2389"/>
                    <a:pt x="12501" y="2208"/>
                  </a:cubicBezTo>
                  <a:cubicBezTo>
                    <a:pt x="12043" y="2019"/>
                    <a:pt x="11554" y="1924"/>
                    <a:pt x="11064" y="1924"/>
                  </a:cubicBezTo>
                  <a:cubicBezTo>
                    <a:pt x="10574" y="1924"/>
                    <a:pt x="10084" y="2019"/>
                    <a:pt x="9627" y="2208"/>
                  </a:cubicBezTo>
                  <a:cubicBezTo>
                    <a:pt x="8272" y="2767"/>
                    <a:pt x="1484" y="10202"/>
                    <a:pt x="308" y="11378"/>
                  </a:cubicBezTo>
                  <a:lnTo>
                    <a:pt x="0" y="11129"/>
                  </a:lnTo>
                  <a:cubicBezTo>
                    <a:pt x="1280" y="9849"/>
                    <a:pt x="7989" y="2459"/>
                    <a:pt x="9477" y="1844"/>
                  </a:cubicBezTo>
                  <a:cubicBezTo>
                    <a:pt x="9985" y="1635"/>
                    <a:pt x="10525" y="1530"/>
                    <a:pt x="11064" y="1530"/>
                  </a:cubicBezTo>
                  <a:cubicBezTo>
                    <a:pt x="11603" y="1530"/>
                    <a:pt x="12143" y="1635"/>
                    <a:pt x="12650" y="1844"/>
                  </a:cubicBezTo>
                  <a:cubicBezTo>
                    <a:pt x="13139" y="2046"/>
                    <a:pt x="13596" y="2344"/>
                    <a:pt x="13990" y="2739"/>
                  </a:cubicBezTo>
                  <a:cubicBezTo>
                    <a:pt x="17193" y="5942"/>
                    <a:pt x="15774" y="5942"/>
                    <a:pt x="18977" y="2739"/>
                  </a:cubicBezTo>
                  <a:cubicBezTo>
                    <a:pt x="19372" y="2344"/>
                    <a:pt x="19828" y="2046"/>
                    <a:pt x="20317" y="1844"/>
                  </a:cubicBezTo>
                  <a:cubicBezTo>
                    <a:pt x="20825" y="1635"/>
                    <a:pt x="21365" y="1530"/>
                    <a:pt x="21904" y="1530"/>
                  </a:cubicBezTo>
                  <a:cubicBezTo>
                    <a:pt x="22443" y="1530"/>
                    <a:pt x="22983" y="1635"/>
                    <a:pt x="23491" y="1844"/>
                  </a:cubicBezTo>
                  <a:cubicBezTo>
                    <a:pt x="23980" y="2046"/>
                    <a:pt x="24436" y="2344"/>
                    <a:pt x="24831" y="2739"/>
                  </a:cubicBezTo>
                  <a:cubicBezTo>
                    <a:pt x="28034" y="5942"/>
                    <a:pt x="26615" y="5942"/>
                    <a:pt x="29818" y="2739"/>
                  </a:cubicBezTo>
                  <a:cubicBezTo>
                    <a:pt x="30212" y="2344"/>
                    <a:pt x="30669" y="2046"/>
                    <a:pt x="31158" y="1844"/>
                  </a:cubicBezTo>
                  <a:cubicBezTo>
                    <a:pt x="31665" y="1635"/>
                    <a:pt x="32205" y="1530"/>
                    <a:pt x="32744" y="1530"/>
                  </a:cubicBezTo>
                  <a:cubicBezTo>
                    <a:pt x="33283" y="1530"/>
                    <a:pt x="33824" y="1635"/>
                    <a:pt x="34331" y="1844"/>
                  </a:cubicBezTo>
                  <a:cubicBezTo>
                    <a:pt x="34820" y="2046"/>
                    <a:pt x="35277" y="2344"/>
                    <a:pt x="35671" y="2739"/>
                  </a:cubicBezTo>
                  <a:cubicBezTo>
                    <a:pt x="39136" y="6204"/>
                    <a:pt x="37519" y="6204"/>
                    <a:pt x="40984" y="2739"/>
                  </a:cubicBezTo>
                  <a:cubicBezTo>
                    <a:pt x="41379" y="2344"/>
                    <a:pt x="41836" y="2046"/>
                    <a:pt x="42324" y="1844"/>
                  </a:cubicBezTo>
                  <a:cubicBezTo>
                    <a:pt x="42832" y="1635"/>
                    <a:pt x="43372" y="1530"/>
                    <a:pt x="43911" y="1530"/>
                  </a:cubicBezTo>
                  <a:cubicBezTo>
                    <a:pt x="44450" y="1530"/>
                    <a:pt x="44990" y="1635"/>
                    <a:pt x="45498" y="1844"/>
                  </a:cubicBezTo>
                  <a:cubicBezTo>
                    <a:pt x="45986" y="2046"/>
                    <a:pt x="46443" y="2344"/>
                    <a:pt x="46838" y="2739"/>
                  </a:cubicBezTo>
                  <a:lnTo>
                    <a:pt x="47186" y="3087"/>
                  </a:lnTo>
                  <a:cubicBezTo>
                    <a:pt x="47920" y="2325"/>
                    <a:pt x="47844" y="2349"/>
                    <a:pt x="48960" y="1200"/>
                  </a:cubicBezTo>
                  <a:lnTo>
                    <a:pt x="48541" y="1291"/>
                  </a:lnTo>
                  <a:lnTo>
                    <a:pt x="47832" y="583"/>
                  </a:lnTo>
                  <a:lnTo>
                    <a:pt x="50224" y="0"/>
                  </a:lnTo>
                  <a:lnTo>
                    <a:pt x="50533" y="30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9" name="TextBox 638">
            <a:extLst>
              <a:ext uri="{FF2B5EF4-FFF2-40B4-BE49-F238E27FC236}">
                <a16:creationId xmlns:a16="http://schemas.microsoft.com/office/drawing/2014/main" id="{96B7F1A9-6B08-4EFA-9E2A-95E678687FDE}"/>
              </a:ext>
            </a:extLst>
          </p:cNvPr>
          <p:cNvSpPr txBox="1"/>
          <p:nvPr/>
        </p:nvSpPr>
        <p:spPr>
          <a:xfrm>
            <a:off x="1869249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F0AAF3DD-3FFC-489B-A044-05CB81611748}"/>
              </a:ext>
            </a:extLst>
          </p:cNvPr>
          <p:cNvSpPr txBox="1"/>
          <p:nvPr/>
        </p:nvSpPr>
        <p:spPr>
          <a:xfrm>
            <a:off x="1873776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94334AF8-BAB3-457F-ADE1-B881F36388DA}"/>
              </a:ext>
            </a:extLst>
          </p:cNvPr>
          <p:cNvSpPr txBox="1"/>
          <p:nvPr/>
        </p:nvSpPr>
        <p:spPr>
          <a:xfrm>
            <a:off x="3873815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D236410C-3AD9-4C6F-AC31-362D703FA04F}"/>
              </a:ext>
            </a:extLst>
          </p:cNvPr>
          <p:cNvSpPr txBox="1"/>
          <p:nvPr/>
        </p:nvSpPr>
        <p:spPr>
          <a:xfrm>
            <a:off x="3878342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0EB03767-28BC-428C-8217-CD2FCA51DD9A}"/>
              </a:ext>
            </a:extLst>
          </p:cNvPr>
          <p:cNvSpPr txBox="1"/>
          <p:nvPr/>
        </p:nvSpPr>
        <p:spPr>
          <a:xfrm>
            <a:off x="5878381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0C01B22-2E22-453F-8256-9A24B2F91E85}"/>
              </a:ext>
            </a:extLst>
          </p:cNvPr>
          <p:cNvSpPr txBox="1"/>
          <p:nvPr/>
        </p:nvSpPr>
        <p:spPr>
          <a:xfrm>
            <a:off x="5882908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3BB629A1-9F9D-4B19-AC50-F63CC8AE65CC}"/>
              </a:ext>
            </a:extLst>
          </p:cNvPr>
          <p:cNvSpPr txBox="1"/>
          <p:nvPr/>
        </p:nvSpPr>
        <p:spPr>
          <a:xfrm>
            <a:off x="7882948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F9413434-6D87-41D0-8563-15D728B66F5C}"/>
              </a:ext>
            </a:extLst>
          </p:cNvPr>
          <p:cNvSpPr txBox="1"/>
          <p:nvPr/>
        </p:nvSpPr>
        <p:spPr>
          <a:xfrm>
            <a:off x="7887475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9E85914A-F5C7-41E7-BC3A-86BD44ACCA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3282" y="2127486"/>
            <a:ext cx="914400" cy="914400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0F997CBA-C7E0-406C-8568-139DCE224A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361" y="2099079"/>
            <a:ext cx="914400" cy="914400"/>
          </a:xfrm>
          <a:prstGeom prst="rect">
            <a:avLst/>
          </a:prstGeom>
        </p:spPr>
      </p:pic>
      <p:pic>
        <p:nvPicPr>
          <p:cNvPr id="12" name="Graphic 11" descr="Atom">
            <a:extLst>
              <a:ext uri="{FF2B5EF4-FFF2-40B4-BE49-F238E27FC236}">
                <a16:creationId xmlns:a16="http://schemas.microsoft.com/office/drawing/2014/main" id="{4BF6E1BE-99D0-4457-810B-F097702C67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7642" y="2075672"/>
            <a:ext cx="914400" cy="914400"/>
          </a:xfrm>
          <a:prstGeom prst="rect">
            <a:avLst/>
          </a:prstGeom>
        </p:spPr>
      </p:pic>
      <p:pic>
        <p:nvPicPr>
          <p:cNvPr id="14" name="Graphic 13" descr="Fire">
            <a:extLst>
              <a:ext uri="{FF2B5EF4-FFF2-40B4-BE49-F238E27FC236}">
                <a16:creationId xmlns:a16="http://schemas.microsoft.com/office/drawing/2014/main" id="{C3FCDC53-F527-4373-9EFF-8A2177574D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002" y="207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99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9AA9-A6D5-44BA-AE62-2826EFFE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Equalizer Chart for PowerPoint</a:t>
            </a:r>
          </a:p>
        </p:txBody>
      </p:sp>
      <p:sp>
        <p:nvSpPr>
          <p:cNvPr id="7" name="Rounded Rectangle 114">
            <a:extLst>
              <a:ext uri="{FF2B5EF4-FFF2-40B4-BE49-F238E27FC236}">
                <a16:creationId xmlns:a16="http://schemas.microsoft.com/office/drawing/2014/main" id="{65811C77-007C-4983-9DF3-0CE49449897A}"/>
              </a:ext>
            </a:extLst>
          </p:cNvPr>
          <p:cNvSpPr/>
          <p:nvPr/>
        </p:nvSpPr>
        <p:spPr>
          <a:xfrm>
            <a:off x="12523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15">
            <a:extLst>
              <a:ext uri="{FF2B5EF4-FFF2-40B4-BE49-F238E27FC236}">
                <a16:creationId xmlns:a16="http://schemas.microsoft.com/office/drawing/2014/main" id="{0FE45723-DDCC-493A-9388-B088F502D560}"/>
              </a:ext>
            </a:extLst>
          </p:cNvPr>
          <p:cNvSpPr/>
          <p:nvPr/>
        </p:nvSpPr>
        <p:spPr>
          <a:xfrm>
            <a:off x="15571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6">
            <a:extLst>
              <a:ext uri="{FF2B5EF4-FFF2-40B4-BE49-F238E27FC236}">
                <a16:creationId xmlns:a16="http://schemas.microsoft.com/office/drawing/2014/main" id="{658C0E93-5EDC-4829-8C66-E10A4658CD9A}"/>
              </a:ext>
            </a:extLst>
          </p:cNvPr>
          <p:cNvSpPr/>
          <p:nvPr/>
        </p:nvSpPr>
        <p:spPr>
          <a:xfrm>
            <a:off x="18619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17">
            <a:extLst>
              <a:ext uri="{FF2B5EF4-FFF2-40B4-BE49-F238E27FC236}">
                <a16:creationId xmlns:a16="http://schemas.microsoft.com/office/drawing/2014/main" id="{0398BCAE-4E35-41DE-94DE-BE2D7C18FA46}"/>
              </a:ext>
            </a:extLst>
          </p:cNvPr>
          <p:cNvSpPr/>
          <p:nvPr/>
        </p:nvSpPr>
        <p:spPr>
          <a:xfrm>
            <a:off x="12523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18">
            <a:extLst>
              <a:ext uri="{FF2B5EF4-FFF2-40B4-BE49-F238E27FC236}">
                <a16:creationId xmlns:a16="http://schemas.microsoft.com/office/drawing/2014/main" id="{F55072B7-46EE-4A10-ABCD-04E964705877}"/>
              </a:ext>
            </a:extLst>
          </p:cNvPr>
          <p:cNvSpPr/>
          <p:nvPr/>
        </p:nvSpPr>
        <p:spPr>
          <a:xfrm>
            <a:off x="15571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9">
            <a:extLst>
              <a:ext uri="{FF2B5EF4-FFF2-40B4-BE49-F238E27FC236}">
                <a16:creationId xmlns:a16="http://schemas.microsoft.com/office/drawing/2014/main" id="{7C89779C-91A7-4AD5-8B37-1B6DCD4E33BC}"/>
              </a:ext>
            </a:extLst>
          </p:cNvPr>
          <p:cNvSpPr/>
          <p:nvPr/>
        </p:nvSpPr>
        <p:spPr>
          <a:xfrm>
            <a:off x="18619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0">
            <a:extLst>
              <a:ext uri="{FF2B5EF4-FFF2-40B4-BE49-F238E27FC236}">
                <a16:creationId xmlns:a16="http://schemas.microsoft.com/office/drawing/2014/main" id="{C1C6F2A8-7ACE-4818-B1ED-E5EA972ED503}"/>
              </a:ext>
            </a:extLst>
          </p:cNvPr>
          <p:cNvSpPr/>
          <p:nvPr/>
        </p:nvSpPr>
        <p:spPr>
          <a:xfrm>
            <a:off x="12523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21">
            <a:extLst>
              <a:ext uri="{FF2B5EF4-FFF2-40B4-BE49-F238E27FC236}">
                <a16:creationId xmlns:a16="http://schemas.microsoft.com/office/drawing/2014/main" id="{F6DCFF5C-A9BA-4DF4-9F6B-F807FEBDBA80}"/>
              </a:ext>
            </a:extLst>
          </p:cNvPr>
          <p:cNvSpPr/>
          <p:nvPr/>
        </p:nvSpPr>
        <p:spPr>
          <a:xfrm>
            <a:off x="15571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22">
            <a:extLst>
              <a:ext uri="{FF2B5EF4-FFF2-40B4-BE49-F238E27FC236}">
                <a16:creationId xmlns:a16="http://schemas.microsoft.com/office/drawing/2014/main" id="{AC4C6485-AC7A-426E-8F14-972E03EE2EC5}"/>
              </a:ext>
            </a:extLst>
          </p:cNvPr>
          <p:cNvSpPr/>
          <p:nvPr/>
        </p:nvSpPr>
        <p:spPr>
          <a:xfrm>
            <a:off x="18619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23">
            <a:extLst>
              <a:ext uri="{FF2B5EF4-FFF2-40B4-BE49-F238E27FC236}">
                <a16:creationId xmlns:a16="http://schemas.microsoft.com/office/drawing/2014/main" id="{744AFBF5-78AC-4EFC-B0FF-FE1ACFAEEFF0}"/>
              </a:ext>
            </a:extLst>
          </p:cNvPr>
          <p:cNvSpPr/>
          <p:nvPr/>
        </p:nvSpPr>
        <p:spPr>
          <a:xfrm>
            <a:off x="12523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24">
            <a:extLst>
              <a:ext uri="{FF2B5EF4-FFF2-40B4-BE49-F238E27FC236}">
                <a16:creationId xmlns:a16="http://schemas.microsoft.com/office/drawing/2014/main" id="{0EA7F660-463D-48A9-82A6-1CCFE07FB680}"/>
              </a:ext>
            </a:extLst>
          </p:cNvPr>
          <p:cNvSpPr/>
          <p:nvPr/>
        </p:nvSpPr>
        <p:spPr>
          <a:xfrm>
            <a:off x="15571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25">
            <a:extLst>
              <a:ext uri="{FF2B5EF4-FFF2-40B4-BE49-F238E27FC236}">
                <a16:creationId xmlns:a16="http://schemas.microsoft.com/office/drawing/2014/main" id="{909063F6-8F70-41BD-8A9E-2A6E9D800CE3}"/>
              </a:ext>
            </a:extLst>
          </p:cNvPr>
          <p:cNvSpPr/>
          <p:nvPr/>
        </p:nvSpPr>
        <p:spPr>
          <a:xfrm>
            <a:off x="18619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26">
            <a:extLst>
              <a:ext uri="{FF2B5EF4-FFF2-40B4-BE49-F238E27FC236}">
                <a16:creationId xmlns:a16="http://schemas.microsoft.com/office/drawing/2014/main" id="{D524591C-317C-421B-88CC-A0EA39B23FF2}"/>
              </a:ext>
            </a:extLst>
          </p:cNvPr>
          <p:cNvSpPr/>
          <p:nvPr/>
        </p:nvSpPr>
        <p:spPr>
          <a:xfrm>
            <a:off x="12523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27">
            <a:extLst>
              <a:ext uri="{FF2B5EF4-FFF2-40B4-BE49-F238E27FC236}">
                <a16:creationId xmlns:a16="http://schemas.microsoft.com/office/drawing/2014/main" id="{0B7BCE34-B447-4E3C-AAD7-7822348290DD}"/>
              </a:ext>
            </a:extLst>
          </p:cNvPr>
          <p:cNvSpPr/>
          <p:nvPr/>
        </p:nvSpPr>
        <p:spPr>
          <a:xfrm>
            <a:off x="15571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28">
            <a:extLst>
              <a:ext uri="{FF2B5EF4-FFF2-40B4-BE49-F238E27FC236}">
                <a16:creationId xmlns:a16="http://schemas.microsoft.com/office/drawing/2014/main" id="{8EC29E7D-802E-4893-A552-97FA3D4C316F}"/>
              </a:ext>
            </a:extLst>
          </p:cNvPr>
          <p:cNvSpPr/>
          <p:nvPr/>
        </p:nvSpPr>
        <p:spPr>
          <a:xfrm>
            <a:off x="18619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96">
            <a:extLst>
              <a:ext uri="{FF2B5EF4-FFF2-40B4-BE49-F238E27FC236}">
                <a16:creationId xmlns:a16="http://schemas.microsoft.com/office/drawing/2014/main" id="{58C1E6EA-E367-4AE9-996A-9CFBB43BD6A5}"/>
              </a:ext>
            </a:extLst>
          </p:cNvPr>
          <p:cNvSpPr/>
          <p:nvPr/>
        </p:nvSpPr>
        <p:spPr>
          <a:xfrm>
            <a:off x="1252345" y="2711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97">
            <a:extLst>
              <a:ext uri="{FF2B5EF4-FFF2-40B4-BE49-F238E27FC236}">
                <a16:creationId xmlns:a16="http://schemas.microsoft.com/office/drawing/2014/main" id="{270505A6-C644-4A81-AAC9-DB8E98CA0488}"/>
              </a:ext>
            </a:extLst>
          </p:cNvPr>
          <p:cNvSpPr/>
          <p:nvPr/>
        </p:nvSpPr>
        <p:spPr>
          <a:xfrm>
            <a:off x="1557145" y="27114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98">
            <a:extLst>
              <a:ext uri="{FF2B5EF4-FFF2-40B4-BE49-F238E27FC236}">
                <a16:creationId xmlns:a16="http://schemas.microsoft.com/office/drawing/2014/main" id="{51230057-5242-4FA6-8C88-AFC33EA027AD}"/>
              </a:ext>
            </a:extLst>
          </p:cNvPr>
          <p:cNvSpPr/>
          <p:nvPr/>
        </p:nvSpPr>
        <p:spPr>
          <a:xfrm>
            <a:off x="1861945" y="27114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11">
            <a:extLst>
              <a:ext uri="{FF2B5EF4-FFF2-40B4-BE49-F238E27FC236}">
                <a16:creationId xmlns:a16="http://schemas.microsoft.com/office/drawing/2014/main" id="{F87B14BA-CE70-43B1-89E8-04CF3EC71F81}"/>
              </a:ext>
            </a:extLst>
          </p:cNvPr>
          <p:cNvSpPr/>
          <p:nvPr/>
        </p:nvSpPr>
        <p:spPr>
          <a:xfrm>
            <a:off x="12523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12">
            <a:extLst>
              <a:ext uri="{FF2B5EF4-FFF2-40B4-BE49-F238E27FC236}">
                <a16:creationId xmlns:a16="http://schemas.microsoft.com/office/drawing/2014/main" id="{7590A174-5FF5-4C24-A6BF-145D0BB073EC}"/>
              </a:ext>
            </a:extLst>
          </p:cNvPr>
          <p:cNvSpPr/>
          <p:nvPr/>
        </p:nvSpPr>
        <p:spPr>
          <a:xfrm>
            <a:off x="15571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13">
            <a:extLst>
              <a:ext uri="{FF2B5EF4-FFF2-40B4-BE49-F238E27FC236}">
                <a16:creationId xmlns:a16="http://schemas.microsoft.com/office/drawing/2014/main" id="{DB158C82-2237-416C-A076-DF10B4F9A636}"/>
              </a:ext>
            </a:extLst>
          </p:cNvPr>
          <p:cNvSpPr/>
          <p:nvPr/>
        </p:nvSpPr>
        <p:spPr>
          <a:xfrm>
            <a:off x="18619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A2AFF-0F54-4694-91F6-B0C8EDC4E6A9}"/>
              </a:ext>
            </a:extLst>
          </p:cNvPr>
          <p:cNvSpPr/>
          <p:nvPr/>
        </p:nvSpPr>
        <p:spPr>
          <a:xfrm>
            <a:off x="1022056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2"/>
                </a:solidFill>
              </a:rPr>
              <a:t>20%</a:t>
            </a:r>
            <a:endParaRPr lang="ms-MY" sz="4000" b="1" dirty="0">
              <a:solidFill>
                <a:schemeClr val="accent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020474-87D5-4CD3-9790-584974734E07}"/>
              </a:ext>
            </a:extLst>
          </p:cNvPr>
          <p:cNvGrpSpPr/>
          <p:nvPr/>
        </p:nvGrpSpPr>
        <p:grpSpPr>
          <a:xfrm>
            <a:off x="736911" y="3904115"/>
            <a:ext cx="1869069" cy="1874929"/>
            <a:chOff x="302631" y="3688215"/>
            <a:chExt cx="1869069" cy="18749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0D41CB-F567-4CD2-842C-B3410D0CA4D8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22787-D8F2-40AE-BE18-F899950D8A81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8" name="Rounded Rectangle 114">
            <a:extLst>
              <a:ext uri="{FF2B5EF4-FFF2-40B4-BE49-F238E27FC236}">
                <a16:creationId xmlns:a16="http://schemas.microsoft.com/office/drawing/2014/main" id="{0258C8B9-2B57-4069-8244-8E091587C52D}"/>
              </a:ext>
            </a:extLst>
          </p:cNvPr>
          <p:cNvSpPr/>
          <p:nvPr/>
        </p:nvSpPr>
        <p:spPr>
          <a:xfrm>
            <a:off x="34646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15">
            <a:extLst>
              <a:ext uri="{FF2B5EF4-FFF2-40B4-BE49-F238E27FC236}">
                <a16:creationId xmlns:a16="http://schemas.microsoft.com/office/drawing/2014/main" id="{965CF514-40DD-4E07-B8BD-EB508FC983B9}"/>
              </a:ext>
            </a:extLst>
          </p:cNvPr>
          <p:cNvSpPr/>
          <p:nvPr/>
        </p:nvSpPr>
        <p:spPr>
          <a:xfrm>
            <a:off x="37694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116">
            <a:extLst>
              <a:ext uri="{FF2B5EF4-FFF2-40B4-BE49-F238E27FC236}">
                <a16:creationId xmlns:a16="http://schemas.microsoft.com/office/drawing/2014/main" id="{7B76CA22-4EF8-4EC1-AE0E-16BBB6F41A78}"/>
              </a:ext>
            </a:extLst>
          </p:cNvPr>
          <p:cNvSpPr/>
          <p:nvPr/>
        </p:nvSpPr>
        <p:spPr>
          <a:xfrm>
            <a:off x="40742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117">
            <a:extLst>
              <a:ext uri="{FF2B5EF4-FFF2-40B4-BE49-F238E27FC236}">
                <a16:creationId xmlns:a16="http://schemas.microsoft.com/office/drawing/2014/main" id="{0D7F1DD1-5607-43FA-9807-E3B31659B30B}"/>
              </a:ext>
            </a:extLst>
          </p:cNvPr>
          <p:cNvSpPr/>
          <p:nvPr/>
        </p:nvSpPr>
        <p:spPr>
          <a:xfrm>
            <a:off x="3464622" y="17970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118">
            <a:extLst>
              <a:ext uri="{FF2B5EF4-FFF2-40B4-BE49-F238E27FC236}">
                <a16:creationId xmlns:a16="http://schemas.microsoft.com/office/drawing/2014/main" id="{3B5B05B6-174B-4EFD-BE68-197A3E7D184D}"/>
              </a:ext>
            </a:extLst>
          </p:cNvPr>
          <p:cNvSpPr/>
          <p:nvPr/>
        </p:nvSpPr>
        <p:spPr>
          <a:xfrm>
            <a:off x="3769422" y="1797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119">
            <a:extLst>
              <a:ext uri="{FF2B5EF4-FFF2-40B4-BE49-F238E27FC236}">
                <a16:creationId xmlns:a16="http://schemas.microsoft.com/office/drawing/2014/main" id="{093DAA09-7AFE-4189-BDBC-F15EC4D11FF3}"/>
              </a:ext>
            </a:extLst>
          </p:cNvPr>
          <p:cNvSpPr/>
          <p:nvPr/>
        </p:nvSpPr>
        <p:spPr>
          <a:xfrm>
            <a:off x="4074222" y="1797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120">
            <a:extLst>
              <a:ext uri="{FF2B5EF4-FFF2-40B4-BE49-F238E27FC236}">
                <a16:creationId xmlns:a16="http://schemas.microsoft.com/office/drawing/2014/main" id="{10D9534A-E2F3-4EA8-9998-1FE6B41E6607}"/>
              </a:ext>
            </a:extLst>
          </p:cNvPr>
          <p:cNvSpPr/>
          <p:nvPr/>
        </p:nvSpPr>
        <p:spPr>
          <a:xfrm>
            <a:off x="34646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121">
            <a:extLst>
              <a:ext uri="{FF2B5EF4-FFF2-40B4-BE49-F238E27FC236}">
                <a16:creationId xmlns:a16="http://schemas.microsoft.com/office/drawing/2014/main" id="{08E1683C-9B2D-4CA9-985E-D39B7EFF607F}"/>
              </a:ext>
            </a:extLst>
          </p:cNvPr>
          <p:cNvSpPr/>
          <p:nvPr/>
        </p:nvSpPr>
        <p:spPr>
          <a:xfrm>
            <a:off x="37694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22">
            <a:extLst>
              <a:ext uri="{FF2B5EF4-FFF2-40B4-BE49-F238E27FC236}">
                <a16:creationId xmlns:a16="http://schemas.microsoft.com/office/drawing/2014/main" id="{439031E9-082A-47BA-8D1C-A0A545FC1FEF}"/>
              </a:ext>
            </a:extLst>
          </p:cNvPr>
          <p:cNvSpPr/>
          <p:nvPr/>
        </p:nvSpPr>
        <p:spPr>
          <a:xfrm>
            <a:off x="40742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123">
            <a:extLst>
              <a:ext uri="{FF2B5EF4-FFF2-40B4-BE49-F238E27FC236}">
                <a16:creationId xmlns:a16="http://schemas.microsoft.com/office/drawing/2014/main" id="{7C9E67DA-F273-4DA6-B592-7D204D837A5B}"/>
              </a:ext>
            </a:extLst>
          </p:cNvPr>
          <p:cNvSpPr/>
          <p:nvPr/>
        </p:nvSpPr>
        <p:spPr>
          <a:xfrm>
            <a:off x="34646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124">
            <a:extLst>
              <a:ext uri="{FF2B5EF4-FFF2-40B4-BE49-F238E27FC236}">
                <a16:creationId xmlns:a16="http://schemas.microsoft.com/office/drawing/2014/main" id="{5F42FB09-D394-4204-9CE5-03AE22144D68}"/>
              </a:ext>
            </a:extLst>
          </p:cNvPr>
          <p:cNvSpPr/>
          <p:nvPr/>
        </p:nvSpPr>
        <p:spPr>
          <a:xfrm>
            <a:off x="37694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125">
            <a:extLst>
              <a:ext uri="{FF2B5EF4-FFF2-40B4-BE49-F238E27FC236}">
                <a16:creationId xmlns:a16="http://schemas.microsoft.com/office/drawing/2014/main" id="{7596A652-5403-46F6-BC2D-24143153080B}"/>
              </a:ext>
            </a:extLst>
          </p:cNvPr>
          <p:cNvSpPr/>
          <p:nvPr/>
        </p:nvSpPr>
        <p:spPr>
          <a:xfrm>
            <a:off x="40742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126">
            <a:extLst>
              <a:ext uri="{FF2B5EF4-FFF2-40B4-BE49-F238E27FC236}">
                <a16:creationId xmlns:a16="http://schemas.microsoft.com/office/drawing/2014/main" id="{17AE57E9-AFE3-471C-8795-D38D0AAA902C}"/>
              </a:ext>
            </a:extLst>
          </p:cNvPr>
          <p:cNvSpPr/>
          <p:nvPr/>
        </p:nvSpPr>
        <p:spPr>
          <a:xfrm>
            <a:off x="34646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127">
            <a:extLst>
              <a:ext uri="{FF2B5EF4-FFF2-40B4-BE49-F238E27FC236}">
                <a16:creationId xmlns:a16="http://schemas.microsoft.com/office/drawing/2014/main" id="{0D6F366F-10E9-4736-A699-2E2CE01415A1}"/>
              </a:ext>
            </a:extLst>
          </p:cNvPr>
          <p:cNvSpPr/>
          <p:nvPr/>
        </p:nvSpPr>
        <p:spPr>
          <a:xfrm>
            <a:off x="37694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128">
            <a:extLst>
              <a:ext uri="{FF2B5EF4-FFF2-40B4-BE49-F238E27FC236}">
                <a16:creationId xmlns:a16="http://schemas.microsoft.com/office/drawing/2014/main" id="{14E739B9-5471-45E7-97EB-92725DAE0AA8}"/>
              </a:ext>
            </a:extLst>
          </p:cNvPr>
          <p:cNvSpPr/>
          <p:nvPr/>
        </p:nvSpPr>
        <p:spPr>
          <a:xfrm>
            <a:off x="40742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196">
            <a:extLst>
              <a:ext uri="{FF2B5EF4-FFF2-40B4-BE49-F238E27FC236}">
                <a16:creationId xmlns:a16="http://schemas.microsoft.com/office/drawing/2014/main" id="{018398F1-ECA7-4B49-AD6A-EFBD1AE19FBC}"/>
              </a:ext>
            </a:extLst>
          </p:cNvPr>
          <p:cNvSpPr/>
          <p:nvPr/>
        </p:nvSpPr>
        <p:spPr>
          <a:xfrm>
            <a:off x="34646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197">
            <a:extLst>
              <a:ext uri="{FF2B5EF4-FFF2-40B4-BE49-F238E27FC236}">
                <a16:creationId xmlns:a16="http://schemas.microsoft.com/office/drawing/2014/main" id="{DA257EDF-C22F-449A-B38B-5AB314DC6C95}"/>
              </a:ext>
            </a:extLst>
          </p:cNvPr>
          <p:cNvSpPr/>
          <p:nvPr/>
        </p:nvSpPr>
        <p:spPr>
          <a:xfrm>
            <a:off x="37694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198">
            <a:extLst>
              <a:ext uri="{FF2B5EF4-FFF2-40B4-BE49-F238E27FC236}">
                <a16:creationId xmlns:a16="http://schemas.microsoft.com/office/drawing/2014/main" id="{CC6D1C3E-4228-4A7F-92F5-FEF5258E4D4A}"/>
              </a:ext>
            </a:extLst>
          </p:cNvPr>
          <p:cNvSpPr/>
          <p:nvPr/>
        </p:nvSpPr>
        <p:spPr>
          <a:xfrm>
            <a:off x="40742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211">
            <a:extLst>
              <a:ext uri="{FF2B5EF4-FFF2-40B4-BE49-F238E27FC236}">
                <a16:creationId xmlns:a16="http://schemas.microsoft.com/office/drawing/2014/main" id="{6DC2A8DA-B12A-4E08-BC7C-19DF1DF18EC7}"/>
              </a:ext>
            </a:extLst>
          </p:cNvPr>
          <p:cNvSpPr/>
          <p:nvPr/>
        </p:nvSpPr>
        <p:spPr>
          <a:xfrm>
            <a:off x="34646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212">
            <a:extLst>
              <a:ext uri="{FF2B5EF4-FFF2-40B4-BE49-F238E27FC236}">
                <a16:creationId xmlns:a16="http://schemas.microsoft.com/office/drawing/2014/main" id="{8C4801AB-0687-420E-B495-1BEF4EBA4B47}"/>
              </a:ext>
            </a:extLst>
          </p:cNvPr>
          <p:cNvSpPr/>
          <p:nvPr/>
        </p:nvSpPr>
        <p:spPr>
          <a:xfrm>
            <a:off x="37694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213">
            <a:extLst>
              <a:ext uri="{FF2B5EF4-FFF2-40B4-BE49-F238E27FC236}">
                <a16:creationId xmlns:a16="http://schemas.microsoft.com/office/drawing/2014/main" id="{F60AA53E-3353-4B98-AF48-A62A1E9A3D44}"/>
              </a:ext>
            </a:extLst>
          </p:cNvPr>
          <p:cNvSpPr/>
          <p:nvPr/>
        </p:nvSpPr>
        <p:spPr>
          <a:xfrm>
            <a:off x="40742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5B55F2-52D5-4376-A082-538FE4D0E7C7}"/>
              </a:ext>
            </a:extLst>
          </p:cNvPr>
          <p:cNvSpPr/>
          <p:nvPr/>
        </p:nvSpPr>
        <p:spPr>
          <a:xfrm>
            <a:off x="3234333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 dirty="0">
                <a:solidFill>
                  <a:schemeClr val="accent3"/>
                </a:solidFill>
              </a:rPr>
              <a:t>80%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A7CF6C-FE02-41BA-A6CC-001B41D3FD20}"/>
              </a:ext>
            </a:extLst>
          </p:cNvPr>
          <p:cNvGrpSpPr/>
          <p:nvPr/>
        </p:nvGrpSpPr>
        <p:grpSpPr>
          <a:xfrm>
            <a:off x="2949188" y="3904115"/>
            <a:ext cx="1869069" cy="1874929"/>
            <a:chOff x="302631" y="3688215"/>
            <a:chExt cx="1869069" cy="187492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C319C3-D571-4F54-B2F3-3C7EA495DE50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457067-E2D0-40DA-8A24-DB8A42ED0523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5" name="Rounded Rectangle 114">
            <a:extLst>
              <a:ext uri="{FF2B5EF4-FFF2-40B4-BE49-F238E27FC236}">
                <a16:creationId xmlns:a16="http://schemas.microsoft.com/office/drawing/2014/main" id="{17BEFD2C-0824-4B7C-BAC4-33F6F742ECE2}"/>
              </a:ext>
            </a:extLst>
          </p:cNvPr>
          <p:cNvSpPr/>
          <p:nvPr/>
        </p:nvSpPr>
        <p:spPr>
          <a:xfrm>
            <a:off x="56768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115">
            <a:extLst>
              <a:ext uri="{FF2B5EF4-FFF2-40B4-BE49-F238E27FC236}">
                <a16:creationId xmlns:a16="http://schemas.microsoft.com/office/drawing/2014/main" id="{29EB478C-2569-46D3-ACFE-C17212D54D83}"/>
              </a:ext>
            </a:extLst>
          </p:cNvPr>
          <p:cNvSpPr/>
          <p:nvPr/>
        </p:nvSpPr>
        <p:spPr>
          <a:xfrm>
            <a:off x="59816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116">
            <a:extLst>
              <a:ext uri="{FF2B5EF4-FFF2-40B4-BE49-F238E27FC236}">
                <a16:creationId xmlns:a16="http://schemas.microsoft.com/office/drawing/2014/main" id="{C26DC3E7-2EF5-420C-96F5-AB9F1D4A88D2}"/>
              </a:ext>
            </a:extLst>
          </p:cNvPr>
          <p:cNvSpPr/>
          <p:nvPr/>
        </p:nvSpPr>
        <p:spPr>
          <a:xfrm>
            <a:off x="62864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117">
            <a:extLst>
              <a:ext uri="{FF2B5EF4-FFF2-40B4-BE49-F238E27FC236}">
                <a16:creationId xmlns:a16="http://schemas.microsoft.com/office/drawing/2014/main" id="{7E5E91E7-F77E-4D1E-A65D-262F1E33B7EB}"/>
              </a:ext>
            </a:extLst>
          </p:cNvPr>
          <p:cNvSpPr/>
          <p:nvPr/>
        </p:nvSpPr>
        <p:spPr>
          <a:xfrm>
            <a:off x="56768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118">
            <a:extLst>
              <a:ext uri="{FF2B5EF4-FFF2-40B4-BE49-F238E27FC236}">
                <a16:creationId xmlns:a16="http://schemas.microsoft.com/office/drawing/2014/main" id="{27B25AF2-F3FB-4881-847B-F99FAF16DD3D}"/>
              </a:ext>
            </a:extLst>
          </p:cNvPr>
          <p:cNvSpPr/>
          <p:nvPr/>
        </p:nvSpPr>
        <p:spPr>
          <a:xfrm>
            <a:off x="59816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119">
            <a:extLst>
              <a:ext uri="{FF2B5EF4-FFF2-40B4-BE49-F238E27FC236}">
                <a16:creationId xmlns:a16="http://schemas.microsoft.com/office/drawing/2014/main" id="{7505C57C-8B85-4321-BC8C-63E75CE98A17}"/>
              </a:ext>
            </a:extLst>
          </p:cNvPr>
          <p:cNvSpPr/>
          <p:nvPr/>
        </p:nvSpPr>
        <p:spPr>
          <a:xfrm>
            <a:off x="62864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120">
            <a:extLst>
              <a:ext uri="{FF2B5EF4-FFF2-40B4-BE49-F238E27FC236}">
                <a16:creationId xmlns:a16="http://schemas.microsoft.com/office/drawing/2014/main" id="{F6006A7C-9D6B-4433-8C77-7417FE5AF862}"/>
              </a:ext>
            </a:extLst>
          </p:cNvPr>
          <p:cNvSpPr/>
          <p:nvPr/>
        </p:nvSpPr>
        <p:spPr>
          <a:xfrm>
            <a:off x="5676899" y="20256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121">
            <a:extLst>
              <a:ext uri="{FF2B5EF4-FFF2-40B4-BE49-F238E27FC236}">
                <a16:creationId xmlns:a16="http://schemas.microsoft.com/office/drawing/2014/main" id="{E4AB522C-DC7A-4E27-A0D0-C3D44C577C83}"/>
              </a:ext>
            </a:extLst>
          </p:cNvPr>
          <p:cNvSpPr/>
          <p:nvPr/>
        </p:nvSpPr>
        <p:spPr>
          <a:xfrm>
            <a:off x="5981699" y="20256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122">
            <a:extLst>
              <a:ext uri="{FF2B5EF4-FFF2-40B4-BE49-F238E27FC236}">
                <a16:creationId xmlns:a16="http://schemas.microsoft.com/office/drawing/2014/main" id="{D5E694EF-7913-4488-ACC6-BAC5B12EB564}"/>
              </a:ext>
            </a:extLst>
          </p:cNvPr>
          <p:cNvSpPr/>
          <p:nvPr/>
        </p:nvSpPr>
        <p:spPr>
          <a:xfrm>
            <a:off x="6286499" y="20256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123">
            <a:extLst>
              <a:ext uri="{FF2B5EF4-FFF2-40B4-BE49-F238E27FC236}">
                <a16:creationId xmlns:a16="http://schemas.microsoft.com/office/drawing/2014/main" id="{D85B9FC6-B9DB-47EE-82DA-960C23D1A93B}"/>
              </a:ext>
            </a:extLst>
          </p:cNvPr>
          <p:cNvSpPr/>
          <p:nvPr/>
        </p:nvSpPr>
        <p:spPr>
          <a:xfrm>
            <a:off x="5676899" y="22542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24">
            <a:extLst>
              <a:ext uri="{FF2B5EF4-FFF2-40B4-BE49-F238E27FC236}">
                <a16:creationId xmlns:a16="http://schemas.microsoft.com/office/drawing/2014/main" id="{952C69B6-8B89-4D5F-90A7-FAD7CA14588E}"/>
              </a:ext>
            </a:extLst>
          </p:cNvPr>
          <p:cNvSpPr/>
          <p:nvPr/>
        </p:nvSpPr>
        <p:spPr>
          <a:xfrm>
            <a:off x="5981699" y="22542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125">
            <a:extLst>
              <a:ext uri="{FF2B5EF4-FFF2-40B4-BE49-F238E27FC236}">
                <a16:creationId xmlns:a16="http://schemas.microsoft.com/office/drawing/2014/main" id="{B4DD3062-D7C5-4958-80F1-096D79E40D57}"/>
              </a:ext>
            </a:extLst>
          </p:cNvPr>
          <p:cNvSpPr/>
          <p:nvPr/>
        </p:nvSpPr>
        <p:spPr>
          <a:xfrm>
            <a:off x="6286499" y="22542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126">
            <a:extLst>
              <a:ext uri="{FF2B5EF4-FFF2-40B4-BE49-F238E27FC236}">
                <a16:creationId xmlns:a16="http://schemas.microsoft.com/office/drawing/2014/main" id="{2069B7C3-5878-43D5-AED5-3FD401428488}"/>
              </a:ext>
            </a:extLst>
          </p:cNvPr>
          <p:cNvSpPr/>
          <p:nvPr/>
        </p:nvSpPr>
        <p:spPr>
          <a:xfrm>
            <a:off x="56768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27">
            <a:extLst>
              <a:ext uri="{FF2B5EF4-FFF2-40B4-BE49-F238E27FC236}">
                <a16:creationId xmlns:a16="http://schemas.microsoft.com/office/drawing/2014/main" id="{24C38D01-E762-4083-9E6D-34A825F1143D}"/>
              </a:ext>
            </a:extLst>
          </p:cNvPr>
          <p:cNvSpPr/>
          <p:nvPr/>
        </p:nvSpPr>
        <p:spPr>
          <a:xfrm>
            <a:off x="59816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128">
            <a:extLst>
              <a:ext uri="{FF2B5EF4-FFF2-40B4-BE49-F238E27FC236}">
                <a16:creationId xmlns:a16="http://schemas.microsoft.com/office/drawing/2014/main" id="{A1EBCDA5-CAB1-4AD6-B625-0BC5F2461490}"/>
              </a:ext>
            </a:extLst>
          </p:cNvPr>
          <p:cNvSpPr/>
          <p:nvPr/>
        </p:nvSpPr>
        <p:spPr>
          <a:xfrm>
            <a:off x="62864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196">
            <a:extLst>
              <a:ext uri="{FF2B5EF4-FFF2-40B4-BE49-F238E27FC236}">
                <a16:creationId xmlns:a16="http://schemas.microsoft.com/office/drawing/2014/main" id="{CBD15934-C614-48C9-AE68-C7C857F3F787}"/>
              </a:ext>
            </a:extLst>
          </p:cNvPr>
          <p:cNvSpPr/>
          <p:nvPr/>
        </p:nvSpPr>
        <p:spPr>
          <a:xfrm>
            <a:off x="56768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97">
            <a:extLst>
              <a:ext uri="{FF2B5EF4-FFF2-40B4-BE49-F238E27FC236}">
                <a16:creationId xmlns:a16="http://schemas.microsoft.com/office/drawing/2014/main" id="{AE6EBEE0-7D26-4D20-855F-D425D20490CD}"/>
              </a:ext>
            </a:extLst>
          </p:cNvPr>
          <p:cNvSpPr/>
          <p:nvPr/>
        </p:nvSpPr>
        <p:spPr>
          <a:xfrm>
            <a:off x="59816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198">
            <a:extLst>
              <a:ext uri="{FF2B5EF4-FFF2-40B4-BE49-F238E27FC236}">
                <a16:creationId xmlns:a16="http://schemas.microsoft.com/office/drawing/2014/main" id="{0CBD2D11-1F6F-4265-ADE8-5012415C1182}"/>
              </a:ext>
            </a:extLst>
          </p:cNvPr>
          <p:cNvSpPr/>
          <p:nvPr/>
        </p:nvSpPr>
        <p:spPr>
          <a:xfrm>
            <a:off x="62864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211">
            <a:extLst>
              <a:ext uri="{FF2B5EF4-FFF2-40B4-BE49-F238E27FC236}">
                <a16:creationId xmlns:a16="http://schemas.microsoft.com/office/drawing/2014/main" id="{60E992AE-587F-40A2-B5B3-4D241F498EF8}"/>
              </a:ext>
            </a:extLst>
          </p:cNvPr>
          <p:cNvSpPr/>
          <p:nvPr/>
        </p:nvSpPr>
        <p:spPr>
          <a:xfrm>
            <a:off x="56768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4" name="Rounded Rectangle 212">
            <a:extLst>
              <a:ext uri="{FF2B5EF4-FFF2-40B4-BE49-F238E27FC236}">
                <a16:creationId xmlns:a16="http://schemas.microsoft.com/office/drawing/2014/main" id="{7EE8F1AD-08CB-446D-9951-1BC8A4CB1D85}"/>
              </a:ext>
            </a:extLst>
          </p:cNvPr>
          <p:cNvSpPr/>
          <p:nvPr/>
        </p:nvSpPr>
        <p:spPr>
          <a:xfrm>
            <a:off x="59816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213">
            <a:extLst>
              <a:ext uri="{FF2B5EF4-FFF2-40B4-BE49-F238E27FC236}">
                <a16:creationId xmlns:a16="http://schemas.microsoft.com/office/drawing/2014/main" id="{79E85DF1-6DC4-485A-8627-7419391DE2A7}"/>
              </a:ext>
            </a:extLst>
          </p:cNvPr>
          <p:cNvSpPr/>
          <p:nvPr/>
        </p:nvSpPr>
        <p:spPr>
          <a:xfrm>
            <a:off x="62864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2BC4EB-809A-4316-A1AD-355F01E6EB2B}"/>
              </a:ext>
            </a:extLst>
          </p:cNvPr>
          <p:cNvSpPr/>
          <p:nvPr/>
        </p:nvSpPr>
        <p:spPr>
          <a:xfrm>
            <a:off x="5446610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5"/>
                </a:solidFill>
              </a:rPr>
              <a:t>65%</a:t>
            </a:r>
            <a:endParaRPr lang="ms-MY" sz="4000" b="1" dirty="0">
              <a:solidFill>
                <a:schemeClr val="accent5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1B224B-F953-4279-91C2-DEBD57D045A9}"/>
              </a:ext>
            </a:extLst>
          </p:cNvPr>
          <p:cNvGrpSpPr/>
          <p:nvPr/>
        </p:nvGrpSpPr>
        <p:grpSpPr>
          <a:xfrm>
            <a:off x="5161465" y="3904115"/>
            <a:ext cx="1869069" cy="1874929"/>
            <a:chOff x="302631" y="3688215"/>
            <a:chExt cx="1869069" cy="18749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331D84-6648-4C2F-A947-157AB45F8CD6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42BE95-96CA-46B1-B0F2-6241BC92B558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2" name="Rounded Rectangle 114">
            <a:extLst>
              <a:ext uri="{FF2B5EF4-FFF2-40B4-BE49-F238E27FC236}">
                <a16:creationId xmlns:a16="http://schemas.microsoft.com/office/drawing/2014/main" id="{4A066C79-B055-4C2B-ABDE-9A344EF1D623}"/>
              </a:ext>
            </a:extLst>
          </p:cNvPr>
          <p:cNvSpPr/>
          <p:nvPr/>
        </p:nvSpPr>
        <p:spPr>
          <a:xfrm>
            <a:off x="78891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15">
            <a:extLst>
              <a:ext uri="{FF2B5EF4-FFF2-40B4-BE49-F238E27FC236}">
                <a16:creationId xmlns:a16="http://schemas.microsoft.com/office/drawing/2014/main" id="{C1E7A925-8909-4E18-989D-38C703F0975B}"/>
              </a:ext>
            </a:extLst>
          </p:cNvPr>
          <p:cNvSpPr/>
          <p:nvPr/>
        </p:nvSpPr>
        <p:spPr>
          <a:xfrm>
            <a:off x="81939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16">
            <a:extLst>
              <a:ext uri="{FF2B5EF4-FFF2-40B4-BE49-F238E27FC236}">
                <a16:creationId xmlns:a16="http://schemas.microsoft.com/office/drawing/2014/main" id="{F7B3D03C-F772-47DE-B502-C1B3F23A2F59}"/>
              </a:ext>
            </a:extLst>
          </p:cNvPr>
          <p:cNvSpPr/>
          <p:nvPr/>
        </p:nvSpPr>
        <p:spPr>
          <a:xfrm>
            <a:off x="84987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17">
            <a:extLst>
              <a:ext uri="{FF2B5EF4-FFF2-40B4-BE49-F238E27FC236}">
                <a16:creationId xmlns:a16="http://schemas.microsoft.com/office/drawing/2014/main" id="{7B28C860-CCD4-4B67-9612-CFBCF39C6531}"/>
              </a:ext>
            </a:extLst>
          </p:cNvPr>
          <p:cNvSpPr/>
          <p:nvPr/>
        </p:nvSpPr>
        <p:spPr>
          <a:xfrm>
            <a:off x="78891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18">
            <a:extLst>
              <a:ext uri="{FF2B5EF4-FFF2-40B4-BE49-F238E27FC236}">
                <a16:creationId xmlns:a16="http://schemas.microsoft.com/office/drawing/2014/main" id="{A39F48DA-BBAD-4238-864E-F9D4588E4F06}"/>
              </a:ext>
            </a:extLst>
          </p:cNvPr>
          <p:cNvSpPr/>
          <p:nvPr/>
        </p:nvSpPr>
        <p:spPr>
          <a:xfrm>
            <a:off x="81939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19">
            <a:extLst>
              <a:ext uri="{FF2B5EF4-FFF2-40B4-BE49-F238E27FC236}">
                <a16:creationId xmlns:a16="http://schemas.microsoft.com/office/drawing/2014/main" id="{9816421C-D2AB-4ADE-9927-DD3585739FE6}"/>
              </a:ext>
            </a:extLst>
          </p:cNvPr>
          <p:cNvSpPr/>
          <p:nvPr/>
        </p:nvSpPr>
        <p:spPr>
          <a:xfrm>
            <a:off x="84987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20">
            <a:extLst>
              <a:ext uri="{FF2B5EF4-FFF2-40B4-BE49-F238E27FC236}">
                <a16:creationId xmlns:a16="http://schemas.microsoft.com/office/drawing/2014/main" id="{FAA3FED9-35A1-4F7B-A715-1EEE99EE2050}"/>
              </a:ext>
            </a:extLst>
          </p:cNvPr>
          <p:cNvSpPr/>
          <p:nvPr/>
        </p:nvSpPr>
        <p:spPr>
          <a:xfrm>
            <a:off x="78891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21">
            <a:extLst>
              <a:ext uri="{FF2B5EF4-FFF2-40B4-BE49-F238E27FC236}">
                <a16:creationId xmlns:a16="http://schemas.microsoft.com/office/drawing/2014/main" id="{F0335534-45ED-4C2F-AC8A-FBC77A3B206D}"/>
              </a:ext>
            </a:extLst>
          </p:cNvPr>
          <p:cNvSpPr/>
          <p:nvPr/>
        </p:nvSpPr>
        <p:spPr>
          <a:xfrm>
            <a:off x="81939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22">
            <a:extLst>
              <a:ext uri="{FF2B5EF4-FFF2-40B4-BE49-F238E27FC236}">
                <a16:creationId xmlns:a16="http://schemas.microsoft.com/office/drawing/2014/main" id="{C6CE5955-9374-4787-BB43-48A7B1BB4C7F}"/>
              </a:ext>
            </a:extLst>
          </p:cNvPr>
          <p:cNvSpPr/>
          <p:nvPr/>
        </p:nvSpPr>
        <p:spPr>
          <a:xfrm>
            <a:off x="84987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23">
            <a:extLst>
              <a:ext uri="{FF2B5EF4-FFF2-40B4-BE49-F238E27FC236}">
                <a16:creationId xmlns:a16="http://schemas.microsoft.com/office/drawing/2014/main" id="{950E2568-7A59-4C3E-95D5-262EB7BDA728}"/>
              </a:ext>
            </a:extLst>
          </p:cNvPr>
          <p:cNvSpPr/>
          <p:nvPr/>
        </p:nvSpPr>
        <p:spPr>
          <a:xfrm>
            <a:off x="78891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24">
            <a:extLst>
              <a:ext uri="{FF2B5EF4-FFF2-40B4-BE49-F238E27FC236}">
                <a16:creationId xmlns:a16="http://schemas.microsoft.com/office/drawing/2014/main" id="{32600302-0F25-4534-950C-8E5632AA3DF9}"/>
              </a:ext>
            </a:extLst>
          </p:cNvPr>
          <p:cNvSpPr/>
          <p:nvPr/>
        </p:nvSpPr>
        <p:spPr>
          <a:xfrm>
            <a:off x="81939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25">
            <a:extLst>
              <a:ext uri="{FF2B5EF4-FFF2-40B4-BE49-F238E27FC236}">
                <a16:creationId xmlns:a16="http://schemas.microsoft.com/office/drawing/2014/main" id="{4C8546B1-D516-4E94-AA2B-ACE86937DEA1}"/>
              </a:ext>
            </a:extLst>
          </p:cNvPr>
          <p:cNvSpPr/>
          <p:nvPr/>
        </p:nvSpPr>
        <p:spPr>
          <a:xfrm>
            <a:off x="84987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26">
            <a:extLst>
              <a:ext uri="{FF2B5EF4-FFF2-40B4-BE49-F238E27FC236}">
                <a16:creationId xmlns:a16="http://schemas.microsoft.com/office/drawing/2014/main" id="{BE0DF519-A7E0-4629-9B4B-2EAA8F6DAB7E}"/>
              </a:ext>
            </a:extLst>
          </p:cNvPr>
          <p:cNvSpPr/>
          <p:nvPr/>
        </p:nvSpPr>
        <p:spPr>
          <a:xfrm>
            <a:off x="78891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27">
            <a:extLst>
              <a:ext uri="{FF2B5EF4-FFF2-40B4-BE49-F238E27FC236}">
                <a16:creationId xmlns:a16="http://schemas.microsoft.com/office/drawing/2014/main" id="{875A4A92-35D7-4660-8A45-0DA5534B2AD4}"/>
              </a:ext>
            </a:extLst>
          </p:cNvPr>
          <p:cNvSpPr/>
          <p:nvPr/>
        </p:nvSpPr>
        <p:spPr>
          <a:xfrm>
            <a:off x="81939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28">
            <a:extLst>
              <a:ext uri="{FF2B5EF4-FFF2-40B4-BE49-F238E27FC236}">
                <a16:creationId xmlns:a16="http://schemas.microsoft.com/office/drawing/2014/main" id="{EAA1BF36-AD43-4044-A383-B8A4FE444BB5}"/>
              </a:ext>
            </a:extLst>
          </p:cNvPr>
          <p:cNvSpPr/>
          <p:nvPr/>
        </p:nvSpPr>
        <p:spPr>
          <a:xfrm>
            <a:off x="84987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96">
            <a:extLst>
              <a:ext uri="{FF2B5EF4-FFF2-40B4-BE49-F238E27FC236}">
                <a16:creationId xmlns:a16="http://schemas.microsoft.com/office/drawing/2014/main" id="{F23A0643-BC09-4E83-93C7-9CA4ABEA6E66}"/>
              </a:ext>
            </a:extLst>
          </p:cNvPr>
          <p:cNvSpPr/>
          <p:nvPr/>
        </p:nvSpPr>
        <p:spPr>
          <a:xfrm>
            <a:off x="78891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97">
            <a:extLst>
              <a:ext uri="{FF2B5EF4-FFF2-40B4-BE49-F238E27FC236}">
                <a16:creationId xmlns:a16="http://schemas.microsoft.com/office/drawing/2014/main" id="{EA6D5588-365D-4C12-BE2B-714E6F4B46AD}"/>
              </a:ext>
            </a:extLst>
          </p:cNvPr>
          <p:cNvSpPr/>
          <p:nvPr/>
        </p:nvSpPr>
        <p:spPr>
          <a:xfrm>
            <a:off x="81939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98">
            <a:extLst>
              <a:ext uri="{FF2B5EF4-FFF2-40B4-BE49-F238E27FC236}">
                <a16:creationId xmlns:a16="http://schemas.microsoft.com/office/drawing/2014/main" id="{B39346C3-7152-4E8A-A5BA-128E1F36B2CC}"/>
              </a:ext>
            </a:extLst>
          </p:cNvPr>
          <p:cNvSpPr/>
          <p:nvPr/>
        </p:nvSpPr>
        <p:spPr>
          <a:xfrm>
            <a:off x="84987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211">
            <a:extLst>
              <a:ext uri="{FF2B5EF4-FFF2-40B4-BE49-F238E27FC236}">
                <a16:creationId xmlns:a16="http://schemas.microsoft.com/office/drawing/2014/main" id="{55A07EAD-E9E3-48C8-A973-0753AB9811F1}"/>
              </a:ext>
            </a:extLst>
          </p:cNvPr>
          <p:cNvSpPr/>
          <p:nvPr/>
        </p:nvSpPr>
        <p:spPr>
          <a:xfrm>
            <a:off x="78891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212">
            <a:extLst>
              <a:ext uri="{FF2B5EF4-FFF2-40B4-BE49-F238E27FC236}">
                <a16:creationId xmlns:a16="http://schemas.microsoft.com/office/drawing/2014/main" id="{19E95E30-A64C-4EE3-ABF2-F706CEAFF6F8}"/>
              </a:ext>
            </a:extLst>
          </p:cNvPr>
          <p:cNvSpPr/>
          <p:nvPr/>
        </p:nvSpPr>
        <p:spPr>
          <a:xfrm>
            <a:off x="81939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213">
            <a:extLst>
              <a:ext uri="{FF2B5EF4-FFF2-40B4-BE49-F238E27FC236}">
                <a16:creationId xmlns:a16="http://schemas.microsoft.com/office/drawing/2014/main" id="{20589D25-E6F4-4703-820C-AE50605C8301}"/>
              </a:ext>
            </a:extLst>
          </p:cNvPr>
          <p:cNvSpPr/>
          <p:nvPr/>
        </p:nvSpPr>
        <p:spPr>
          <a:xfrm>
            <a:off x="84987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FDB6B28-AEA4-440C-AAFB-9A4C7EE895EE}"/>
              </a:ext>
            </a:extLst>
          </p:cNvPr>
          <p:cNvSpPr/>
          <p:nvPr/>
        </p:nvSpPr>
        <p:spPr>
          <a:xfrm>
            <a:off x="7658887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6"/>
                </a:solidFill>
              </a:rPr>
              <a:t>42%</a:t>
            </a:r>
            <a:endParaRPr lang="ms-MY" sz="4000" b="1" dirty="0">
              <a:solidFill>
                <a:schemeClr val="accent6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4F3095E-D92E-4865-9A3C-F53ACEB486FC}"/>
              </a:ext>
            </a:extLst>
          </p:cNvPr>
          <p:cNvGrpSpPr/>
          <p:nvPr/>
        </p:nvGrpSpPr>
        <p:grpSpPr>
          <a:xfrm>
            <a:off x="7373742" y="3904115"/>
            <a:ext cx="1869069" cy="1874929"/>
            <a:chOff x="302631" y="3688215"/>
            <a:chExt cx="1869069" cy="187492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9B60EA-B8DF-4E21-AB01-1B38307AF303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8AAAE22-E5FD-4445-8225-0F46A9365404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9" name="Rounded Rectangle 114">
            <a:extLst>
              <a:ext uri="{FF2B5EF4-FFF2-40B4-BE49-F238E27FC236}">
                <a16:creationId xmlns:a16="http://schemas.microsoft.com/office/drawing/2014/main" id="{DFB21971-FA13-4284-8270-EEAFCC55C856}"/>
              </a:ext>
            </a:extLst>
          </p:cNvPr>
          <p:cNvSpPr/>
          <p:nvPr/>
        </p:nvSpPr>
        <p:spPr>
          <a:xfrm>
            <a:off x="10101454" y="1568450"/>
            <a:ext cx="228600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15">
            <a:extLst>
              <a:ext uri="{FF2B5EF4-FFF2-40B4-BE49-F238E27FC236}">
                <a16:creationId xmlns:a16="http://schemas.microsoft.com/office/drawing/2014/main" id="{E293B630-7D21-45D0-8037-16E8374EC007}"/>
              </a:ext>
            </a:extLst>
          </p:cNvPr>
          <p:cNvSpPr/>
          <p:nvPr/>
        </p:nvSpPr>
        <p:spPr>
          <a:xfrm>
            <a:off x="10406254" y="1568450"/>
            <a:ext cx="228600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16">
            <a:extLst>
              <a:ext uri="{FF2B5EF4-FFF2-40B4-BE49-F238E27FC236}">
                <a16:creationId xmlns:a16="http://schemas.microsoft.com/office/drawing/2014/main" id="{161C3B84-4ABD-4F00-AB26-0896BE8B2501}"/>
              </a:ext>
            </a:extLst>
          </p:cNvPr>
          <p:cNvSpPr/>
          <p:nvPr/>
        </p:nvSpPr>
        <p:spPr>
          <a:xfrm>
            <a:off x="10711054" y="1568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17">
            <a:extLst>
              <a:ext uri="{FF2B5EF4-FFF2-40B4-BE49-F238E27FC236}">
                <a16:creationId xmlns:a16="http://schemas.microsoft.com/office/drawing/2014/main" id="{FAA59828-2211-40E5-9CEE-C92C7B120F35}"/>
              </a:ext>
            </a:extLst>
          </p:cNvPr>
          <p:cNvSpPr/>
          <p:nvPr/>
        </p:nvSpPr>
        <p:spPr>
          <a:xfrm>
            <a:off x="101014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18">
            <a:extLst>
              <a:ext uri="{FF2B5EF4-FFF2-40B4-BE49-F238E27FC236}">
                <a16:creationId xmlns:a16="http://schemas.microsoft.com/office/drawing/2014/main" id="{AD047C44-78E6-42FB-858C-D7BCC9F9815D}"/>
              </a:ext>
            </a:extLst>
          </p:cNvPr>
          <p:cNvSpPr/>
          <p:nvPr/>
        </p:nvSpPr>
        <p:spPr>
          <a:xfrm>
            <a:off x="104062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19">
            <a:extLst>
              <a:ext uri="{FF2B5EF4-FFF2-40B4-BE49-F238E27FC236}">
                <a16:creationId xmlns:a16="http://schemas.microsoft.com/office/drawing/2014/main" id="{089B228B-A50E-4599-86A6-F83DEA2E886A}"/>
              </a:ext>
            </a:extLst>
          </p:cNvPr>
          <p:cNvSpPr/>
          <p:nvPr/>
        </p:nvSpPr>
        <p:spPr>
          <a:xfrm>
            <a:off x="107110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20">
            <a:extLst>
              <a:ext uri="{FF2B5EF4-FFF2-40B4-BE49-F238E27FC236}">
                <a16:creationId xmlns:a16="http://schemas.microsoft.com/office/drawing/2014/main" id="{62F07DDE-5369-4F9A-AFF5-5CB4789A5D8D}"/>
              </a:ext>
            </a:extLst>
          </p:cNvPr>
          <p:cNvSpPr/>
          <p:nvPr/>
        </p:nvSpPr>
        <p:spPr>
          <a:xfrm>
            <a:off x="101014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68363ED1-5459-4033-9AB9-C88193F6849E}"/>
              </a:ext>
            </a:extLst>
          </p:cNvPr>
          <p:cNvSpPr/>
          <p:nvPr/>
        </p:nvSpPr>
        <p:spPr>
          <a:xfrm>
            <a:off x="104062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22">
            <a:extLst>
              <a:ext uri="{FF2B5EF4-FFF2-40B4-BE49-F238E27FC236}">
                <a16:creationId xmlns:a16="http://schemas.microsoft.com/office/drawing/2014/main" id="{21B97890-31D9-4037-9EF9-D020C66EEF4F}"/>
              </a:ext>
            </a:extLst>
          </p:cNvPr>
          <p:cNvSpPr/>
          <p:nvPr/>
        </p:nvSpPr>
        <p:spPr>
          <a:xfrm>
            <a:off x="107110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23">
            <a:extLst>
              <a:ext uri="{FF2B5EF4-FFF2-40B4-BE49-F238E27FC236}">
                <a16:creationId xmlns:a16="http://schemas.microsoft.com/office/drawing/2014/main" id="{B1166902-805A-4CD9-9C75-B5FD59CF8D85}"/>
              </a:ext>
            </a:extLst>
          </p:cNvPr>
          <p:cNvSpPr/>
          <p:nvPr/>
        </p:nvSpPr>
        <p:spPr>
          <a:xfrm>
            <a:off x="101014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24">
            <a:extLst>
              <a:ext uri="{FF2B5EF4-FFF2-40B4-BE49-F238E27FC236}">
                <a16:creationId xmlns:a16="http://schemas.microsoft.com/office/drawing/2014/main" id="{AED57208-CBB7-4C30-AC9D-D00E3F64D103}"/>
              </a:ext>
            </a:extLst>
          </p:cNvPr>
          <p:cNvSpPr/>
          <p:nvPr/>
        </p:nvSpPr>
        <p:spPr>
          <a:xfrm>
            <a:off x="104062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25">
            <a:extLst>
              <a:ext uri="{FF2B5EF4-FFF2-40B4-BE49-F238E27FC236}">
                <a16:creationId xmlns:a16="http://schemas.microsoft.com/office/drawing/2014/main" id="{32381620-D52C-4832-877F-BBB9DCFC19DF}"/>
              </a:ext>
            </a:extLst>
          </p:cNvPr>
          <p:cNvSpPr/>
          <p:nvPr/>
        </p:nvSpPr>
        <p:spPr>
          <a:xfrm>
            <a:off x="107110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26">
            <a:extLst>
              <a:ext uri="{FF2B5EF4-FFF2-40B4-BE49-F238E27FC236}">
                <a16:creationId xmlns:a16="http://schemas.microsoft.com/office/drawing/2014/main" id="{AA971B9E-C00D-4351-BF3A-848E34C27554}"/>
              </a:ext>
            </a:extLst>
          </p:cNvPr>
          <p:cNvSpPr/>
          <p:nvPr/>
        </p:nvSpPr>
        <p:spPr>
          <a:xfrm>
            <a:off x="101014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27">
            <a:extLst>
              <a:ext uri="{FF2B5EF4-FFF2-40B4-BE49-F238E27FC236}">
                <a16:creationId xmlns:a16="http://schemas.microsoft.com/office/drawing/2014/main" id="{5738EB36-67B0-481E-923D-DE1923625B4F}"/>
              </a:ext>
            </a:extLst>
          </p:cNvPr>
          <p:cNvSpPr/>
          <p:nvPr/>
        </p:nvSpPr>
        <p:spPr>
          <a:xfrm>
            <a:off x="104062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28">
            <a:extLst>
              <a:ext uri="{FF2B5EF4-FFF2-40B4-BE49-F238E27FC236}">
                <a16:creationId xmlns:a16="http://schemas.microsoft.com/office/drawing/2014/main" id="{2E34906F-201F-49CD-B7F4-E6A98CEEA1AF}"/>
              </a:ext>
            </a:extLst>
          </p:cNvPr>
          <p:cNvSpPr/>
          <p:nvPr/>
        </p:nvSpPr>
        <p:spPr>
          <a:xfrm>
            <a:off x="107110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96">
            <a:extLst>
              <a:ext uri="{FF2B5EF4-FFF2-40B4-BE49-F238E27FC236}">
                <a16:creationId xmlns:a16="http://schemas.microsoft.com/office/drawing/2014/main" id="{6543B3B9-16E6-498B-9066-6DEFAA79FD85}"/>
              </a:ext>
            </a:extLst>
          </p:cNvPr>
          <p:cNvSpPr/>
          <p:nvPr/>
        </p:nvSpPr>
        <p:spPr>
          <a:xfrm>
            <a:off x="101014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97">
            <a:extLst>
              <a:ext uri="{FF2B5EF4-FFF2-40B4-BE49-F238E27FC236}">
                <a16:creationId xmlns:a16="http://schemas.microsoft.com/office/drawing/2014/main" id="{29BB622B-44EE-45C6-B3F6-27E45C4E7EB9}"/>
              </a:ext>
            </a:extLst>
          </p:cNvPr>
          <p:cNvSpPr/>
          <p:nvPr/>
        </p:nvSpPr>
        <p:spPr>
          <a:xfrm>
            <a:off x="104062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98">
            <a:extLst>
              <a:ext uri="{FF2B5EF4-FFF2-40B4-BE49-F238E27FC236}">
                <a16:creationId xmlns:a16="http://schemas.microsoft.com/office/drawing/2014/main" id="{46851016-3E5B-446E-A913-606F5FEB28B5}"/>
              </a:ext>
            </a:extLst>
          </p:cNvPr>
          <p:cNvSpPr/>
          <p:nvPr/>
        </p:nvSpPr>
        <p:spPr>
          <a:xfrm>
            <a:off x="107110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211">
            <a:extLst>
              <a:ext uri="{FF2B5EF4-FFF2-40B4-BE49-F238E27FC236}">
                <a16:creationId xmlns:a16="http://schemas.microsoft.com/office/drawing/2014/main" id="{E6C4F4C2-7EDF-4A50-A379-FA8689B54E65}"/>
              </a:ext>
            </a:extLst>
          </p:cNvPr>
          <p:cNvSpPr/>
          <p:nvPr/>
        </p:nvSpPr>
        <p:spPr>
          <a:xfrm>
            <a:off x="101014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212">
            <a:extLst>
              <a:ext uri="{FF2B5EF4-FFF2-40B4-BE49-F238E27FC236}">
                <a16:creationId xmlns:a16="http://schemas.microsoft.com/office/drawing/2014/main" id="{82C3A68E-5E7F-45D2-B32C-687C404469E9}"/>
              </a:ext>
            </a:extLst>
          </p:cNvPr>
          <p:cNvSpPr/>
          <p:nvPr/>
        </p:nvSpPr>
        <p:spPr>
          <a:xfrm>
            <a:off x="104062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213">
            <a:extLst>
              <a:ext uri="{FF2B5EF4-FFF2-40B4-BE49-F238E27FC236}">
                <a16:creationId xmlns:a16="http://schemas.microsoft.com/office/drawing/2014/main" id="{2FF947ED-A1AF-4E8A-95F5-1912584262DD}"/>
              </a:ext>
            </a:extLst>
          </p:cNvPr>
          <p:cNvSpPr/>
          <p:nvPr/>
        </p:nvSpPr>
        <p:spPr>
          <a:xfrm>
            <a:off x="107110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32897-4943-4AD5-9D34-BED70855C1DD}"/>
              </a:ext>
            </a:extLst>
          </p:cNvPr>
          <p:cNvSpPr/>
          <p:nvPr/>
        </p:nvSpPr>
        <p:spPr>
          <a:xfrm>
            <a:off x="9871165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1"/>
                </a:solidFill>
              </a:rPr>
              <a:t>90%</a:t>
            </a:r>
            <a:endParaRPr lang="ms-MY" sz="4000" b="1" dirty="0">
              <a:solidFill>
                <a:schemeClr val="accent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830B25-24B0-4F8C-B51F-EB37A6A6A8CF}"/>
              </a:ext>
            </a:extLst>
          </p:cNvPr>
          <p:cNvGrpSpPr/>
          <p:nvPr/>
        </p:nvGrpSpPr>
        <p:grpSpPr>
          <a:xfrm>
            <a:off x="9586020" y="3904115"/>
            <a:ext cx="1869069" cy="1874929"/>
            <a:chOff x="302631" y="3688215"/>
            <a:chExt cx="1869069" cy="187492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1EC97B-5AA4-4A18-B7B2-F0ECC5D6F968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9FA40F-6375-46F3-8DBF-24421D912D68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767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45" name="Group 120">
            <a:extLst>
              <a:ext uri="{FF2B5EF4-FFF2-40B4-BE49-F238E27FC236}">
                <a16:creationId xmlns:a16="http://schemas.microsoft.com/office/drawing/2014/main" id="{B4924662-1B8F-41F2-A5C0-4F40C38E194B}"/>
              </a:ext>
            </a:extLst>
          </p:cNvPr>
          <p:cNvGrpSpPr/>
          <p:nvPr/>
        </p:nvGrpSpPr>
        <p:grpSpPr>
          <a:xfrm>
            <a:off x="3589896" y="2777498"/>
            <a:ext cx="2506103" cy="1093345"/>
            <a:chOff x="302738" y="4224993"/>
            <a:chExt cx="1949782" cy="1093345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9591843-50F7-41F9-9F1D-937D9025622E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FCD543DF-722A-4246-BF0F-955B3CA83224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8" name="Group 9">
            <a:extLst>
              <a:ext uri="{FF2B5EF4-FFF2-40B4-BE49-F238E27FC236}">
                <a16:creationId xmlns:a16="http://schemas.microsoft.com/office/drawing/2014/main" id="{A04B82F5-F15C-46BF-9CC1-0D44AE5226F5}"/>
              </a:ext>
            </a:extLst>
          </p:cNvPr>
          <p:cNvGrpSpPr/>
          <p:nvPr/>
        </p:nvGrpSpPr>
        <p:grpSpPr>
          <a:xfrm>
            <a:off x="3992306" y="1969795"/>
            <a:ext cx="1701282" cy="692561"/>
            <a:chOff x="2626230" y="1861456"/>
            <a:chExt cx="1701282" cy="692561"/>
          </a:xfrm>
        </p:grpSpPr>
        <p:sp>
          <p:nvSpPr>
            <p:cNvPr id="249" name="Rounded Rectangle 112">
              <a:extLst>
                <a:ext uri="{FF2B5EF4-FFF2-40B4-BE49-F238E27FC236}">
                  <a16:creationId xmlns:a16="http://schemas.microsoft.com/office/drawing/2014/main" id="{5ECB2388-72EE-4D01-9EAA-A9D97F441306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Rounded Rectangle 113">
              <a:extLst>
                <a:ext uri="{FF2B5EF4-FFF2-40B4-BE49-F238E27FC236}">
                  <a16:creationId xmlns:a16="http://schemas.microsoft.com/office/drawing/2014/main" id="{7BC72E0E-F331-42A5-8D24-B58ECA9F7D7F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1" name="Group 8">
              <a:extLst>
                <a:ext uri="{FF2B5EF4-FFF2-40B4-BE49-F238E27FC236}">
                  <a16:creationId xmlns:a16="http://schemas.microsoft.com/office/drawing/2014/main" id="{1FF6C8DC-C2CA-4B27-B34A-DE566680D42D}"/>
                </a:ext>
              </a:extLst>
            </p:cNvPr>
            <p:cNvGrpSpPr/>
            <p:nvPr/>
          </p:nvGrpSpPr>
          <p:grpSpPr>
            <a:xfrm>
              <a:off x="2734241" y="1953054"/>
              <a:ext cx="1378024" cy="506682"/>
              <a:chOff x="2734241" y="1953556"/>
              <a:chExt cx="1378024" cy="506682"/>
            </a:xfrm>
          </p:grpSpPr>
          <p:sp>
            <p:nvSpPr>
              <p:cNvPr id="252" name="Rounded Rectangle 114">
                <a:extLst>
                  <a:ext uri="{FF2B5EF4-FFF2-40B4-BE49-F238E27FC236}">
                    <a16:creationId xmlns:a16="http://schemas.microsoft.com/office/drawing/2014/main" id="{FB828E9B-FCDE-49B9-862F-F8BEB25BCEB9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Rounded Rectangle 147">
                <a:extLst>
                  <a:ext uri="{FF2B5EF4-FFF2-40B4-BE49-F238E27FC236}">
                    <a16:creationId xmlns:a16="http://schemas.microsoft.com/office/drawing/2014/main" id="{3A8632AF-F414-4D9A-B493-CCC799A04EB5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Rounded Rectangle 147">
                <a:extLst>
                  <a:ext uri="{FF2B5EF4-FFF2-40B4-BE49-F238E27FC236}">
                    <a16:creationId xmlns:a16="http://schemas.microsoft.com/office/drawing/2014/main" id="{8C9ABBC7-ED4D-41FF-904E-1C2B100A23FC}"/>
                  </a:ext>
                </a:extLst>
              </p:cNvPr>
              <p:cNvSpPr/>
              <p:nvPr/>
            </p:nvSpPr>
            <p:spPr>
              <a:xfrm>
                <a:off x="3308130" y="195534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Rounded Rectangle 147">
                <a:extLst>
                  <a:ext uri="{FF2B5EF4-FFF2-40B4-BE49-F238E27FC236}">
                    <a16:creationId xmlns:a16="http://schemas.microsoft.com/office/drawing/2014/main" id="{9676028D-7D33-4D92-86A3-788FDF1CE629}"/>
                  </a:ext>
                </a:extLst>
              </p:cNvPr>
              <p:cNvSpPr/>
              <p:nvPr/>
            </p:nvSpPr>
            <p:spPr>
              <a:xfrm>
                <a:off x="3596861" y="195445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Rounded Rectangle 147">
                <a:extLst>
                  <a:ext uri="{FF2B5EF4-FFF2-40B4-BE49-F238E27FC236}">
                    <a16:creationId xmlns:a16="http://schemas.microsoft.com/office/drawing/2014/main" id="{CC9D27DA-A639-4620-8E10-12406C7F610C}"/>
                  </a:ext>
                </a:extLst>
              </p:cNvPr>
              <p:cNvSpPr/>
              <p:nvPr/>
            </p:nvSpPr>
            <p:spPr>
              <a:xfrm>
                <a:off x="3885592" y="1953556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7" name="Group 151">
            <a:extLst>
              <a:ext uri="{FF2B5EF4-FFF2-40B4-BE49-F238E27FC236}">
                <a16:creationId xmlns:a16="http://schemas.microsoft.com/office/drawing/2014/main" id="{F711123A-F832-407B-85EF-3AFBA1973C39}"/>
              </a:ext>
            </a:extLst>
          </p:cNvPr>
          <p:cNvGrpSpPr/>
          <p:nvPr/>
        </p:nvGrpSpPr>
        <p:grpSpPr>
          <a:xfrm>
            <a:off x="974049" y="2778192"/>
            <a:ext cx="2506103" cy="1093345"/>
            <a:chOff x="302738" y="4224993"/>
            <a:chExt cx="1949782" cy="109334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3B33545-3A93-4FEA-BC9B-B1529F22037B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20%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85328FE-8CA4-4031-A113-CDC7895CB8A8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9DBBD2AD-938F-4B68-B7CD-464F825F6563}"/>
              </a:ext>
            </a:extLst>
          </p:cNvPr>
          <p:cNvGrpSpPr/>
          <p:nvPr/>
        </p:nvGrpSpPr>
        <p:grpSpPr>
          <a:xfrm>
            <a:off x="1376459" y="1970489"/>
            <a:ext cx="1701282" cy="692561"/>
            <a:chOff x="1376459" y="1909526"/>
            <a:chExt cx="1701282" cy="692561"/>
          </a:xfrm>
        </p:grpSpPr>
        <p:sp>
          <p:nvSpPr>
            <p:cNvPr id="261" name="Rounded Rectangle 155">
              <a:extLst>
                <a:ext uri="{FF2B5EF4-FFF2-40B4-BE49-F238E27FC236}">
                  <a16:creationId xmlns:a16="http://schemas.microsoft.com/office/drawing/2014/main" id="{C33BF460-7B87-4B5B-8F4F-62AAF1A91AEF}"/>
                </a:ext>
              </a:extLst>
            </p:cNvPr>
            <p:cNvSpPr/>
            <p:nvPr/>
          </p:nvSpPr>
          <p:spPr>
            <a:xfrm>
              <a:off x="1376459" y="190952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Rounded Rectangle 156">
              <a:extLst>
                <a:ext uri="{FF2B5EF4-FFF2-40B4-BE49-F238E27FC236}">
                  <a16:creationId xmlns:a16="http://schemas.microsoft.com/office/drawing/2014/main" id="{296993ED-49B7-4909-B0D2-7231134D562A}"/>
                </a:ext>
              </a:extLst>
            </p:cNvPr>
            <p:cNvSpPr/>
            <p:nvPr/>
          </p:nvSpPr>
          <p:spPr>
            <a:xfrm>
              <a:off x="2938863" y="207578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Rounded Rectangle 158">
              <a:extLst>
                <a:ext uri="{FF2B5EF4-FFF2-40B4-BE49-F238E27FC236}">
                  <a16:creationId xmlns:a16="http://schemas.microsoft.com/office/drawing/2014/main" id="{0C30C5D4-2B43-44D8-B4C8-029A7E06A035}"/>
                </a:ext>
              </a:extLst>
            </p:cNvPr>
            <p:cNvSpPr/>
            <p:nvPr/>
          </p:nvSpPr>
          <p:spPr>
            <a:xfrm>
              <a:off x="1484470" y="2003806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Group 163">
            <a:extLst>
              <a:ext uri="{FF2B5EF4-FFF2-40B4-BE49-F238E27FC236}">
                <a16:creationId xmlns:a16="http://schemas.microsoft.com/office/drawing/2014/main" id="{A1273E52-3B7E-4523-9E37-8A37B8CE6582}"/>
              </a:ext>
            </a:extLst>
          </p:cNvPr>
          <p:cNvGrpSpPr/>
          <p:nvPr/>
        </p:nvGrpSpPr>
        <p:grpSpPr>
          <a:xfrm>
            <a:off x="3589896" y="5036917"/>
            <a:ext cx="2506103" cy="1093345"/>
            <a:chOff x="302738" y="4224993"/>
            <a:chExt cx="1949782" cy="1093345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F56D0F2-5D65-4C8D-A192-B3577BFA3516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80%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DA8D930-924D-41B4-BADC-94A8DB8963D3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7" name="Group 166">
            <a:extLst>
              <a:ext uri="{FF2B5EF4-FFF2-40B4-BE49-F238E27FC236}">
                <a16:creationId xmlns:a16="http://schemas.microsoft.com/office/drawing/2014/main" id="{96A90285-A03F-4970-860E-32B1DD300BA1}"/>
              </a:ext>
            </a:extLst>
          </p:cNvPr>
          <p:cNvGrpSpPr/>
          <p:nvPr/>
        </p:nvGrpSpPr>
        <p:grpSpPr>
          <a:xfrm>
            <a:off x="3992306" y="4229214"/>
            <a:ext cx="1701282" cy="692561"/>
            <a:chOff x="2626230" y="1861456"/>
            <a:chExt cx="1701282" cy="692561"/>
          </a:xfrm>
        </p:grpSpPr>
        <p:sp>
          <p:nvSpPr>
            <p:cNvPr id="268" name="Rounded Rectangle 167">
              <a:extLst>
                <a:ext uri="{FF2B5EF4-FFF2-40B4-BE49-F238E27FC236}">
                  <a16:creationId xmlns:a16="http://schemas.microsoft.com/office/drawing/2014/main" id="{9DBE2D0C-5780-4B1F-9F3D-60C72DD78287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Rounded Rectangle 168">
              <a:extLst>
                <a:ext uri="{FF2B5EF4-FFF2-40B4-BE49-F238E27FC236}">
                  <a16:creationId xmlns:a16="http://schemas.microsoft.com/office/drawing/2014/main" id="{2FF35DD1-E7AE-4E91-849E-C815B80CFBAB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Group 169">
              <a:extLst>
                <a:ext uri="{FF2B5EF4-FFF2-40B4-BE49-F238E27FC236}">
                  <a16:creationId xmlns:a16="http://schemas.microsoft.com/office/drawing/2014/main" id="{DAA23232-0379-40A8-B2F3-1EB690671314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271" name="Rounded Rectangle 170">
                <a:extLst>
                  <a:ext uri="{FF2B5EF4-FFF2-40B4-BE49-F238E27FC236}">
                    <a16:creationId xmlns:a16="http://schemas.microsoft.com/office/drawing/2014/main" id="{3004294E-2759-4761-B50E-A7F61217ED6D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Rounded Rectangle 171">
                <a:extLst>
                  <a:ext uri="{FF2B5EF4-FFF2-40B4-BE49-F238E27FC236}">
                    <a16:creationId xmlns:a16="http://schemas.microsoft.com/office/drawing/2014/main" id="{85CFAC82-2B66-445E-B7BC-5D2CFF17B038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Rounded Rectangle 172">
                <a:extLst>
                  <a:ext uri="{FF2B5EF4-FFF2-40B4-BE49-F238E27FC236}">
                    <a16:creationId xmlns:a16="http://schemas.microsoft.com/office/drawing/2014/main" id="{7EC1B2BC-4464-4F7C-9E30-EBA40B1D15D3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Rounded Rectangle 173">
                <a:extLst>
                  <a:ext uri="{FF2B5EF4-FFF2-40B4-BE49-F238E27FC236}">
                    <a16:creationId xmlns:a16="http://schemas.microsoft.com/office/drawing/2014/main" id="{B3995566-CDE8-4D87-BCAC-24D34C4105E7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Rounded Rectangle 173">
                <a:extLst>
                  <a:ext uri="{FF2B5EF4-FFF2-40B4-BE49-F238E27FC236}">
                    <a16:creationId xmlns:a16="http://schemas.microsoft.com/office/drawing/2014/main" id="{FAB0FDFA-65F8-4922-8F18-9D5132DDCBCF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6" name="Group 175">
            <a:extLst>
              <a:ext uri="{FF2B5EF4-FFF2-40B4-BE49-F238E27FC236}">
                <a16:creationId xmlns:a16="http://schemas.microsoft.com/office/drawing/2014/main" id="{C5D4D1D2-3A9E-4FBF-9AAA-95A09617969F}"/>
              </a:ext>
            </a:extLst>
          </p:cNvPr>
          <p:cNvGrpSpPr/>
          <p:nvPr/>
        </p:nvGrpSpPr>
        <p:grpSpPr>
          <a:xfrm>
            <a:off x="974049" y="5037611"/>
            <a:ext cx="2506103" cy="1093345"/>
            <a:chOff x="302738" y="4224993"/>
            <a:chExt cx="1949782" cy="1093345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A2E183F7-C273-453A-AB83-376C4B8A22DD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9919A71-6AB9-4BC4-96FA-620F3142E6F0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9" name="Group 178">
            <a:extLst>
              <a:ext uri="{FF2B5EF4-FFF2-40B4-BE49-F238E27FC236}">
                <a16:creationId xmlns:a16="http://schemas.microsoft.com/office/drawing/2014/main" id="{0A6B480D-8DF3-42D4-9CBF-0EDA22411FF8}"/>
              </a:ext>
            </a:extLst>
          </p:cNvPr>
          <p:cNvGrpSpPr/>
          <p:nvPr/>
        </p:nvGrpSpPr>
        <p:grpSpPr>
          <a:xfrm>
            <a:off x="1376459" y="4229908"/>
            <a:ext cx="1701282" cy="692561"/>
            <a:chOff x="2626230" y="1861456"/>
            <a:chExt cx="1701282" cy="692561"/>
          </a:xfrm>
        </p:grpSpPr>
        <p:sp>
          <p:nvSpPr>
            <p:cNvPr id="280" name="Rounded Rectangle 179">
              <a:extLst>
                <a:ext uri="{FF2B5EF4-FFF2-40B4-BE49-F238E27FC236}">
                  <a16:creationId xmlns:a16="http://schemas.microsoft.com/office/drawing/2014/main" id="{0DA4EFF7-6F17-49E4-928A-31745F3D7208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Rounded Rectangle 180">
              <a:extLst>
                <a:ext uri="{FF2B5EF4-FFF2-40B4-BE49-F238E27FC236}">
                  <a16:creationId xmlns:a16="http://schemas.microsoft.com/office/drawing/2014/main" id="{E4991BCD-4C75-4363-BE46-82524D8A9451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2" name="Group 181">
              <a:extLst>
                <a:ext uri="{FF2B5EF4-FFF2-40B4-BE49-F238E27FC236}">
                  <a16:creationId xmlns:a16="http://schemas.microsoft.com/office/drawing/2014/main" id="{D87C5275-D98E-492E-B36C-9E7694C1445B}"/>
                </a:ext>
              </a:extLst>
            </p:cNvPr>
            <p:cNvGrpSpPr/>
            <p:nvPr/>
          </p:nvGrpSpPr>
          <p:grpSpPr>
            <a:xfrm>
              <a:off x="2734241" y="1949268"/>
              <a:ext cx="1357149" cy="510468"/>
              <a:chOff x="2734241" y="1949770"/>
              <a:chExt cx="1357149" cy="510468"/>
            </a:xfrm>
          </p:grpSpPr>
          <p:sp>
            <p:nvSpPr>
              <p:cNvPr id="283" name="Rounded Rectangle 182">
                <a:extLst>
                  <a:ext uri="{FF2B5EF4-FFF2-40B4-BE49-F238E27FC236}">
                    <a16:creationId xmlns:a16="http://schemas.microsoft.com/office/drawing/2014/main" id="{E28DB887-BA3E-49B5-8134-FDCAE8A7E62A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Rounded Rectangle 183">
                <a:extLst>
                  <a:ext uri="{FF2B5EF4-FFF2-40B4-BE49-F238E27FC236}">
                    <a16:creationId xmlns:a16="http://schemas.microsoft.com/office/drawing/2014/main" id="{FF445583-E7B9-49BA-8020-6D2CCEBF2BB8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Rounded Rectangle 184">
                <a:extLst>
                  <a:ext uri="{FF2B5EF4-FFF2-40B4-BE49-F238E27FC236}">
                    <a16:creationId xmlns:a16="http://schemas.microsoft.com/office/drawing/2014/main" id="{DB6FC39D-1C4A-4A51-91C1-B0141BEBB08C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Rounded Rectangle 184">
                <a:extLst>
                  <a:ext uri="{FF2B5EF4-FFF2-40B4-BE49-F238E27FC236}">
                    <a16:creationId xmlns:a16="http://schemas.microsoft.com/office/drawing/2014/main" id="{3C9EEF91-ACDA-43C4-BD81-447698FFB840}"/>
                  </a:ext>
                </a:extLst>
              </p:cNvPr>
              <p:cNvSpPr/>
              <p:nvPr/>
            </p:nvSpPr>
            <p:spPr>
              <a:xfrm>
                <a:off x="3584637" y="195300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Rounded Rectangle 184">
                <a:extLst>
                  <a:ext uri="{FF2B5EF4-FFF2-40B4-BE49-F238E27FC236}">
                    <a16:creationId xmlns:a16="http://schemas.microsoft.com/office/drawing/2014/main" id="{15E55BBF-C37A-45EE-9510-0EA56B9461A7}"/>
                  </a:ext>
                </a:extLst>
              </p:cNvPr>
              <p:cNvSpPr/>
              <p:nvPr/>
            </p:nvSpPr>
            <p:spPr>
              <a:xfrm>
                <a:off x="3864717" y="194977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88" name="Group 191">
            <a:extLst>
              <a:ext uri="{FF2B5EF4-FFF2-40B4-BE49-F238E27FC236}">
                <a16:creationId xmlns:a16="http://schemas.microsoft.com/office/drawing/2014/main" id="{D8E67207-347A-4705-8D49-E0676880A431}"/>
              </a:ext>
            </a:extLst>
          </p:cNvPr>
          <p:cNvGrpSpPr/>
          <p:nvPr/>
        </p:nvGrpSpPr>
        <p:grpSpPr>
          <a:xfrm>
            <a:off x="6904790" y="1848756"/>
            <a:ext cx="1843006" cy="1840000"/>
            <a:chOff x="302738" y="4401667"/>
            <a:chExt cx="1492734" cy="1840000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0CBE670-2C36-4CAD-97E7-D06A503C6BC4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E5910638-9F34-48CE-90F2-9C4B86B71256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1" name="Group 194">
            <a:extLst>
              <a:ext uri="{FF2B5EF4-FFF2-40B4-BE49-F238E27FC236}">
                <a16:creationId xmlns:a16="http://schemas.microsoft.com/office/drawing/2014/main" id="{C3B879F6-755A-4087-94FA-BDFABC6BB653}"/>
              </a:ext>
            </a:extLst>
          </p:cNvPr>
          <p:cNvGrpSpPr/>
          <p:nvPr/>
        </p:nvGrpSpPr>
        <p:grpSpPr>
          <a:xfrm>
            <a:off x="9374945" y="1860119"/>
            <a:ext cx="1843006" cy="1840000"/>
            <a:chOff x="302738" y="4401667"/>
            <a:chExt cx="1492734" cy="1840000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931AF0A-2B01-49B0-BE53-03DE9821082E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6372A0B5-FC0D-4179-95F3-169157EF7C98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4" name="Group 197">
            <a:extLst>
              <a:ext uri="{FF2B5EF4-FFF2-40B4-BE49-F238E27FC236}">
                <a16:creationId xmlns:a16="http://schemas.microsoft.com/office/drawing/2014/main" id="{1500EA9E-D351-461B-A480-B720ADD7EEED}"/>
              </a:ext>
            </a:extLst>
          </p:cNvPr>
          <p:cNvGrpSpPr/>
          <p:nvPr/>
        </p:nvGrpSpPr>
        <p:grpSpPr>
          <a:xfrm>
            <a:off x="6915676" y="4291251"/>
            <a:ext cx="1843006" cy="1840000"/>
            <a:chOff x="302738" y="4401667"/>
            <a:chExt cx="1492734" cy="1840000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920A8B79-FC44-4D71-9744-70AAA1E6FE79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6A44ABA-5F25-4E86-A1AE-2ACA5A05B342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7" name="Group 200">
            <a:extLst>
              <a:ext uri="{FF2B5EF4-FFF2-40B4-BE49-F238E27FC236}">
                <a16:creationId xmlns:a16="http://schemas.microsoft.com/office/drawing/2014/main" id="{204FBDE8-7B37-4D51-92F2-E1D8D8ED0007}"/>
              </a:ext>
            </a:extLst>
          </p:cNvPr>
          <p:cNvGrpSpPr/>
          <p:nvPr/>
        </p:nvGrpSpPr>
        <p:grpSpPr>
          <a:xfrm>
            <a:off x="9385831" y="4302614"/>
            <a:ext cx="1843006" cy="1840000"/>
            <a:chOff x="302738" y="4401667"/>
            <a:chExt cx="1492734" cy="184000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7222E87-EB99-4031-9B06-C1C46BE075BF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F9AE973F-AFB9-434D-AE0D-0C0BF1DF2B4C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0" name="Rounded Rectangle 171">
            <a:extLst>
              <a:ext uri="{FF2B5EF4-FFF2-40B4-BE49-F238E27FC236}">
                <a16:creationId xmlns:a16="http://schemas.microsoft.com/office/drawing/2014/main" id="{16073611-07EB-40C0-8073-5899CDE4C3BC}"/>
              </a:ext>
            </a:extLst>
          </p:cNvPr>
          <p:cNvSpPr/>
          <p:nvPr/>
        </p:nvSpPr>
        <p:spPr>
          <a:xfrm>
            <a:off x="1765977" y="2069296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Rounded Rectangle 172">
            <a:extLst>
              <a:ext uri="{FF2B5EF4-FFF2-40B4-BE49-F238E27FC236}">
                <a16:creationId xmlns:a16="http://schemas.microsoft.com/office/drawing/2014/main" id="{C73A6274-7BAE-4792-A35D-7E0AAC2343F6}"/>
              </a:ext>
            </a:extLst>
          </p:cNvPr>
          <p:cNvSpPr/>
          <p:nvPr/>
        </p:nvSpPr>
        <p:spPr>
          <a:xfrm>
            <a:off x="2051135" y="2069296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Rounded Rectangle 173">
            <a:extLst>
              <a:ext uri="{FF2B5EF4-FFF2-40B4-BE49-F238E27FC236}">
                <a16:creationId xmlns:a16="http://schemas.microsoft.com/office/drawing/2014/main" id="{B3BEACA4-3D16-4FC1-801A-24AD13A0CB0F}"/>
              </a:ext>
            </a:extLst>
          </p:cNvPr>
          <p:cNvSpPr/>
          <p:nvPr/>
        </p:nvSpPr>
        <p:spPr>
          <a:xfrm>
            <a:off x="2336293" y="2069296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Rounded Rectangle 173">
            <a:extLst>
              <a:ext uri="{FF2B5EF4-FFF2-40B4-BE49-F238E27FC236}">
                <a16:creationId xmlns:a16="http://schemas.microsoft.com/office/drawing/2014/main" id="{798AE311-FFA6-4251-8D6B-B01E1662D990}"/>
              </a:ext>
            </a:extLst>
          </p:cNvPr>
          <p:cNvSpPr/>
          <p:nvPr/>
        </p:nvSpPr>
        <p:spPr>
          <a:xfrm>
            <a:off x="2619799" y="2066756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Round Same Side Corner Rectangle 11">
            <a:extLst>
              <a:ext uri="{FF2B5EF4-FFF2-40B4-BE49-F238E27FC236}">
                <a16:creationId xmlns:a16="http://schemas.microsoft.com/office/drawing/2014/main" id="{889B152E-7908-4063-BD26-84962C7D4D9C}"/>
              </a:ext>
            </a:extLst>
          </p:cNvPr>
          <p:cNvSpPr>
            <a:spLocks noChangeAspect="1"/>
          </p:cNvSpPr>
          <p:nvPr/>
        </p:nvSpPr>
        <p:spPr>
          <a:xfrm rot="9900000">
            <a:off x="8832342" y="1954568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Rounded Rectangle 27">
            <a:extLst>
              <a:ext uri="{FF2B5EF4-FFF2-40B4-BE49-F238E27FC236}">
                <a16:creationId xmlns:a16="http://schemas.microsoft.com/office/drawing/2014/main" id="{A0FD8BB6-6B02-44BB-9EFF-D1844C0F991C}"/>
              </a:ext>
            </a:extLst>
          </p:cNvPr>
          <p:cNvSpPr/>
          <p:nvPr/>
        </p:nvSpPr>
        <p:spPr>
          <a:xfrm>
            <a:off x="6358419" y="1925305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Rectangle 16">
            <a:extLst>
              <a:ext uri="{FF2B5EF4-FFF2-40B4-BE49-F238E27FC236}">
                <a16:creationId xmlns:a16="http://schemas.microsoft.com/office/drawing/2014/main" id="{46276AF0-9446-4B34-A11B-C1DAE951984A}"/>
              </a:ext>
            </a:extLst>
          </p:cNvPr>
          <p:cNvSpPr/>
          <p:nvPr/>
        </p:nvSpPr>
        <p:spPr>
          <a:xfrm>
            <a:off x="8844316" y="4376278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7" name="Oval 21">
            <a:extLst>
              <a:ext uri="{FF2B5EF4-FFF2-40B4-BE49-F238E27FC236}">
                <a16:creationId xmlns:a16="http://schemas.microsoft.com/office/drawing/2014/main" id="{9C506663-0C12-437D-9FAE-0C9C39CC9CF9}"/>
              </a:ext>
            </a:extLst>
          </p:cNvPr>
          <p:cNvSpPr>
            <a:spLocks noChangeAspect="1"/>
          </p:cNvSpPr>
          <p:nvPr/>
        </p:nvSpPr>
        <p:spPr>
          <a:xfrm>
            <a:off x="6410875" y="4376278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370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/>
        </p:nvSpPr>
        <p:spPr>
          <a:xfrm>
            <a:off x="838200" y="43050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Rectangle Fraction Chart for PowerPoint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C86101BD-A8F3-4F8E-ACF7-0A9EEE1C8A13}"/>
              </a:ext>
            </a:extLst>
          </p:cNvPr>
          <p:cNvSpPr txBox="1"/>
          <p:nvPr/>
        </p:nvSpPr>
        <p:spPr>
          <a:xfrm>
            <a:off x="1312200" y="1418177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67%</a:t>
            </a:r>
          </a:p>
        </p:txBody>
      </p:sp>
      <p:sp>
        <p:nvSpPr>
          <p:cNvPr id="53" name="TextBox 186">
            <a:extLst>
              <a:ext uri="{FF2B5EF4-FFF2-40B4-BE49-F238E27FC236}">
                <a16:creationId xmlns:a16="http://schemas.microsoft.com/office/drawing/2014/main" id="{3860C86E-A857-469A-A371-8D5D9F12E653}"/>
              </a:ext>
            </a:extLst>
          </p:cNvPr>
          <p:cNvSpPr txBox="1"/>
          <p:nvPr/>
        </p:nvSpPr>
        <p:spPr>
          <a:xfrm>
            <a:off x="4112298" y="1418177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41%</a:t>
            </a:r>
          </a:p>
        </p:txBody>
      </p:sp>
      <p:sp>
        <p:nvSpPr>
          <p:cNvPr id="54" name="TextBox 187">
            <a:extLst>
              <a:ext uri="{FF2B5EF4-FFF2-40B4-BE49-F238E27FC236}">
                <a16:creationId xmlns:a16="http://schemas.microsoft.com/office/drawing/2014/main" id="{F99CF74F-0FED-4E6B-815B-A27E708288B2}"/>
              </a:ext>
            </a:extLst>
          </p:cNvPr>
          <p:cNvSpPr txBox="1"/>
          <p:nvPr/>
        </p:nvSpPr>
        <p:spPr>
          <a:xfrm>
            <a:off x="6912396" y="1418177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80%</a:t>
            </a:r>
          </a:p>
        </p:txBody>
      </p:sp>
      <p:grpSp>
        <p:nvGrpSpPr>
          <p:cNvPr id="55" name="Group 4">
            <a:extLst>
              <a:ext uri="{FF2B5EF4-FFF2-40B4-BE49-F238E27FC236}">
                <a16:creationId xmlns:a16="http://schemas.microsoft.com/office/drawing/2014/main" id="{27AEE304-53EA-4458-A895-14875F3C5D3A}"/>
              </a:ext>
            </a:extLst>
          </p:cNvPr>
          <p:cNvGrpSpPr/>
          <p:nvPr/>
        </p:nvGrpSpPr>
        <p:grpSpPr>
          <a:xfrm>
            <a:off x="838200" y="2268026"/>
            <a:ext cx="2115310" cy="2464607"/>
            <a:chOff x="1126836" y="2001008"/>
            <a:chExt cx="2724728" cy="3402265"/>
          </a:xfrm>
        </p:grpSpPr>
        <p:sp>
          <p:nvSpPr>
            <p:cNvPr id="163" name="Rectangle: Rounded Corners 2">
              <a:extLst>
                <a:ext uri="{FF2B5EF4-FFF2-40B4-BE49-F238E27FC236}">
                  <a16:creationId xmlns:a16="http://schemas.microsoft.com/office/drawing/2014/main" id="{B21FC46B-CDB0-40DE-85E8-4832D4C18828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" name="Rectangle: Rounded Corners 33">
              <a:extLst>
                <a:ext uri="{FF2B5EF4-FFF2-40B4-BE49-F238E27FC236}">
                  <a16:creationId xmlns:a16="http://schemas.microsoft.com/office/drawing/2014/main" id="{BB54F6AE-36FE-4D69-AA19-52FB9CD5E727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" name="Rectangle: Rounded Corners 34">
              <a:extLst>
                <a:ext uri="{FF2B5EF4-FFF2-40B4-BE49-F238E27FC236}">
                  <a16:creationId xmlns:a16="http://schemas.microsoft.com/office/drawing/2014/main" id="{7C999AE8-006D-442D-91A8-20F021CFEF12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" name="Rectangle: Rounded Corners 35">
              <a:extLst>
                <a:ext uri="{FF2B5EF4-FFF2-40B4-BE49-F238E27FC236}">
                  <a16:creationId xmlns:a16="http://schemas.microsoft.com/office/drawing/2014/main" id="{8421B820-5A12-4506-9915-64D374C695A4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" name="Rectangle: Rounded Corners 36">
              <a:extLst>
                <a:ext uri="{FF2B5EF4-FFF2-40B4-BE49-F238E27FC236}">
                  <a16:creationId xmlns:a16="http://schemas.microsoft.com/office/drawing/2014/main" id="{7D03EE17-157D-4024-B09D-8D018A5D5CF3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" name="Rectangle: Rounded Corners 37">
              <a:extLst>
                <a:ext uri="{FF2B5EF4-FFF2-40B4-BE49-F238E27FC236}">
                  <a16:creationId xmlns:a16="http://schemas.microsoft.com/office/drawing/2014/main" id="{9DE17393-63C0-4206-A784-AABF3D5FF491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" name="Rectangle: Rounded Corners 38">
              <a:extLst>
                <a:ext uri="{FF2B5EF4-FFF2-40B4-BE49-F238E27FC236}">
                  <a16:creationId xmlns:a16="http://schemas.microsoft.com/office/drawing/2014/main" id="{41629D1C-E6CD-40C0-9354-F68A2949C8AE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" name="Rectangle: Rounded Corners 39">
              <a:extLst>
                <a:ext uri="{FF2B5EF4-FFF2-40B4-BE49-F238E27FC236}">
                  <a16:creationId xmlns:a16="http://schemas.microsoft.com/office/drawing/2014/main" id="{65AC1C75-C801-41A0-BAA9-B01E747264E4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" name="Rectangle: Rounded Corners 40">
              <a:extLst>
                <a:ext uri="{FF2B5EF4-FFF2-40B4-BE49-F238E27FC236}">
                  <a16:creationId xmlns:a16="http://schemas.microsoft.com/office/drawing/2014/main" id="{60415989-13B9-4D71-A197-2417B26B82E1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" name="Rectangle: Rounded Corners 41">
              <a:extLst>
                <a:ext uri="{FF2B5EF4-FFF2-40B4-BE49-F238E27FC236}">
                  <a16:creationId xmlns:a16="http://schemas.microsoft.com/office/drawing/2014/main" id="{89FF77EE-A729-485E-81D9-4951E7D086A5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6" name="Group 139">
            <a:extLst>
              <a:ext uri="{FF2B5EF4-FFF2-40B4-BE49-F238E27FC236}">
                <a16:creationId xmlns:a16="http://schemas.microsoft.com/office/drawing/2014/main" id="{00B0BEE0-6D33-465B-8C34-539DB98630F4}"/>
              </a:ext>
            </a:extLst>
          </p:cNvPr>
          <p:cNvGrpSpPr/>
          <p:nvPr/>
        </p:nvGrpSpPr>
        <p:grpSpPr>
          <a:xfrm>
            <a:off x="3638297" y="2268026"/>
            <a:ext cx="2115310" cy="2464607"/>
            <a:chOff x="1126836" y="2001008"/>
            <a:chExt cx="2724728" cy="3402265"/>
          </a:xfrm>
        </p:grpSpPr>
        <p:sp>
          <p:nvSpPr>
            <p:cNvPr id="153" name="Rectangle: Rounded Corners 151">
              <a:extLst>
                <a:ext uri="{FF2B5EF4-FFF2-40B4-BE49-F238E27FC236}">
                  <a16:creationId xmlns:a16="http://schemas.microsoft.com/office/drawing/2014/main" id="{7F5930BB-1CA0-4C85-9B37-C964158200CA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" name="Rectangle: Rounded Corners 152">
              <a:extLst>
                <a:ext uri="{FF2B5EF4-FFF2-40B4-BE49-F238E27FC236}">
                  <a16:creationId xmlns:a16="http://schemas.microsoft.com/office/drawing/2014/main" id="{33525C6C-C8DB-4E33-801C-12ACD6E51C04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" name="Rectangle: Rounded Corners 153">
              <a:extLst>
                <a:ext uri="{FF2B5EF4-FFF2-40B4-BE49-F238E27FC236}">
                  <a16:creationId xmlns:a16="http://schemas.microsoft.com/office/drawing/2014/main" id="{794F7670-6307-4CA4-916E-E23B05A977C5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" name="Rectangle: Rounded Corners 154">
              <a:extLst>
                <a:ext uri="{FF2B5EF4-FFF2-40B4-BE49-F238E27FC236}">
                  <a16:creationId xmlns:a16="http://schemas.microsoft.com/office/drawing/2014/main" id="{5BBAD2B1-48E4-40BE-AF8C-369D868C4200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" name="Rectangle: Rounded Corners 155">
              <a:extLst>
                <a:ext uri="{FF2B5EF4-FFF2-40B4-BE49-F238E27FC236}">
                  <a16:creationId xmlns:a16="http://schemas.microsoft.com/office/drawing/2014/main" id="{4201C545-E66A-4C0F-9912-35E243690D25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" name="Rectangle: Rounded Corners 156">
              <a:extLst>
                <a:ext uri="{FF2B5EF4-FFF2-40B4-BE49-F238E27FC236}">
                  <a16:creationId xmlns:a16="http://schemas.microsoft.com/office/drawing/2014/main" id="{FE8339A6-EF42-4990-A206-1E0E8826A605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" name="Rectangle: Rounded Corners 157">
              <a:extLst>
                <a:ext uri="{FF2B5EF4-FFF2-40B4-BE49-F238E27FC236}">
                  <a16:creationId xmlns:a16="http://schemas.microsoft.com/office/drawing/2014/main" id="{CC2769A8-A21B-48B6-BC58-48D2F0D19A67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" name="Rectangle: Rounded Corners 158">
              <a:extLst>
                <a:ext uri="{FF2B5EF4-FFF2-40B4-BE49-F238E27FC236}">
                  <a16:creationId xmlns:a16="http://schemas.microsoft.com/office/drawing/2014/main" id="{8927771C-7A22-4513-A959-BA7AA0D2EE55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" name="Rectangle: Rounded Corners 159">
              <a:extLst>
                <a:ext uri="{FF2B5EF4-FFF2-40B4-BE49-F238E27FC236}">
                  <a16:creationId xmlns:a16="http://schemas.microsoft.com/office/drawing/2014/main" id="{1F3576CB-885A-4971-9FBF-0331A0F7DBDB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" name="Rectangle: Rounded Corners 160">
              <a:extLst>
                <a:ext uri="{FF2B5EF4-FFF2-40B4-BE49-F238E27FC236}">
                  <a16:creationId xmlns:a16="http://schemas.microsoft.com/office/drawing/2014/main" id="{BDF2FC30-6C48-4244-89A3-354CD42DC2CD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7" name="Group 140">
            <a:extLst>
              <a:ext uri="{FF2B5EF4-FFF2-40B4-BE49-F238E27FC236}">
                <a16:creationId xmlns:a16="http://schemas.microsoft.com/office/drawing/2014/main" id="{D29D255A-CA2E-4FD0-9DDA-66026D846967}"/>
              </a:ext>
            </a:extLst>
          </p:cNvPr>
          <p:cNvGrpSpPr/>
          <p:nvPr/>
        </p:nvGrpSpPr>
        <p:grpSpPr>
          <a:xfrm>
            <a:off x="4695951" y="2268027"/>
            <a:ext cx="1057656" cy="2464608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43" name="Freeform: Shape 141">
              <a:extLst>
                <a:ext uri="{FF2B5EF4-FFF2-40B4-BE49-F238E27FC236}">
                  <a16:creationId xmlns:a16="http://schemas.microsoft.com/office/drawing/2014/main" id="{89E211B2-0D2E-4DFF-A70E-229E44967010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" name="Freeform: Shape 142">
              <a:extLst>
                <a:ext uri="{FF2B5EF4-FFF2-40B4-BE49-F238E27FC236}">
                  <a16:creationId xmlns:a16="http://schemas.microsoft.com/office/drawing/2014/main" id="{9147B22F-9FBE-4AFC-9B3C-33C4D5C29DA7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" name="Freeform: Shape 143">
              <a:extLst>
                <a:ext uri="{FF2B5EF4-FFF2-40B4-BE49-F238E27FC236}">
                  <a16:creationId xmlns:a16="http://schemas.microsoft.com/office/drawing/2014/main" id="{9563DE4E-251D-4BF7-8C39-13BB7229BD2F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" name="Freeform: Shape 144">
              <a:extLst>
                <a:ext uri="{FF2B5EF4-FFF2-40B4-BE49-F238E27FC236}">
                  <a16:creationId xmlns:a16="http://schemas.microsoft.com/office/drawing/2014/main" id="{0C230C7D-35A6-4F4D-BA73-B3A36B898E09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" name="Freeform: Shape 145">
              <a:extLst>
                <a:ext uri="{FF2B5EF4-FFF2-40B4-BE49-F238E27FC236}">
                  <a16:creationId xmlns:a16="http://schemas.microsoft.com/office/drawing/2014/main" id="{B92063B6-03E1-4F3B-9947-E7185BC05567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" name="Freeform: Shape 146">
              <a:extLst>
                <a:ext uri="{FF2B5EF4-FFF2-40B4-BE49-F238E27FC236}">
                  <a16:creationId xmlns:a16="http://schemas.microsoft.com/office/drawing/2014/main" id="{235257E3-653E-4A78-BED3-EA211094932A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" name="Freeform: Shape 147">
              <a:extLst>
                <a:ext uri="{FF2B5EF4-FFF2-40B4-BE49-F238E27FC236}">
                  <a16:creationId xmlns:a16="http://schemas.microsoft.com/office/drawing/2014/main" id="{F7271565-E684-4753-BCB0-F9EB95B5BE6A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" name="Freeform: Shape 148">
              <a:extLst>
                <a:ext uri="{FF2B5EF4-FFF2-40B4-BE49-F238E27FC236}">
                  <a16:creationId xmlns:a16="http://schemas.microsoft.com/office/drawing/2014/main" id="{0CBA89C4-323F-43EE-9695-369F2C0502E4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" name="Freeform: Shape 149">
              <a:extLst>
                <a:ext uri="{FF2B5EF4-FFF2-40B4-BE49-F238E27FC236}">
                  <a16:creationId xmlns:a16="http://schemas.microsoft.com/office/drawing/2014/main" id="{19517FF6-2AB8-44E3-8532-F48CF93A2C6C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" name="Freeform: Shape 150">
              <a:extLst>
                <a:ext uri="{FF2B5EF4-FFF2-40B4-BE49-F238E27FC236}">
                  <a16:creationId xmlns:a16="http://schemas.microsoft.com/office/drawing/2014/main" id="{2CB3BDDF-8714-4805-B988-8E8A55A7F993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8" name="Group 162">
            <a:extLst>
              <a:ext uri="{FF2B5EF4-FFF2-40B4-BE49-F238E27FC236}">
                <a16:creationId xmlns:a16="http://schemas.microsoft.com/office/drawing/2014/main" id="{6A9F6312-E645-4EB4-81A8-D9AB0E340083}"/>
              </a:ext>
            </a:extLst>
          </p:cNvPr>
          <p:cNvGrpSpPr/>
          <p:nvPr/>
        </p:nvGrpSpPr>
        <p:grpSpPr>
          <a:xfrm>
            <a:off x="6438393" y="2268026"/>
            <a:ext cx="2115310" cy="2464607"/>
            <a:chOff x="1126836" y="2001008"/>
            <a:chExt cx="2724728" cy="3402265"/>
          </a:xfrm>
        </p:grpSpPr>
        <p:sp>
          <p:nvSpPr>
            <p:cNvPr id="133" name="Rectangle: Rounded Corners 174">
              <a:extLst>
                <a:ext uri="{FF2B5EF4-FFF2-40B4-BE49-F238E27FC236}">
                  <a16:creationId xmlns:a16="http://schemas.microsoft.com/office/drawing/2014/main" id="{FCC12C89-0083-4991-9B64-6967EF6C43DD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" name="Rectangle: Rounded Corners 175">
              <a:extLst>
                <a:ext uri="{FF2B5EF4-FFF2-40B4-BE49-F238E27FC236}">
                  <a16:creationId xmlns:a16="http://schemas.microsoft.com/office/drawing/2014/main" id="{6025BAA9-ED78-47A6-B095-06492995F11F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" name="Rectangle: Rounded Corners 176">
              <a:extLst>
                <a:ext uri="{FF2B5EF4-FFF2-40B4-BE49-F238E27FC236}">
                  <a16:creationId xmlns:a16="http://schemas.microsoft.com/office/drawing/2014/main" id="{E0888DCF-553F-437D-9076-218B8603AAD1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" name="Rectangle: Rounded Corners 177">
              <a:extLst>
                <a:ext uri="{FF2B5EF4-FFF2-40B4-BE49-F238E27FC236}">
                  <a16:creationId xmlns:a16="http://schemas.microsoft.com/office/drawing/2014/main" id="{D020CA7F-3DC8-47BC-AE3B-64979A746276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" name="Rectangle: Rounded Corners 178">
              <a:extLst>
                <a:ext uri="{FF2B5EF4-FFF2-40B4-BE49-F238E27FC236}">
                  <a16:creationId xmlns:a16="http://schemas.microsoft.com/office/drawing/2014/main" id="{DB13650E-CCE2-4C9C-8E7E-67295AC8D3B2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" name="Rectangle: Rounded Corners 179">
              <a:extLst>
                <a:ext uri="{FF2B5EF4-FFF2-40B4-BE49-F238E27FC236}">
                  <a16:creationId xmlns:a16="http://schemas.microsoft.com/office/drawing/2014/main" id="{785CDF96-F98D-46CB-8D26-C6E092F7BE00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" name="Rectangle: Rounded Corners 180">
              <a:extLst>
                <a:ext uri="{FF2B5EF4-FFF2-40B4-BE49-F238E27FC236}">
                  <a16:creationId xmlns:a16="http://schemas.microsoft.com/office/drawing/2014/main" id="{1F564AC6-E5B5-47D8-9B82-9FB4A6DBC733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" name="Rectangle: Rounded Corners 181">
              <a:extLst>
                <a:ext uri="{FF2B5EF4-FFF2-40B4-BE49-F238E27FC236}">
                  <a16:creationId xmlns:a16="http://schemas.microsoft.com/office/drawing/2014/main" id="{8349BF3A-4893-4AC3-A60C-3BA8C2BF3D69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" name="Rectangle: Rounded Corners 182">
              <a:extLst>
                <a:ext uri="{FF2B5EF4-FFF2-40B4-BE49-F238E27FC236}">
                  <a16:creationId xmlns:a16="http://schemas.microsoft.com/office/drawing/2014/main" id="{D9EE571C-CD17-4BB2-ACB8-860EF7BC6BCE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" name="Rectangle: Rounded Corners 183">
              <a:extLst>
                <a:ext uri="{FF2B5EF4-FFF2-40B4-BE49-F238E27FC236}">
                  <a16:creationId xmlns:a16="http://schemas.microsoft.com/office/drawing/2014/main" id="{AB65383B-8AD7-4970-9DB5-75EDC70A1DE0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9" name="Group 163">
            <a:extLst>
              <a:ext uri="{FF2B5EF4-FFF2-40B4-BE49-F238E27FC236}">
                <a16:creationId xmlns:a16="http://schemas.microsoft.com/office/drawing/2014/main" id="{5521F027-0DA3-4E2E-A5D0-926B51B7D296}"/>
              </a:ext>
            </a:extLst>
          </p:cNvPr>
          <p:cNvGrpSpPr/>
          <p:nvPr/>
        </p:nvGrpSpPr>
        <p:grpSpPr>
          <a:xfrm>
            <a:off x="7496047" y="2268027"/>
            <a:ext cx="1057656" cy="2464608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23" name="Freeform: Shape 164">
              <a:extLst>
                <a:ext uri="{FF2B5EF4-FFF2-40B4-BE49-F238E27FC236}">
                  <a16:creationId xmlns:a16="http://schemas.microsoft.com/office/drawing/2014/main" id="{80DE4957-7061-4F45-AAE7-0EEEC63036B0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4" name="Freeform: Shape 165">
              <a:extLst>
                <a:ext uri="{FF2B5EF4-FFF2-40B4-BE49-F238E27FC236}">
                  <a16:creationId xmlns:a16="http://schemas.microsoft.com/office/drawing/2014/main" id="{C5F66320-06AF-4083-BC21-446515104732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5" name="Freeform: Shape 166">
              <a:extLst>
                <a:ext uri="{FF2B5EF4-FFF2-40B4-BE49-F238E27FC236}">
                  <a16:creationId xmlns:a16="http://schemas.microsoft.com/office/drawing/2014/main" id="{5CB9EFB4-2A28-4920-A7F5-23F34858DD38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6" name="Freeform: Shape 167">
              <a:extLst>
                <a:ext uri="{FF2B5EF4-FFF2-40B4-BE49-F238E27FC236}">
                  <a16:creationId xmlns:a16="http://schemas.microsoft.com/office/drawing/2014/main" id="{8123FFC3-82FD-4140-B1D3-7ED087BD4B62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7" name="Freeform: Shape 168">
              <a:extLst>
                <a:ext uri="{FF2B5EF4-FFF2-40B4-BE49-F238E27FC236}">
                  <a16:creationId xmlns:a16="http://schemas.microsoft.com/office/drawing/2014/main" id="{447557A4-8B60-4C72-9F84-9CB9FEFC5604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8" name="Freeform: Shape 169">
              <a:extLst>
                <a:ext uri="{FF2B5EF4-FFF2-40B4-BE49-F238E27FC236}">
                  <a16:creationId xmlns:a16="http://schemas.microsoft.com/office/drawing/2014/main" id="{CE05BB7A-22B4-4E33-A009-BB12497327F6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9" name="Freeform: Shape 170">
              <a:extLst>
                <a:ext uri="{FF2B5EF4-FFF2-40B4-BE49-F238E27FC236}">
                  <a16:creationId xmlns:a16="http://schemas.microsoft.com/office/drawing/2014/main" id="{B187AF6F-C67B-4E72-849E-0A17C3252787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0" name="Freeform: Shape 171">
              <a:extLst>
                <a:ext uri="{FF2B5EF4-FFF2-40B4-BE49-F238E27FC236}">
                  <a16:creationId xmlns:a16="http://schemas.microsoft.com/office/drawing/2014/main" id="{6C4AA2DE-7E06-401C-B5EB-F3C945168557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1" name="Freeform: Shape 172">
              <a:extLst>
                <a:ext uri="{FF2B5EF4-FFF2-40B4-BE49-F238E27FC236}">
                  <a16:creationId xmlns:a16="http://schemas.microsoft.com/office/drawing/2014/main" id="{42DEB953-9419-4B94-B31A-15EE0F7A06B7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2" name="Freeform: Shape 173">
              <a:extLst>
                <a:ext uri="{FF2B5EF4-FFF2-40B4-BE49-F238E27FC236}">
                  <a16:creationId xmlns:a16="http://schemas.microsoft.com/office/drawing/2014/main" id="{243C3634-F743-44C3-AE1C-C91BE3868ABA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3" name="Group 188">
            <a:extLst>
              <a:ext uri="{FF2B5EF4-FFF2-40B4-BE49-F238E27FC236}">
                <a16:creationId xmlns:a16="http://schemas.microsoft.com/office/drawing/2014/main" id="{9273C5DF-AC5F-4D85-8E80-7DDB3CAED577}"/>
              </a:ext>
            </a:extLst>
          </p:cNvPr>
          <p:cNvGrpSpPr/>
          <p:nvPr/>
        </p:nvGrpSpPr>
        <p:grpSpPr>
          <a:xfrm>
            <a:off x="1895854" y="2268027"/>
            <a:ext cx="1057656" cy="2464608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13" name="Freeform: Shape 189">
              <a:extLst>
                <a:ext uri="{FF2B5EF4-FFF2-40B4-BE49-F238E27FC236}">
                  <a16:creationId xmlns:a16="http://schemas.microsoft.com/office/drawing/2014/main" id="{C5C43781-ACCA-4305-A317-D8A4A7D9F0AC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" name="Freeform: Shape 190">
              <a:extLst>
                <a:ext uri="{FF2B5EF4-FFF2-40B4-BE49-F238E27FC236}">
                  <a16:creationId xmlns:a16="http://schemas.microsoft.com/office/drawing/2014/main" id="{E6B49CCD-A8A7-4C1C-906C-541554603EAD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" name="Freeform: Shape 191">
              <a:extLst>
                <a:ext uri="{FF2B5EF4-FFF2-40B4-BE49-F238E27FC236}">
                  <a16:creationId xmlns:a16="http://schemas.microsoft.com/office/drawing/2014/main" id="{707134A9-1D18-4663-B460-6660E9E44333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" name="Freeform: Shape 192">
              <a:extLst>
                <a:ext uri="{FF2B5EF4-FFF2-40B4-BE49-F238E27FC236}">
                  <a16:creationId xmlns:a16="http://schemas.microsoft.com/office/drawing/2014/main" id="{0CE31A9D-322E-4203-BA13-03AF78C59851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7" name="Freeform: Shape 193">
              <a:extLst>
                <a:ext uri="{FF2B5EF4-FFF2-40B4-BE49-F238E27FC236}">
                  <a16:creationId xmlns:a16="http://schemas.microsoft.com/office/drawing/2014/main" id="{55C7839D-0A06-4725-8090-0AE733115A7F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8" name="Freeform: Shape 194">
              <a:extLst>
                <a:ext uri="{FF2B5EF4-FFF2-40B4-BE49-F238E27FC236}">
                  <a16:creationId xmlns:a16="http://schemas.microsoft.com/office/drawing/2014/main" id="{EEC42C77-3D65-4234-BF9C-A1E62FA8A465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9" name="Freeform: Shape 195">
              <a:extLst>
                <a:ext uri="{FF2B5EF4-FFF2-40B4-BE49-F238E27FC236}">
                  <a16:creationId xmlns:a16="http://schemas.microsoft.com/office/drawing/2014/main" id="{C24D487A-6B5B-4C88-B6E6-C5FDFA08BDAE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0" name="Freeform: Shape 196">
              <a:extLst>
                <a:ext uri="{FF2B5EF4-FFF2-40B4-BE49-F238E27FC236}">
                  <a16:creationId xmlns:a16="http://schemas.microsoft.com/office/drawing/2014/main" id="{DE0F0250-F9A1-408E-A654-B567390583AD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1" name="Freeform: Shape 197">
              <a:extLst>
                <a:ext uri="{FF2B5EF4-FFF2-40B4-BE49-F238E27FC236}">
                  <a16:creationId xmlns:a16="http://schemas.microsoft.com/office/drawing/2014/main" id="{AE7D9D89-8E4C-4376-9CF7-B1F98A51C09C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2" name="Freeform: Shape 198">
              <a:extLst>
                <a:ext uri="{FF2B5EF4-FFF2-40B4-BE49-F238E27FC236}">
                  <a16:creationId xmlns:a16="http://schemas.microsoft.com/office/drawing/2014/main" id="{550ED8D9-CEDF-4CCB-8873-D500785384C2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4" name="Group 77">
            <a:extLst>
              <a:ext uri="{FF2B5EF4-FFF2-40B4-BE49-F238E27FC236}">
                <a16:creationId xmlns:a16="http://schemas.microsoft.com/office/drawing/2014/main" id="{136F6B27-64F3-43D9-BF0E-083EA73FB972}"/>
              </a:ext>
            </a:extLst>
          </p:cNvPr>
          <p:cNvGrpSpPr/>
          <p:nvPr/>
        </p:nvGrpSpPr>
        <p:grpSpPr>
          <a:xfrm>
            <a:off x="9238489" y="2268026"/>
            <a:ext cx="2115311" cy="2464607"/>
            <a:chOff x="1126836" y="2001008"/>
            <a:chExt cx="2724728" cy="3402265"/>
          </a:xfrm>
        </p:grpSpPr>
        <p:sp>
          <p:nvSpPr>
            <p:cNvPr id="103" name="Rectangle: Rounded Corners 122">
              <a:extLst>
                <a:ext uri="{FF2B5EF4-FFF2-40B4-BE49-F238E27FC236}">
                  <a16:creationId xmlns:a16="http://schemas.microsoft.com/office/drawing/2014/main" id="{7C272F9E-6300-48C4-96C8-A6BAE7F6E384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" name="Rectangle: Rounded Corners 123">
              <a:extLst>
                <a:ext uri="{FF2B5EF4-FFF2-40B4-BE49-F238E27FC236}">
                  <a16:creationId xmlns:a16="http://schemas.microsoft.com/office/drawing/2014/main" id="{67BCB41E-DE04-46E2-AEA4-7E46E732C743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" name="Rectangle: Rounded Corners 124">
              <a:extLst>
                <a:ext uri="{FF2B5EF4-FFF2-40B4-BE49-F238E27FC236}">
                  <a16:creationId xmlns:a16="http://schemas.microsoft.com/office/drawing/2014/main" id="{2DDDED65-3400-4C7C-8B83-F86AE893CA85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" name="Rectangle: Rounded Corners 125">
              <a:extLst>
                <a:ext uri="{FF2B5EF4-FFF2-40B4-BE49-F238E27FC236}">
                  <a16:creationId xmlns:a16="http://schemas.microsoft.com/office/drawing/2014/main" id="{A5F8A554-EF52-4270-A4CC-4F9931316DA4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" name="Rectangle: Rounded Corners 126">
              <a:extLst>
                <a:ext uri="{FF2B5EF4-FFF2-40B4-BE49-F238E27FC236}">
                  <a16:creationId xmlns:a16="http://schemas.microsoft.com/office/drawing/2014/main" id="{B1CE938B-85BF-43A9-953B-4E1E4DF32B10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" name="Rectangle: Rounded Corners 127">
              <a:extLst>
                <a:ext uri="{FF2B5EF4-FFF2-40B4-BE49-F238E27FC236}">
                  <a16:creationId xmlns:a16="http://schemas.microsoft.com/office/drawing/2014/main" id="{CE0BD204-BE12-4700-AB2F-714006FE918C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" name="Rectangle: Rounded Corners 128">
              <a:extLst>
                <a:ext uri="{FF2B5EF4-FFF2-40B4-BE49-F238E27FC236}">
                  <a16:creationId xmlns:a16="http://schemas.microsoft.com/office/drawing/2014/main" id="{548CACEC-C179-493E-BFD4-8EB6876031F8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" name="Rectangle: Rounded Corners 129">
              <a:extLst>
                <a:ext uri="{FF2B5EF4-FFF2-40B4-BE49-F238E27FC236}">
                  <a16:creationId xmlns:a16="http://schemas.microsoft.com/office/drawing/2014/main" id="{7C97B7CB-028F-4B1F-A1D7-0B244B77C352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" name="Rectangle: Rounded Corners 130">
              <a:extLst>
                <a:ext uri="{FF2B5EF4-FFF2-40B4-BE49-F238E27FC236}">
                  <a16:creationId xmlns:a16="http://schemas.microsoft.com/office/drawing/2014/main" id="{EAC8715D-B306-4BA9-BC96-E5DF93AD26EC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" name="Rectangle: Rounded Corners 131">
              <a:extLst>
                <a:ext uri="{FF2B5EF4-FFF2-40B4-BE49-F238E27FC236}">
                  <a16:creationId xmlns:a16="http://schemas.microsoft.com/office/drawing/2014/main" id="{27CB399F-4CFD-49D7-8BF0-92606D401799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C8F7A5-972A-45FF-95EA-4AB3396E4184}"/>
              </a:ext>
            </a:extLst>
          </p:cNvPr>
          <p:cNvGrpSpPr/>
          <p:nvPr/>
        </p:nvGrpSpPr>
        <p:grpSpPr>
          <a:xfrm>
            <a:off x="10296144" y="2268027"/>
            <a:ext cx="1057656" cy="2464608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93" name="Freeform: Shape 112">
              <a:extLst>
                <a:ext uri="{FF2B5EF4-FFF2-40B4-BE49-F238E27FC236}">
                  <a16:creationId xmlns:a16="http://schemas.microsoft.com/office/drawing/2014/main" id="{1072DFBF-5296-46DC-92ED-1D8B877887CC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Freeform: Shape 113">
              <a:extLst>
                <a:ext uri="{FF2B5EF4-FFF2-40B4-BE49-F238E27FC236}">
                  <a16:creationId xmlns:a16="http://schemas.microsoft.com/office/drawing/2014/main" id="{8C4BE27A-C706-4603-8055-63451612BDDF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Freeform: Shape 114">
              <a:extLst>
                <a:ext uri="{FF2B5EF4-FFF2-40B4-BE49-F238E27FC236}">
                  <a16:creationId xmlns:a16="http://schemas.microsoft.com/office/drawing/2014/main" id="{613E2131-3E92-4066-AEB0-ED0C021E1E9E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" name="Freeform: Shape 115">
              <a:extLst>
                <a:ext uri="{FF2B5EF4-FFF2-40B4-BE49-F238E27FC236}">
                  <a16:creationId xmlns:a16="http://schemas.microsoft.com/office/drawing/2014/main" id="{DAF5352D-56E8-42BE-8B7B-E3215CBF49A7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Freeform: Shape 116">
              <a:extLst>
                <a:ext uri="{FF2B5EF4-FFF2-40B4-BE49-F238E27FC236}">
                  <a16:creationId xmlns:a16="http://schemas.microsoft.com/office/drawing/2014/main" id="{518C0CA2-D3A7-42C9-A371-A78463B92675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Freeform: Shape 117">
              <a:extLst>
                <a:ext uri="{FF2B5EF4-FFF2-40B4-BE49-F238E27FC236}">
                  <a16:creationId xmlns:a16="http://schemas.microsoft.com/office/drawing/2014/main" id="{6F9CFFD5-1448-47E0-B0A0-80D83AA5953A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" name="Freeform: Shape 118">
              <a:extLst>
                <a:ext uri="{FF2B5EF4-FFF2-40B4-BE49-F238E27FC236}">
                  <a16:creationId xmlns:a16="http://schemas.microsoft.com/office/drawing/2014/main" id="{1E6EC2AD-CD28-4F0A-93F4-D4557FFAF3B0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" name="Freeform: Shape 119">
              <a:extLst>
                <a:ext uri="{FF2B5EF4-FFF2-40B4-BE49-F238E27FC236}">
                  <a16:creationId xmlns:a16="http://schemas.microsoft.com/office/drawing/2014/main" id="{3AEF6CF8-84F9-4189-A006-195282C16FA5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" name="Freeform: Shape 120">
              <a:extLst>
                <a:ext uri="{FF2B5EF4-FFF2-40B4-BE49-F238E27FC236}">
                  <a16:creationId xmlns:a16="http://schemas.microsoft.com/office/drawing/2014/main" id="{839AF2F3-5E8C-42F9-A889-CC8DA1DC5B79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" name="Freeform: Shape 121">
              <a:extLst>
                <a:ext uri="{FF2B5EF4-FFF2-40B4-BE49-F238E27FC236}">
                  <a16:creationId xmlns:a16="http://schemas.microsoft.com/office/drawing/2014/main" id="{C982F938-16A9-4FBF-B2D3-50760C90E236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0" name="Group 201">
            <a:extLst>
              <a:ext uri="{FF2B5EF4-FFF2-40B4-BE49-F238E27FC236}">
                <a16:creationId xmlns:a16="http://schemas.microsoft.com/office/drawing/2014/main" id="{1C131C9D-F1AC-4F4E-B5BB-AB8504F02973}"/>
              </a:ext>
            </a:extLst>
          </p:cNvPr>
          <p:cNvGrpSpPr/>
          <p:nvPr/>
        </p:nvGrpSpPr>
        <p:grpSpPr>
          <a:xfrm>
            <a:off x="838201" y="4881852"/>
            <a:ext cx="2115310" cy="1545645"/>
            <a:chOff x="6697329" y="1204614"/>
            <a:chExt cx="2202817" cy="1545645"/>
          </a:xfrm>
        </p:grpSpPr>
        <p:sp>
          <p:nvSpPr>
            <p:cNvPr id="91" name="TextBox 202">
              <a:extLst>
                <a:ext uri="{FF2B5EF4-FFF2-40B4-BE49-F238E27FC236}">
                  <a16:creationId xmlns:a16="http://schemas.microsoft.com/office/drawing/2014/main" id="{85C08685-B9C8-47B7-B520-33E7D85BD45A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2" name="TextBox 203">
              <a:extLst>
                <a:ext uri="{FF2B5EF4-FFF2-40B4-BE49-F238E27FC236}">
                  <a16:creationId xmlns:a16="http://schemas.microsoft.com/office/drawing/2014/main" id="{0CE8C2D3-131D-4D05-BA98-14985D1E0A05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1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81" name="Group 204">
            <a:extLst>
              <a:ext uri="{FF2B5EF4-FFF2-40B4-BE49-F238E27FC236}">
                <a16:creationId xmlns:a16="http://schemas.microsoft.com/office/drawing/2014/main" id="{588E2806-4C26-4537-BFCF-0930E33C33F8}"/>
              </a:ext>
            </a:extLst>
          </p:cNvPr>
          <p:cNvGrpSpPr/>
          <p:nvPr/>
        </p:nvGrpSpPr>
        <p:grpSpPr>
          <a:xfrm>
            <a:off x="3638297" y="4881852"/>
            <a:ext cx="2115310" cy="1545645"/>
            <a:chOff x="6697329" y="1204614"/>
            <a:chExt cx="2202817" cy="1545645"/>
          </a:xfrm>
        </p:grpSpPr>
        <p:sp>
          <p:nvSpPr>
            <p:cNvPr id="89" name="TextBox 205">
              <a:extLst>
                <a:ext uri="{FF2B5EF4-FFF2-40B4-BE49-F238E27FC236}">
                  <a16:creationId xmlns:a16="http://schemas.microsoft.com/office/drawing/2014/main" id="{FFC984B5-C060-443C-B20D-CF0D5DE88F08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0" name="TextBox 206">
              <a:extLst>
                <a:ext uri="{FF2B5EF4-FFF2-40B4-BE49-F238E27FC236}">
                  <a16:creationId xmlns:a16="http://schemas.microsoft.com/office/drawing/2014/main" id="{FBCBB845-7612-4753-B3CE-59CB21975DC1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1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82" name="Group 207">
            <a:extLst>
              <a:ext uri="{FF2B5EF4-FFF2-40B4-BE49-F238E27FC236}">
                <a16:creationId xmlns:a16="http://schemas.microsoft.com/office/drawing/2014/main" id="{9409C5A6-7EC2-48AD-B8CE-91776DC43EE1}"/>
              </a:ext>
            </a:extLst>
          </p:cNvPr>
          <p:cNvGrpSpPr/>
          <p:nvPr/>
        </p:nvGrpSpPr>
        <p:grpSpPr>
          <a:xfrm>
            <a:off x="6438393" y="4881852"/>
            <a:ext cx="2115310" cy="1545645"/>
            <a:chOff x="6697329" y="1204614"/>
            <a:chExt cx="2202817" cy="1545645"/>
          </a:xfrm>
        </p:grpSpPr>
        <p:sp>
          <p:nvSpPr>
            <p:cNvPr id="87" name="TextBox 208">
              <a:extLst>
                <a:ext uri="{FF2B5EF4-FFF2-40B4-BE49-F238E27FC236}">
                  <a16:creationId xmlns:a16="http://schemas.microsoft.com/office/drawing/2014/main" id="{FCB39212-9221-40A5-85F8-1824DA4B6315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8" name="TextBox 209">
              <a:extLst>
                <a:ext uri="{FF2B5EF4-FFF2-40B4-BE49-F238E27FC236}">
                  <a16:creationId xmlns:a16="http://schemas.microsoft.com/office/drawing/2014/main" id="{C13ED833-2521-49E4-BFEB-B3C732ED2FF6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1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83" name="Group 210">
            <a:extLst>
              <a:ext uri="{FF2B5EF4-FFF2-40B4-BE49-F238E27FC236}">
                <a16:creationId xmlns:a16="http://schemas.microsoft.com/office/drawing/2014/main" id="{8516EAE2-B886-4630-8A76-39CB3A83088C}"/>
              </a:ext>
            </a:extLst>
          </p:cNvPr>
          <p:cNvGrpSpPr/>
          <p:nvPr/>
        </p:nvGrpSpPr>
        <p:grpSpPr>
          <a:xfrm>
            <a:off x="9238489" y="4881852"/>
            <a:ext cx="2115310" cy="1545645"/>
            <a:chOff x="6697329" y="1204614"/>
            <a:chExt cx="2202817" cy="1545645"/>
          </a:xfrm>
        </p:grpSpPr>
        <p:sp>
          <p:nvSpPr>
            <p:cNvPr id="85" name="TextBox 211">
              <a:extLst>
                <a:ext uri="{FF2B5EF4-FFF2-40B4-BE49-F238E27FC236}">
                  <a16:creationId xmlns:a16="http://schemas.microsoft.com/office/drawing/2014/main" id="{7083535F-2645-46A6-BD57-AE37FCE665FA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6" name="TextBox 212">
              <a:extLst>
                <a:ext uri="{FF2B5EF4-FFF2-40B4-BE49-F238E27FC236}">
                  <a16:creationId xmlns:a16="http://schemas.microsoft.com/office/drawing/2014/main" id="{700DF062-E817-46E9-AB0E-5E92C8994ED7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1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sp>
        <p:nvSpPr>
          <p:cNvPr id="84" name="TextBox 213">
            <a:extLst>
              <a:ext uri="{FF2B5EF4-FFF2-40B4-BE49-F238E27FC236}">
                <a16:creationId xmlns:a16="http://schemas.microsoft.com/office/drawing/2014/main" id="{093AD312-7FC2-4F02-89CB-1D56605AC86D}"/>
              </a:ext>
            </a:extLst>
          </p:cNvPr>
          <p:cNvSpPr txBox="1"/>
          <p:nvPr/>
        </p:nvSpPr>
        <p:spPr>
          <a:xfrm>
            <a:off x="9712493" y="1418177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4218160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764373" y="3597777"/>
            <a:ext cx="2663255" cy="2544701"/>
          </a:xfrm>
          <a:prstGeom prst="rect">
            <a:avLst/>
          </a:prstGeom>
          <a:solidFill>
            <a:schemeClr val="accent6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6-Layer Cuboid Diagram for PowerPoint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764373" y="2985978"/>
            <a:ext cx="2663255" cy="2544701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4806443" y="2374179"/>
            <a:ext cx="2663255" cy="2544701"/>
          </a:xfrm>
          <a:prstGeom prst="rect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64373" y="1762380"/>
            <a:ext cx="2663255" cy="2544701"/>
          </a:xfrm>
          <a:prstGeom prst="rect">
            <a:avLst/>
          </a:prstGeom>
          <a:solidFill>
            <a:schemeClr val="accent3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4764373" y="1150581"/>
            <a:ext cx="2663255" cy="2544701"/>
          </a:xfrm>
          <a:prstGeom prst="rect">
            <a:avLst/>
          </a:prstGeom>
          <a:solidFill>
            <a:schemeClr val="accent4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9212331" y="4452751"/>
            <a:ext cx="2617416" cy="1474281"/>
            <a:chOff x="8826135" y="1400140"/>
            <a:chExt cx="2617416" cy="1474281"/>
          </a:xfrm>
        </p:grpSpPr>
        <p:sp>
          <p:nvSpPr>
            <p:cNvPr id="54" name="TextBox 53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234" y="4452751"/>
            <a:ext cx="2617416" cy="1474281"/>
            <a:chOff x="8826135" y="1400140"/>
            <a:chExt cx="2617416" cy="1474281"/>
          </a:xfrm>
        </p:grpSpPr>
        <p:sp>
          <p:nvSpPr>
            <p:cNvPr id="52" name="TextBox 51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12331" y="2799511"/>
            <a:ext cx="2617416" cy="1474281"/>
            <a:chOff x="8826135" y="1400140"/>
            <a:chExt cx="2617416" cy="1474281"/>
          </a:xfrm>
        </p:grpSpPr>
        <p:sp>
          <p:nvSpPr>
            <p:cNvPr id="31" name="TextBox 30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5234" y="2799511"/>
            <a:ext cx="2617416" cy="1474281"/>
            <a:chOff x="8826135" y="1400140"/>
            <a:chExt cx="2617416" cy="1474281"/>
          </a:xfrm>
        </p:grpSpPr>
        <p:sp>
          <p:nvSpPr>
            <p:cNvPr id="34" name="TextBox 33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212331" y="1146271"/>
            <a:ext cx="2617416" cy="1474281"/>
            <a:chOff x="8826135" y="1400140"/>
            <a:chExt cx="2617416" cy="1474281"/>
          </a:xfrm>
        </p:grpSpPr>
        <p:sp>
          <p:nvSpPr>
            <p:cNvPr id="41" name="TextBox 40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5234" y="1146271"/>
            <a:ext cx="2617416" cy="1474281"/>
            <a:chOff x="8826135" y="1400140"/>
            <a:chExt cx="2617416" cy="1474281"/>
          </a:xfrm>
        </p:grpSpPr>
        <p:sp>
          <p:nvSpPr>
            <p:cNvPr id="49" name="TextBox 48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Freeform 304"/>
          <p:cNvSpPr/>
          <p:nvPr/>
        </p:nvSpPr>
        <p:spPr>
          <a:xfrm>
            <a:off x="3234530" y="2867200"/>
            <a:ext cx="504830" cy="504572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185084" y="0"/>
                </a:moveTo>
                <a:lnTo>
                  <a:pt x="247624" y="0"/>
                </a:lnTo>
                <a:cubicBezTo>
                  <a:pt x="250253" y="0"/>
                  <a:pt x="252554" y="798"/>
                  <a:pt x="254525" y="2394"/>
                </a:cubicBezTo>
                <a:cubicBezTo>
                  <a:pt x="256498" y="3991"/>
                  <a:pt x="257578" y="6010"/>
                  <a:pt x="257765" y="8451"/>
                </a:cubicBezTo>
                <a:lnTo>
                  <a:pt x="265653" y="60286"/>
                </a:lnTo>
                <a:cubicBezTo>
                  <a:pt x="274855" y="63291"/>
                  <a:pt x="283306" y="66765"/>
                  <a:pt x="291006" y="70709"/>
                </a:cubicBezTo>
                <a:lnTo>
                  <a:pt x="331010" y="40566"/>
                </a:lnTo>
                <a:cubicBezTo>
                  <a:pt x="332700" y="38876"/>
                  <a:pt x="334953" y="38031"/>
                  <a:pt x="337771" y="38031"/>
                </a:cubicBezTo>
                <a:cubicBezTo>
                  <a:pt x="340212" y="38031"/>
                  <a:pt x="342560" y="38970"/>
                  <a:pt x="344814" y="40848"/>
                </a:cubicBezTo>
                <a:cubicBezTo>
                  <a:pt x="369041" y="63197"/>
                  <a:pt x="384535" y="79161"/>
                  <a:pt x="391295" y="88739"/>
                </a:cubicBezTo>
                <a:cubicBezTo>
                  <a:pt x="392610" y="90241"/>
                  <a:pt x="393268" y="92307"/>
                  <a:pt x="393268" y="94936"/>
                </a:cubicBezTo>
                <a:cubicBezTo>
                  <a:pt x="393268" y="97190"/>
                  <a:pt x="392516" y="99350"/>
                  <a:pt x="391014" y="101416"/>
                </a:cubicBezTo>
                <a:cubicBezTo>
                  <a:pt x="388197" y="105360"/>
                  <a:pt x="383408" y="111604"/>
                  <a:pt x="376647" y="120149"/>
                </a:cubicBezTo>
                <a:cubicBezTo>
                  <a:pt x="369885" y="128695"/>
                  <a:pt x="364815" y="135315"/>
                  <a:pt x="361434" y="140010"/>
                </a:cubicBezTo>
                <a:cubicBezTo>
                  <a:pt x="366317" y="149400"/>
                  <a:pt x="370168" y="158603"/>
                  <a:pt x="372985" y="167618"/>
                </a:cubicBezTo>
                <a:lnTo>
                  <a:pt x="424537" y="175506"/>
                </a:lnTo>
                <a:cubicBezTo>
                  <a:pt x="426979" y="175881"/>
                  <a:pt x="428951" y="177055"/>
                  <a:pt x="430453" y="179027"/>
                </a:cubicBezTo>
                <a:cubicBezTo>
                  <a:pt x="431956" y="180999"/>
                  <a:pt x="432707" y="183206"/>
                  <a:pt x="432707" y="185647"/>
                </a:cubicBezTo>
                <a:lnTo>
                  <a:pt x="432707" y="248187"/>
                </a:lnTo>
                <a:cubicBezTo>
                  <a:pt x="432707" y="250440"/>
                  <a:pt x="431956" y="252600"/>
                  <a:pt x="430453" y="254666"/>
                </a:cubicBezTo>
                <a:cubicBezTo>
                  <a:pt x="428951" y="256732"/>
                  <a:pt x="427072" y="257953"/>
                  <a:pt x="424819" y="258328"/>
                </a:cubicBezTo>
                <a:lnTo>
                  <a:pt x="372703" y="266216"/>
                </a:lnTo>
                <a:cubicBezTo>
                  <a:pt x="369134" y="276358"/>
                  <a:pt x="365472" y="284903"/>
                  <a:pt x="361716" y="291852"/>
                </a:cubicBezTo>
                <a:cubicBezTo>
                  <a:pt x="368289" y="301242"/>
                  <a:pt x="378337" y="314201"/>
                  <a:pt x="391859" y="330728"/>
                </a:cubicBezTo>
                <a:cubicBezTo>
                  <a:pt x="393737" y="332982"/>
                  <a:pt x="394676" y="335329"/>
                  <a:pt x="394676" y="337771"/>
                </a:cubicBezTo>
                <a:cubicBezTo>
                  <a:pt x="394676" y="340212"/>
                  <a:pt x="393832" y="342372"/>
                  <a:pt x="392140" y="344250"/>
                </a:cubicBezTo>
                <a:cubicBezTo>
                  <a:pt x="387070" y="351199"/>
                  <a:pt x="377773" y="361340"/>
                  <a:pt x="364251" y="374675"/>
                </a:cubicBezTo>
                <a:cubicBezTo>
                  <a:pt x="350729" y="388009"/>
                  <a:pt x="341903" y="394676"/>
                  <a:pt x="337771" y="394676"/>
                </a:cubicBezTo>
                <a:cubicBezTo>
                  <a:pt x="335517" y="394676"/>
                  <a:pt x="333075" y="393831"/>
                  <a:pt x="330446" y="392141"/>
                </a:cubicBezTo>
                <a:lnTo>
                  <a:pt x="291570" y="361716"/>
                </a:lnTo>
                <a:cubicBezTo>
                  <a:pt x="283306" y="366036"/>
                  <a:pt x="274762" y="369604"/>
                  <a:pt x="265934" y="372421"/>
                </a:cubicBezTo>
                <a:cubicBezTo>
                  <a:pt x="262929" y="397963"/>
                  <a:pt x="260206" y="415429"/>
                  <a:pt x="257765" y="424819"/>
                </a:cubicBezTo>
                <a:cubicBezTo>
                  <a:pt x="256450" y="430078"/>
                  <a:pt x="253070" y="432707"/>
                  <a:pt x="247624" y="432707"/>
                </a:cubicBezTo>
                <a:lnTo>
                  <a:pt x="185084" y="432707"/>
                </a:lnTo>
                <a:cubicBezTo>
                  <a:pt x="182454" y="432707"/>
                  <a:pt x="180153" y="431909"/>
                  <a:pt x="178182" y="430313"/>
                </a:cubicBezTo>
                <a:cubicBezTo>
                  <a:pt x="176210" y="428716"/>
                  <a:pt x="175130" y="426697"/>
                  <a:pt x="174942" y="424256"/>
                </a:cubicBezTo>
                <a:lnTo>
                  <a:pt x="167054" y="372421"/>
                </a:lnTo>
                <a:cubicBezTo>
                  <a:pt x="157852" y="369416"/>
                  <a:pt x="149401" y="365942"/>
                  <a:pt x="141700" y="361998"/>
                </a:cubicBezTo>
                <a:lnTo>
                  <a:pt x="101979" y="392141"/>
                </a:lnTo>
                <a:cubicBezTo>
                  <a:pt x="100101" y="393831"/>
                  <a:pt x="97753" y="394676"/>
                  <a:pt x="94936" y="394676"/>
                </a:cubicBezTo>
                <a:cubicBezTo>
                  <a:pt x="92307" y="394676"/>
                  <a:pt x="89959" y="393643"/>
                  <a:pt x="87893" y="391577"/>
                </a:cubicBezTo>
                <a:cubicBezTo>
                  <a:pt x="64230" y="370167"/>
                  <a:pt x="48735" y="354392"/>
                  <a:pt x="41411" y="344250"/>
                </a:cubicBezTo>
                <a:cubicBezTo>
                  <a:pt x="40097" y="342372"/>
                  <a:pt x="39439" y="340212"/>
                  <a:pt x="39439" y="337771"/>
                </a:cubicBezTo>
                <a:cubicBezTo>
                  <a:pt x="39439" y="335517"/>
                  <a:pt x="40191" y="333357"/>
                  <a:pt x="41694" y="331291"/>
                </a:cubicBezTo>
                <a:cubicBezTo>
                  <a:pt x="44510" y="327347"/>
                  <a:pt x="49299" y="321103"/>
                  <a:pt x="56060" y="312558"/>
                </a:cubicBezTo>
                <a:cubicBezTo>
                  <a:pt x="62821" y="304012"/>
                  <a:pt x="67892" y="297392"/>
                  <a:pt x="71273" y="292697"/>
                </a:cubicBezTo>
                <a:cubicBezTo>
                  <a:pt x="66202" y="283307"/>
                  <a:pt x="62352" y="274010"/>
                  <a:pt x="59723" y="264808"/>
                </a:cubicBezTo>
                <a:lnTo>
                  <a:pt x="8169" y="257202"/>
                </a:lnTo>
                <a:cubicBezTo>
                  <a:pt x="5728" y="256826"/>
                  <a:pt x="3756" y="255652"/>
                  <a:pt x="2254" y="253680"/>
                </a:cubicBezTo>
                <a:cubicBezTo>
                  <a:pt x="751" y="251708"/>
                  <a:pt x="0" y="249501"/>
                  <a:pt x="0" y="247060"/>
                </a:cubicBezTo>
                <a:lnTo>
                  <a:pt x="0" y="184520"/>
                </a:lnTo>
                <a:cubicBezTo>
                  <a:pt x="0" y="182267"/>
                  <a:pt x="751" y="180107"/>
                  <a:pt x="2254" y="178041"/>
                </a:cubicBezTo>
                <a:cubicBezTo>
                  <a:pt x="3756" y="175975"/>
                  <a:pt x="5540" y="174754"/>
                  <a:pt x="7606" y="174379"/>
                </a:cubicBezTo>
                <a:lnTo>
                  <a:pt x="60004" y="166491"/>
                </a:lnTo>
                <a:cubicBezTo>
                  <a:pt x="62633" y="157852"/>
                  <a:pt x="66295" y="149213"/>
                  <a:pt x="70991" y="140573"/>
                </a:cubicBezTo>
                <a:cubicBezTo>
                  <a:pt x="63478" y="129868"/>
                  <a:pt x="53431" y="116910"/>
                  <a:pt x="40848" y="101697"/>
                </a:cubicBezTo>
                <a:cubicBezTo>
                  <a:pt x="38970" y="99444"/>
                  <a:pt x="38030" y="97190"/>
                  <a:pt x="38030" y="94936"/>
                </a:cubicBezTo>
                <a:cubicBezTo>
                  <a:pt x="38030" y="93058"/>
                  <a:pt x="38876" y="90898"/>
                  <a:pt x="40567" y="88457"/>
                </a:cubicBezTo>
                <a:cubicBezTo>
                  <a:pt x="45449" y="81696"/>
                  <a:pt x="54699" y="71601"/>
                  <a:pt x="68314" y="58173"/>
                </a:cubicBezTo>
                <a:cubicBezTo>
                  <a:pt x="81931" y="44745"/>
                  <a:pt x="90805" y="38031"/>
                  <a:pt x="94936" y="38031"/>
                </a:cubicBezTo>
                <a:cubicBezTo>
                  <a:pt x="97377" y="38031"/>
                  <a:pt x="99819" y="38970"/>
                  <a:pt x="102260" y="40848"/>
                </a:cubicBezTo>
                <a:lnTo>
                  <a:pt x="141137" y="70991"/>
                </a:lnTo>
                <a:cubicBezTo>
                  <a:pt x="149401" y="66671"/>
                  <a:pt x="157945" y="63103"/>
                  <a:pt x="166773" y="60286"/>
                </a:cubicBezTo>
                <a:cubicBezTo>
                  <a:pt x="169777" y="34744"/>
                  <a:pt x="172501" y="17278"/>
                  <a:pt x="174942" y="7888"/>
                </a:cubicBezTo>
                <a:cubicBezTo>
                  <a:pt x="176257" y="2629"/>
                  <a:pt x="179637" y="0"/>
                  <a:pt x="185084" y="0"/>
                </a:cubicBezTo>
                <a:close/>
                <a:moveTo>
                  <a:pt x="216354" y="144236"/>
                </a:moveTo>
                <a:cubicBezTo>
                  <a:pt x="196446" y="144236"/>
                  <a:pt x="179449" y="151278"/>
                  <a:pt x="165364" y="165364"/>
                </a:cubicBezTo>
                <a:cubicBezTo>
                  <a:pt x="151278" y="179449"/>
                  <a:pt x="144235" y="196446"/>
                  <a:pt x="144235" y="216354"/>
                </a:cubicBezTo>
                <a:cubicBezTo>
                  <a:pt x="144235" y="236261"/>
                  <a:pt x="151278" y="253258"/>
                  <a:pt x="165364" y="267343"/>
                </a:cubicBezTo>
                <a:cubicBezTo>
                  <a:pt x="179449" y="281429"/>
                  <a:pt x="196446" y="288471"/>
                  <a:pt x="216354" y="288471"/>
                </a:cubicBezTo>
                <a:cubicBezTo>
                  <a:pt x="236261" y="288471"/>
                  <a:pt x="253258" y="281429"/>
                  <a:pt x="267343" y="267343"/>
                </a:cubicBezTo>
                <a:cubicBezTo>
                  <a:pt x="281429" y="253258"/>
                  <a:pt x="288471" y="236261"/>
                  <a:pt x="288471" y="216354"/>
                </a:cubicBezTo>
                <a:cubicBezTo>
                  <a:pt x="288471" y="196446"/>
                  <a:pt x="281429" y="179449"/>
                  <a:pt x="267343" y="165364"/>
                </a:cubicBezTo>
                <a:cubicBezTo>
                  <a:pt x="253258" y="151278"/>
                  <a:pt x="236261" y="144236"/>
                  <a:pt x="216354" y="1442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 322"/>
          <p:cNvSpPr/>
          <p:nvPr/>
        </p:nvSpPr>
        <p:spPr>
          <a:xfrm>
            <a:off x="3192461" y="4452751"/>
            <a:ext cx="588969" cy="504572"/>
          </a:xfrm>
          <a:custGeom>
            <a:avLst/>
            <a:gdLst>
              <a:gd name="connsiteX0" fmla="*/ 9015 w 504825"/>
              <a:gd name="connsiteY0" fmla="*/ 360589 h 432707"/>
              <a:gd name="connsiteX1" fmla="*/ 63103 w 504825"/>
              <a:gd name="connsiteY1" fmla="*/ 360589 h 432707"/>
              <a:gd name="connsiteX2" fmla="*/ 69583 w 504825"/>
              <a:gd name="connsiteY2" fmla="*/ 363125 h 432707"/>
              <a:gd name="connsiteX3" fmla="*/ 72118 w 504825"/>
              <a:gd name="connsiteY3" fmla="*/ 369604 h 432707"/>
              <a:gd name="connsiteX4" fmla="*/ 72118 w 504825"/>
              <a:gd name="connsiteY4" fmla="*/ 423692 h 432707"/>
              <a:gd name="connsiteX5" fmla="*/ 69583 w 504825"/>
              <a:gd name="connsiteY5" fmla="*/ 430172 h 432707"/>
              <a:gd name="connsiteX6" fmla="*/ 63103 w 504825"/>
              <a:gd name="connsiteY6" fmla="*/ 432707 h 432707"/>
              <a:gd name="connsiteX7" fmla="*/ 9015 w 504825"/>
              <a:gd name="connsiteY7" fmla="*/ 432707 h 432707"/>
              <a:gd name="connsiteX8" fmla="*/ 2535 w 504825"/>
              <a:gd name="connsiteY8" fmla="*/ 430172 h 432707"/>
              <a:gd name="connsiteX9" fmla="*/ 0 w 504825"/>
              <a:gd name="connsiteY9" fmla="*/ 423692 h 432707"/>
              <a:gd name="connsiteX10" fmla="*/ 0 w 504825"/>
              <a:gd name="connsiteY10" fmla="*/ 369604 h 432707"/>
              <a:gd name="connsiteX11" fmla="*/ 2535 w 504825"/>
              <a:gd name="connsiteY11" fmla="*/ 363125 h 432707"/>
              <a:gd name="connsiteX12" fmla="*/ 9015 w 504825"/>
              <a:gd name="connsiteY12" fmla="*/ 360589 h 432707"/>
              <a:gd name="connsiteX13" fmla="*/ 117192 w 504825"/>
              <a:gd name="connsiteY13" fmla="*/ 324530 h 432707"/>
              <a:gd name="connsiteX14" fmla="*/ 171280 w 504825"/>
              <a:gd name="connsiteY14" fmla="*/ 324530 h 432707"/>
              <a:gd name="connsiteX15" fmla="*/ 177759 w 504825"/>
              <a:gd name="connsiteY15" fmla="*/ 327066 h 432707"/>
              <a:gd name="connsiteX16" fmla="*/ 180295 w 504825"/>
              <a:gd name="connsiteY16" fmla="*/ 333545 h 432707"/>
              <a:gd name="connsiteX17" fmla="*/ 180295 w 504825"/>
              <a:gd name="connsiteY17" fmla="*/ 423692 h 432707"/>
              <a:gd name="connsiteX18" fmla="*/ 177759 w 504825"/>
              <a:gd name="connsiteY18" fmla="*/ 430172 h 432707"/>
              <a:gd name="connsiteX19" fmla="*/ 171280 w 504825"/>
              <a:gd name="connsiteY19" fmla="*/ 432707 h 432707"/>
              <a:gd name="connsiteX20" fmla="*/ 117192 w 504825"/>
              <a:gd name="connsiteY20" fmla="*/ 432707 h 432707"/>
              <a:gd name="connsiteX21" fmla="*/ 110712 w 504825"/>
              <a:gd name="connsiteY21" fmla="*/ 430172 h 432707"/>
              <a:gd name="connsiteX22" fmla="*/ 108177 w 504825"/>
              <a:gd name="connsiteY22" fmla="*/ 423692 h 432707"/>
              <a:gd name="connsiteX23" fmla="*/ 108177 w 504825"/>
              <a:gd name="connsiteY23" fmla="*/ 333545 h 432707"/>
              <a:gd name="connsiteX24" fmla="*/ 110712 w 504825"/>
              <a:gd name="connsiteY24" fmla="*/ 327066 h 432707"/>
              <a:gd name="connsiteX25" fmla="*/ 117192 w 504825"/>
              <a:gd name="connsiteY25" fmla="*/ 324530 h 432707"/>
              <a:gd name="connsiteX26" fmla="*/ 225368 w 504825"/>
              <a:gd name="connsiteY26" fmla="*/ 252412 h 432707"/>
              <a:gd name="connsiteX27" fmla="*/ 279457 w 504825"/>
              <a:gd name="connsiteY27" fmla="*/ 252412 h 432707"/>
              <a:gd name="connsiteX28" fmla="*/ 285936 w 504825"/>
              <a:gd name="connsiteY28" fmla="*/ 254948 h 432707"/>
              <a:gd name="connsiteX29" fmla="*/ 288472 w 504825"/>
              <a:gd name="connsiteY29" fmla="*/ 261427 h 432707"/>
              <a:gd name="connsiteX30" fmla="*/ 288472 w 504825"/>
              <a:gd name="connsiteY30" fmla="*/ 423692 h 432707"/>
              <a:gd name="connsiteX31" fmla="*/ 285936 w 504825"/>
              <a:gd name="connsiteY31" fmla="*/ 430172 h 432707"/>
              <a:gd name="connsiteX32" fmla="*/ 279457 w 504825"/>
              <a:gd name="connsiteY32" fmla="*/ 432707 h 432707"/>
              <a:gd name="connsiteX33" fmla="*/ 225368 w 504825"/>
              <a:gd name="connsiteY33" fmla="*/ 432707 h 432707"/>
              <a:gd name="connsiteX34" fmla="*/ 218889 w 504825"/>
              <a:gd name="connsiteY34" fmla="*/ 430172 h 432707"/>
              <a:gd name="connsiteX35" fmla="*/ 216354 w 504825"/>
              <a:gd name="connsiteY35" fmla="*/ 423692 h 432707"/>
              <a:gd name="connsiteX36" fmla="*/ 216354 w 504825"/>
              <a:gd name="connsiteY36" fmla="*/ 261427 h 432707"/>
              <a:gd name="connsiteX37" fmla="*/ 218889 w 504825"/>
              <a:gd name="connsiteY37" fmla="*/ 254948 h 432707"/>
              <a:gd name="connsiteX38" fmla="*/ 225368 w 504825"/>
              <a:gd name="connsiteY38" fmla="*/ 252412 h 432707"/>
              <a:gd name="connsiteX39" fmla="*/ 333545 w 504825"/>
              <a:gd name="connsiteY39" fmla="*/ 144236 h 432707"/>
              <a:gd name="connsiteX40" fmla="*/ 387633 w 504825"/>
              <a:gd name="connsiteY40" fmla="*/ 144236 h 432707"/>
              <a:gd name="connsiteX41" fmla="*/ 394113 w 504825"/>
              <a:gd name="connsiteY41" fmla="*/ 146771 h 432707"/>
              <a:gd name="connsiteX42" fmla="*/ 396648 w 504825"/>
              <a:gd name="connsiteY42" fmla="*/ 153250 h 432707"/>
              <a:gd name="connsiteX43" fmla="*/ 396648 w 504825"/>
              <a:gd name="connsiteY43" fmla="*/ 423692 h 432707"/>
              <a:gd name="connsiteX44" fmla="*/ 394113 w 504825"/>
              <a:gd name="connsiteY44" fmla="*/ 430172 h 432707"/>
              <a:gd name="connsiteX45" fmla="*/ 387633 w 504825"/>
              <a:gd name="connsiteY45" fmla="*/ 432707 h 432707"/>
              <a:gd name="connsiteX46" fmla="*/ 333545 w 504825"/>
              <a:gd name="connsiteY46" fmla="*/ 432707 h 432707"/>
              <a:gd name="connsiteX47" fmla="*/ 327066 w 504825"/>
              <a:gd name="connsiteY47" fmla="*/ 430172 h 432707"/>
              <a:gd name="connsiteX48" fmla="*/ 324530 w 504825"/>
              <a:gd name="connsiteY48" fmla="*/ 423692 h 432707"/>
              <a:gd name="connsiteX49" fmla="*/ 324530 w 504825"/>
              <a:gd name="connsiteY49" fmla="*/ 153250 h 432707"/>
              <a:gd name="connsiteX50" fmla="*/ 327066 w 504825"/>
              <a:gd name="connsiteY50" fmla="*/ 146771 h 432707"/>
              <a:gd name="connsiteX51" fmla="*/ 333545 w 504825"/>
              <a:gd name="connsiteY51" fmla="*/ 144236 h 432707"/>
              <a:gd name="connsiteX52" fmla="*/ 441722 w 504825"/>
              <a:gd name="connsiteY52" fmla="*/ 0 h 432707"/>
              <a:gd name="connsiteX53" fmla="*/ 495810 w 504825"/>
              <a:gd name="connsiteY53" fmla="*/ 0 h 432707"/>
              <a:gd name="connsiteX54" fmla="*/ 502290 w 504825"/>
              <a:gd name="connsiteY54" fmla="*/ 2535 h 432707"/>
              <a:gd name="connsiteX55" fmla="*/ 504825 w 504825"/>
              <a:gd name="connsiteY55" fmla="*/ 9015 h 432707"/>
              <a:gd name="connsiteX56" fmla="*/ 504825 w 504825"/>
              <a:gd name="connsiteY56" fmla="*/ 423692 h 432707"/>
              <a:gd name="connsiteX57" fmla="*/ 502290 w 504825"/>
              <a:gd name="connsiteY57" fmla="*/ 430172 h 432707"/>
              <a:gd name="connsiteX58" fmla="*/ 495810 w 504825"/>
              <a:gd name="connsiteY58" fmla="*/ 432707 h 432707"/>
              <a:gd name="connsiteX59" fmla="*/ 441722 w 504825"/>
              <a:gd name="connsiteY59" fmla="*/ 432707 h 432707"/>
              <a:gd name="connsiteX60" fmla="*/ 435243 w 504825"/>
              <a:gd name="connsiteY60" fmla="*/ 430172 h 432707"/>
              <a:gd name="connsiteX61" fmla="*/ 432707 w 504825"/>
              <a:gd name="connsiteY61" fmla="*/ 423692 h 432707"/>
              <a:gd name="connsiteX62" fmla="*/ 432707 w 504825"/>
              <a:gd name="connsiteY62" fmla="*/ 9015 h 432707"/>
              <a:gd name="connsiteX63" fmla="*/ 435243 w 504825"/>
              <a:gd name="connsiteY63" fmla="*/ 2535 h 432707"/>
              <a:gd name="connsiteX64" fmla="*/ 441722 w 504825"/>
              <a:gd name="connsiteY64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4825" h="432707">
                <a:moveTo>
                  <a:pt x="9015" y="360589"/>
                </a:moveTo>
                <a:lnTo>
                  <a:pt x="63103" y="360589"/>
                </a:lnTo>
                <a:cubicBezTo>
                  <a:pt x="65732" y="360589"/>
                  <a:pt x="67892" y="361434"/>
                  <a:pt x="69583" y="363125"/>
                </a:cubicBezTo>
                <a:cubicBezTo>
                  <a:pt x="71273" y="364815"/>
                  <a:pt x="72118" y="366975"/>
                  <a:pt x="72118" y="369604"/>
                </a:cubicBezTo>
                <a:lnTo>
                  <a:pt x="72118" y="423692"/>
                </a:lnTo>
                <a:cubicBezTo>
                  <a:pt x="72118" y="426322"/>
                  <a:pt x="71273" y="428481"/>
                  <a:pt x="69583" y="430172"/>
                </a:cubicBezTo>
                <a:cubicBezTo>
                  <a:pt x="67892" y="431862"/>
                  <a:pt x="65732" y="432707"/>
                  <a:pt x="63103" y="432707"/>
                </a:cubicBezTo>
                <a:lnTo>
                  <a:pt x="9015" y="432707"/>
                </a:lnTo>
                <a:cubicBezTo>
                  <a:pt x="6385" y="432707"/>
                  <a:pt x="4226" y="431862"/>
                  <a:pt x="2535" y="430172"/>
                </a:cubicBezTo>
                <a:cubicBezTo>
                  <a:pt x="845" y="428481"/>
                  <a:pt x="0" y="426322"/>
                  <a:pt x="0" y="423692"/>
                </a:cubicBezTo>
                <a:lnTo>
                  <a:pt x="0" y="369604"/>
                </a:lnTo>
                <a:cubicBezTo>
                  <a:pt x="0" y="366975"/>
                  <a:pt x="845" y="364815"/>
                  <a:pt x="2535" y="363125"/>
                </a:cubicBezTo>
                <a:cubicBezTo>
                  <a:pt x="4226" y="361434"/>
                  <a:pt x="6385" y="360589"/>
                  <a:pt x="9015" y="360589"/>
                </a:cubicBezTo>
                <a:close/>
                <a:moveTo>
                  <a:pt x="117192" y="324530"/>
                </a:moveTo>
                <a:lnTo>
                  <a:pt x="171280" y="324530"/>
                </a:lnTo>
                <a:cubicBezTo>
                  <a:pt x="173909" y="324530"/>
                  <a:pt x="176069" y="325375"/>
                  <a:pt x="177759" y="327066"/>
                </a:cubicBezTo>
                <a:cubicBezTo>
                  <a:pt x="179450" y="328756"/>
                  <a:pt x="180295" y="330916"/>
                  <a:pt x="180295" y="333545"/>
                </a:cubicBezTo>
                <a:lnTo>
                  <a:pt x="180295" y="423692"/>
                </a:lnTo>
                <a:cubicBezTo>
                  <a:pt x="180295" y="426322"/>
                  <a:pt x="179450" y="428481"/>
                  <a:pt x="177759" y="430172"/>
                </a:cubicBezTo>
                <a:cubicBezTo>
                  <a:pt x="176069" y="431862"/>
                  <a:pt x="173909" y="432707"/>
                  <a:pt x="171280" y="432707"/>
                </a:cubicBezTo>
                <a:lnTo>
                  <a:pt x="117192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333545"/>
                </a:lnTo>
                <a:cubicBezTo>
                  <a:pt x="108177" y="330916"/>
                  <a:pt x="109022" y="328756"/>
                  <a:pt x="110712" y="327066"/>
                </a:cubicBezTo>
                <a:cubicBezTo>
                  <a:pt x="112403" y="325375"/>
                  <a:pt x="114562" y="324530"/>
                  <a:pt x="117192" y="324530"/>
                </a:cubicBezTo>
                <a:close/>
                <a:moveTo>
                  <a:pt x="225368" y="252412"/>
                </a:moveTo>
                <a:lnTo>
                  <a:pt x="279457" y="252412"/>
                </a:lnTo>
                <a:cubicBezTo>
                  <a:pt x="282086" y="252412"/>
                  <a:pt x="284246" y="253258"/>
                  <a:pt x="285936" y="254948"/>
                </a:cubicBezTo>
                <a:cubicBezTo>
                  <a:pt x="287627" y="256638"/>
                  <a:pt x="288472" y="258798"/>
                  <a:pt x="288472" y="261427"/>
                </a:cubicBezTo>
                <a:lnTo>
                  <a:pt x="288472" y="423692"/>
                </a:lnTo>
                <a:cubicBezTo>
                  <a:pt x="288472" y="426322"/>
                  <a:pt x="287627" y="428481"/>
                  <a:pt x="285936" y="430172"/>
                </a:cubicBezTo>
                <a:cubicBezTo>
                  <a:pt x="284246" y="431862"/>
                  <a:pt x="282086" y="432707"/>
                  <a:pt x="279457" y="432707"/>
                </a:cubicBezTo>
                <a:lnTo>
                  <a:pt x="225368" y="432707"/>
                </a:lnTo>
                <a:cubicBezTo>
                  <a:pt x="222739" y="432707"/>
                  <a:pt x="220579" y="431862"/>
                  <a:pt x="218889" y="430172"/>
                </a:cubicBezTo>
                <a:cubicBezTo>
                  <a:pt x="217199" y="428481"/>
                  <a:pt x="216354" y="426322"/>
                  <a:pt x="216354" y="423692"/>
                </a:cubicBezTo>
                <a:lnTo>
                  <a:pt x="216354" y="261427"/>
                </a:lnTo>
                <a:cubicBezTo>
                  <a:pt x="216354" y="258798"/>
                  <a:pt x="217199" y="256638"/>
                  <a:pt x="218889" y="254948"/>
                </a:cubicBezTo>
                <a:cubicBezTo>
                  <a:pt x="220579" y="253258"/>
                  <a:pt x="222739" y="252412"/>
                  <a:pt x="225368" y="252412"/>
                </a:cubicBezTo>
                <a:close/>
                <a:moveTo>
                  <a:pt x="333545" y="144236"/>
                </a:moveTo>
                <a:lnTo>
                  <a:pt x="387633" y="144236"/>
                </a:lnTo>
                <a:cubicBezTo>
                  <a:pt x="390263" y="144236"/>
                  <a:pt x="392423" y="145081"/>
                  <a:pt x="394113" y="146771"/>
                </a:cubicBezTo>
                <a:cubicBezTo>
                  <a:pt x="395803" y="148461"/>
                  <a:pt x="396648" y="150621"/>
                  <a:pt x="396648" y="153250"/>
                </a:cubicBezTo>
                <a:lnTo>
                  <a:pt x="396648" y="423692"/>
                </a:lnTo>
                <a:cubicBezTo>
                  <a:pt x="396648" y="426322"/>
                  <a:pt x="395803" y="428481"/>
                  <a:pt x="394113" y="430172"/>
                </a:cubicBezTo>
                <a:cubicBezTo>
                  <a:pt x="392423" y="431862"/>
                  <a:pt x="390263" y="432707"/>
                  <a:pt x="387633" y="432707"/>
                </a:cubicBezTo>
                <a:lnTo>
                  <a:pt x="333545" y="432707"/>
                </a:lnTo>
                <a:cubicBezTo>
                  <a:pt x="330916" y="432707"/>
                  <a:pt x="328756" y="431862"/>
                  <a:pt x="327066" y="430172"/>
                </a:cubicBezTo>
                <a:cubicBezTo>
                  <a:pt x="325376" y="428481"/>
                  <a:pt x="324530" y="426322"/>
                  <a:pt x="324530" y="423692"/>
                </a:cubicBezTo>
                <a:lnTo>
                  <a:pt x="324530" y="153250"/>
                </a:lnTo>
                <a:cubicBezTo>
                  <a:pt x="324530" y="150621"/>
                  <a:pt x="325376" y="148461"/>
                  <a:pt x="327066" y="146771"/>
                </a:cubicBezTo>
                <a:cubicBezTo>
                  <a:pt x="328756" y="145081"/>
                  <a:pt x="330916" y="144236"/>
                  <a:pt x="333545" y="144236"/>
                </a:cubicBezTo>
                <a:close/>
                <a:moveTo>
                  <a:pt x="441722" y="0"/>
                </a:moveTo>
                <a:lnTo>
                  <a:pt x="495810" y="0"/>
                </a:lnTo>
                <a:cubicBezTo>
                  <a:pt x="498440" y="0"/>
                  <a:pt x="500600" y="845"/>
                  <a:pt x="502290" y="2535"/>
                </a:cubicBezTo>
                <a:cubicBezTo>
                  <a:pt x="503980" y="4226"/>
                  <a:pt x="504825" y="6385"/>
                  <a:pt x="504825" y="9015"/>
                </a:cubicBezTo>
                <a:lnTo>
                  <a:pt x="504825" y="423692"/>
                </a:lnTo>
                <a:cubicBezTo>
                  <a:pt x="504825" y="426322"/>
                  <a:pt x="503980" y="428481"/>
                  <a:pt x="502290" y="430172"/>
                </a:cubicBezTo>
                <a:cubicBezTo>
                  <a:pt x="500600" y="431862"/>
                  <a:pt x="498440" y="432707"/>
                  <a:pt x="495810" y="432707"/>
                </a:cubicBezTo>
                <a:lnTo>
                  <a:pt x="441722" y="432707"/>
                </a:lnTo>
                <a:cubicBezTo>
                  <a:pt x="439093" y="432707"/>
                  <a:pt x="436933" y="431862"/>
                  <a:pt x="435243" y="430172"/>
                </a:cubicBezTo>
                <a:cubicBezTo>
                  <a:pt x="433552" y="428481"/>
                  <a:pt x="432707" y="426322"/>
                  <a:pt x="432707" y="423692"/>
                </a:cubicBezTo>
                <a:lnTo>
                  <a:pt x="432707" y="9015"/>
                </a:lnTo>
                <a:cubicBezTo>
                  <a:pt x="432707" y="6385"/>
                  <a:pt x="433552" y="4226"/>
                  <a:pt x="435243" y="2535"/>
                </a:cubicBezTo>
                <a:cubicBezTo>
                  <a:pt x="436933" y="845"/>
                  <a:pt x="439093" y="0"/>
                  <a:pt x="4417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Freeform 386"/>
          <p:cNvSpPr/>
          <p:nvPr/>
        </p:nvSpPr>
        <p:spPr>
          <a:xfrm>
            <a:off x="3119709" y="1232574"/>
            <a:ext cx="534968" cy="426573"/>
          </a:xfrm>
          <a:custGeom>
            <a:avLst/>
            <a:gdLst>
              <a:gd name="connsiteX0" fmla="*/ 90147 w 534968"/>
              <a:gd name="connsiteY0" fmla="*/ 54088 h 426791"/>
              <a:gd name="connsiteX1" fmla="*/ 64652 w 534968"/>
              <a:gd name="connsiteY1" fmla="*/ 64652 h 426791"/>
              <a:gd name="connsiteX2" fmla="*/ 54089 w 534968"/>
              <a:gd name="connsiteY2" fmla="*/ 90147 h 426791"/>
              <a:gd name="connsiteX3" fmla="*/ 64652 w 534968"/>
              <a:gd name="connsiteY3" fmla="*/ 115642 h 426791"/>
              <a:gd name="connsiteX4" fmla="*/ 90147 w 534968"/>
              <a:gd name="connsiteY4" fmla="*/ 126206 h 426791"/>
              <a:gd name="connsiteX5" fmla="*/ 115642 w 534968"/>
              <a:gd name="connsiteY5" fmla="*/ 115642 h 426791"/>
              <a:gd name="connsiteX6" fmla="*/ 126206 w 534968"/>
              <a:gd name="connsiteY6" fmla="*/ 90147 h 426791"/>
              <a:gd name="connsiteX7" fmla="*/ 115642 w 534968"/>
              <a:gd name="connsiteY7" fmla="*/ 64652 h 426791"/>
              <a:gd name="connsiteX8" fmla="*/ 90147 w 534968"/>
              <a:gd name="connsiteY8" fmla="*/ 54088 h 426791"/>
              <a:gd name="connsiteX9" fmla="*/ 198325 w 534968"/>
              <a:gd name="connsiteY9" fmla="*/ 0 h 426791"/>
              <a:gd name="connsiteX10" fmla="*/ 261428 w 534968"/>
              <a:gd name="connsiteY10" fmla="*/ 0 h 426791"/>
              <a:gd name="connsiteX11" fmla="*/ 294387 w 534968"/>
              <a:gd name="connsiteY11" fmla="*/ 7465 h 426791"/>
              <a:gd name="connsiteX12" fmla="*/ 323122 w 534968"/>
              <a:gd name="connsiteY12" fmla="*/ 25636 h 426791"/>
              <a:gd name="connsiteX13" fmla="*/ 524545 w 534968"/>
              <a:gd name="connsiteY13" fmla="*/ 226777 h 426791"/>
              <a:gd name="connsiteX14" fmla="*/ 534968 w 534968"/>
              <a:gd name="connsiteY14" fmla="*/ 252412 h 426791"/>
              <a:gd name="connsiteX15" fmla="*/ 524545 w 534968"/>
              <a:gd name="connsiteY15" fmla="*/ 277766 h 426791"/>
              <a:gd name="connsiteX16" fmla="*/ 386225 w 534968"/>
              <a:gd name="connsiteY16" fmla="*/ 416368 h 426791"/>
              <a:gd name="connsiteX17" fmla="*/ 360590 w 534968"/>
              <a:gd name="connsiteY17" fmla="*/ 426791 h 426791"/>
              <a:gd name="connsiteX18" fmla="*/ 343969 w 534968"/>
              <a:gd name="connsiteY18" fmla="*/ 422847 h 426791"/>
              <a:gd name="connsiteX19" fmla="*/ 329038 w 534968"/>
              <a:gd name="connsiteY19" fmla="*/ 410170 h 426791"/>
              <a:gd name="connsiteX20" fmla="*/ 461442 w 534968"/>
              <a:gd name="connsiteY20" fmla="*/ 277766 h 426791"/>
              <a:gd name="connsiteX21" fmla="*/ 471865 w 534968"/>
              <a:gd name="connsiteY21" fmla="*/ 252412 h 426791"/>
              <a:gd name="connsiteX22" fmla="*/ 461442 w 534968"/>
              <a:gd name="connsiteY22" fmla="*/ 226777 h 426791"/>
              <a:gd name="connsiteX23" fmla="*/ 260019 w 534968"/>
              <a:gd name="connsiteY23" fmla="*/ 25636 h 426791"/>
              <a:gd name="connsiteX24" fmla="*/ 231284 w 534968"/>
              <a:gd name="connsiteY24" fmla="*/ 7465 h 426791"/>
              <a:gd name="connsiteX25" fmla="*/ 198325 w 534968"/>
              <a:gd name="connsiteY25" fmla="*/ 0 h 426791"/>
              <a:gd name="connsiteX26" fmla="*/ 36059 w 534968"/>
              <a:gd name="connsiteY26" fmla="*/ 0 h 426791"/>
              <a:gd name="connsiteX27" fmla="*/ 153251 w 534968"/>
              <a:gd name="connsiteY27" fmla="*/ 0 h 426791"/>
              <a:gd name="connsiteX28" fmla="*/ 186211 w 534968"/>
              <a:gd name="connsiteY28" fmla="*/ 7465 h 426791"/>
              <a:gd name="connsiteX29" fmla="*/ 214945 w 534968"/>
              <a:gd name="connsiteY29" fmla="*/ 25636 h 426791"/>
              <a:gd name="connsiteX30" fmla="*/ 416368 w 534968"/>
              <a:gd name="connsiteY30" fmla="*/ 226777 h 426791"/>
              <a:gd name="connsiteX31" fmla="*/ 426791 w 534968"/>
              <a:gd name="connsiteY31" fmla="*/ 252412 h 426791"/>
              <a:gd name="connsiteX32" fmla="*/ 416368 w 534968"/>
              <a:gd name="connsiteY32" fmla="*/ 277766 h 426791"/>
              <a:gd name="connsiteX33" fmla="*/ 278048 w 534968"/>
              <a:gd name="connsiteY33" fmla="*/ 416368 h 426791"/>
              <a:gd name="connsiteX34" fmla="*/ 252413 w 534968"/>
              <a:gd name="connsiteY34" fmla="*/ 426791 h 426791"/>
              <a:gd name="connsiteX35" fmla="*/ 227059 w 534968"/>
              <a:gd name="connsiteY35" fmla="*/ 416368 h 426791"/>
              <a:gd name="connsiteX36" fmla="*/ 25636 w 534968"/>
              <a:gd name="connsiteY36" fmla="*/ 214663 h 426791"/>
              <a:gd name="connsiteX37" fmla="*/ 7465 w 534968"/>
              <a:gd name="connsiteY37" fmla="*/ 186210 h 426791"/>
              <a:gd name="connsiteX38" fmla="*/ 0 w 534968"/>
              <a:gd name="connsiteY38" fmla="*/ 153250 h 426791"/>
              <a:gd name="connsiteX39" fmla="*/ 0 w 534968"/>
              <a:gd name="connsiteY39" fmla="*/ 36059 h 426791"/>
              <a:gd name="connsiteX40" fmla="*/ 10705 w 534968"/>
              <a:gd name="connsiteY40" fmla="*/ 10705 h 426791"/>
              <a:gd name="connsiteX41" fmla="*/ 36059 w 534968"/>
              <a:gd name="connsiteY41" fmla="*/ 0 h 42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4968" h="426791">
                <a:moveTo>
                  <a:pt x="90147" y="54088"/>
                </a:moveTo>
                <a:cubicBezTo>
                  <a:pt x="80193" y="54088"/>
                  <a:pt x="71696" y="57610"/>
                  <a:pt x="64652" y="64652"/>
                </a:cubicBezTo>
                <a:cubicBezTo>
                  <a:pt x="57610" y="71695"/>
                  <a:pt x="54089" y="80194"/>
                  <a:pt x="54089" y="90147"/>
                </a:cubicBezTo>
                <a:cubicBezTo>
                  <a:pt x="54089" y="100101"/>
                  <a:pt x="57610" y="108599"/>
                  <a:pt x="64652" y="115642"/>
                </a:cubicBezTo>
                <a:cubicBezTo>
                  <a:pt x="71696" y="122685"/>
                  <a:pt x="80193" y="126206"/>
                  <a:pt x="90147" y="126206"/>
                </a:cubicBezTo>
                <a:cubicBezTo>
                  <a:pt x="100101" y="126206"/>
                  <a:pt x="108600" y="122685"/>
                  <a:pt x="115642" y="115642"/>
                </a:cubicBezTo>
                <a:cubicBezTo>
                  <a:pt x="122685" y="108599"/>
                  <a:pt x="126206" y="100101"/>
                  <a:pt x="126206" y="90147"/>
                </a:cubicBezTo>
                <a:cubicBezTo>
                  <a:pt x="126206" y="80194"/>
                  <a:pt x="122685" y="71695"/>
                  <a:pt x="115642" y="64652"/>
                </a:cubicBezTo>
                <a:cubicBezTo>
                  <a:pt x="108600" y="57610"/>
                  <a:pt x="100101" y="54088"/>
                  <a:pt x="90147" y="54088"/>
                </a:cubicBezTo>
                <a:close/>
                <a:moveTo>
                  <a:pt x="198325" y="0"/>
                </a:moveTo>
                <a:lnTo>
                  <a:pt x="261428" y="0"/>
                </a:lnTo>
                <a:cubicBezTo>
                  <a:pt x="271381" y="0"/>
                  <a:pt x="282368" y="2488"/>
                  <a:pt x="294387" y="7465"/>
                </a:cubicBezTo>
                <a:cubicBezTo>
                  <a:pt x="306407" y="12442"/>
                  <a:pt x="315985" y="18499"/>
                  <a:pt x="323122" y="25636"/>
                </a:cubicBezTo>
                <a:lnTo>
                  <a:pt x="524545" y="226777"/>
                </a:lnTo>
                <a:cubicBezTo>
                  <a:pt x="531494" y="234101"/>
                  <a:pt x="534968" y="242647"/>
                  <a:pt x="534968" y="252412"/>
                </a:cubicBezTo>
                <a:cubicBezTo>
                  <a:pt x="534968" y="262366"/>
                  <a:pt x="531494" y="270818"/>
                  <a:pt x="524545" y="277766"/>
                </a:cubicBezTo>
                <a:lnTo>
                  <a:pt x="386225" y="416368"/>
                </a:lnTo>
                <a:cubicBezTo>
                  <a:pt x="378901" y="423317"/>
                  <a:pt x="370355" y="426791"/>
                  <a:pt x="360590" y="426791"/>
                </a:cubicBezTo>
                <a:cubicBezTo>
                  <a:pt x="353828" y="426791"/>
                  <a:pt x="348287" y="425477"/>
                  <a:pt x="343969" y="422847"/>
                </a:cubicBezTo>
                <a:cubicBezTo>
                  <a:pt x="339649" y="420218"/>
                  <a:pt x="334672" y="415992"/>
                  <a:pt x="329038" y="410170"/>
                </a:cubicBezTo>
                <a:lnTo>
                  <a:pt x="461442" y="277766"/>
                </a:lnTo>
                <a:cubicBezTo>
                  <a:pt x="468391" y="270818"/>
                  <a:pt x="471865" y="262366"/>
                  <a:pt x="471865" y="252412"/>
                </a:cubicBezTo>
                <a:cubicBezTo>
                  <a:pt x="471865" y="242647"/>
                  <a:pt x="468391" y="234101"/>
                  <a:pt x="461442" y="226777"/>
                </a:cubicBezTo>
                <a:lnTo>
                  <a:pt x="260019" y="25636"/>
                </a:lnTo>
                <a:cubicBezTo>
                  <a:pt x="252882" y="18499"/>
                  <a:pt x="243304" y="12442"/>
                  <a:pt x="231284" y="7465"/>
                </a:cubicBezTo>
                <a:cubicBezTo>
                  <a:pt x="219265" y="2488"/>
                  <a:pt x="208277" y="0"/>
                  <a:pt x="198325" y="0"/>
                </a:cubicBezTo>
                <a:close/>
                <a:moveTo>
                  <a:pt x="36059" y="0"/>
                </a:moveTo>
                <a:lnTo>
                  <a:pt x="153251" y="0"/>
                </a:lnTo>
                <a:cubicBezTo>
                  <a:pt x="163204" y="0"/>
                  <a:pt x="174191" y="2488"/>
                  <a:pt x="186211" y="7465"/>
                </a:cubicBezTo>
                <a:cubicBezTo>
                  <a:pt x="198230" y="12442"/>
                  <a:pt x="207808" y="18499"/>
                  <a:pt x="214945" y="25636"/>
                </a:cubicBezTo>
                <a:lnTo>
                  <a:pt x="416368" y="226777"/>
                </a:lnTo>
                <a:cubicBezTo>
                  <a:pt x="423317" y="234101"/>
                  <a:pt x="426791" y="242647"/>
                  <a:pt x="426791" y="252412"/>
                </a:cubicBezTo>
                <a:cubicBezTo>
                  <a:pt x="426791" y="262366"/>
                  <a:pt x="423317" y="270818"/>
                  <a:pt x="416368" y="277766"/>
                </a:cubicBezTo>
                <a:lnTo>
                  <a:pt x="278048" y="416368"/>
                </a:lnTo>
                <a:cubicBezTo>
                  <a:pt x="270724" y="423317"/>
                  <a:pt x="262178" y="426791"/>
                  <a:pt x="252413" y="426791"/>
                </a:cubicBezTo>
                <a:cubicBezTo>
                  <a:pt x="242458" y="426791"/>
                  <a:pt x="234007" y="423317"/>
                  <a:pt x="227059" y="416368"/>
                </a:cubicBezTo>
                <a:lnTo>
                  <a:pt x="25636" y="214663"/>
                </a:lnTo>
                <a:cubicBezTo>
                  <a:pt x="18499" y="207714"/>
                  <a:pt x="12442" y="198230"/>
                  <a:pt x="7465" y="186210"/>
                </a:cubicBezTo>
                <a:cubicBezTo>
                  <a:pt x="2488" y="174191"/>
                  <a:pt x="0" y="163204"/>
                  <a:pt x="0" y="153250"/>
                </a:cubicBezTo>
                <a:lnTo>
                  <a:pt x="0" y="36059"/>
                </a:lnTo>
                <a:cubicBezTo>
                  <a:pt x="0" y="26293"/>
                  <a:pt x="3568" y="17842"/>
                  <a:pt x="10705" y="10705"/>
                </a:cubicBezTo>
                <a:cubicBezTo>
                  <a:pt x="17841" y="3568"/>
                  <a:pt x="26293" y="0"/>
                  <a:pt x="360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6" name="Freeform 296"/>
          <p:cNvSpPr/>
          <p:nvPr/>
        </p:nvSpPr>
        <p:spPr>
          <a:xfrm>
            <a:off x="8537324" y="2825152"/>
            <a:ext cx="546898" cy="546620"/>
          </a:xfrm>
          <a:custGeom>
            <a:avLst/>
            <a:gdLst>
              <a:gd name="connsiteX0" fmla="*/ 189309 w 468765"/>
              <a:gd name="connsiteY0" fmla="*/ 108177 h 468766"/>
              <a:gd name="connsiteX1" fmla="*/ 207338 w 468765"/>
              <a:gd name="connsiteY1" fmla="*/ 108177 h 468766"/>
              <a:gd name="connsiteX2" fmla="*/ 213677 w 468765"/>
              <a:gd name="connsiteY2" fmla="*/ 110853 h 468766"/>
              <a:gd name="connsiteX3" fmla="*/ 216353 w 468765"/>
              <a:gd name="connsiteY3" fmla="*/ 117191 h 468766"/>
              <a:gd name="connsiteX4" fmla="*/ 216353 w 468765"/>
              <a:gd name="connsiteY4" fmla="*/ 180295 h 468766"/>
              <a:gd name="connsiteX5" fmla="*/ 279457 w 468765"/>
              <a:gd name="connsiteY5" fmla="*/ 180295 h 468766"/>
              <a:gd name="connsiteX6" fmla="*/ 285795 w 468765"/>
              <a:gd name="connsiteY6" fmla="*/ 182971 h 468766"/>
              <a:gd name="connsiteX7" fmla="*/ 288471 w 468765"/>
              <a:gd name="connsiteY7" fmla="*/ 189309 h 468766"/>
              <a:gd name="connsiteX8" fmla="*/ 288471 w 468765"/>
              <a:gd name="connsiteY8" fmla="*/ 207339 h 468766"/>
              <a:gd name="connsiteX9" fmla="*/ 285795 w 468765"/>
              <a:gd name="connsiteY9" fmla="*/ 213677 h 468766"/>
              <a:gd name="connsiteX10" fmla="*/ 279457 w 468765"/>
              <a:gd name="connsiteY10" fmla="*/ 216354 h 468766"/>
              <a:gd name="connsiteX11" fmla="*/ 216353 w 468765"/>
              <a:gd name="connsiteY11" fmla="*/ 216354 h 468766"/>
              <a:gd name="connsiteX12" fmla="*/ 216353 w 468765"/>
              <a:gd name="connsiteY12" fmla="*/ 279457 h 468766"/>
              <a:gd name="connsiteX13" fmla="*/ 213677 w 468765"/>
              <a:gd name="connsiteY13" fmla="*/ 285795 h 468766"/>
              <a:gd name="connsiteX14" fmla="*/ 207338 w 468765"/>
              <a:gd name="connsiteY14" fmla="*/ 288471 h 468766"/>
              <a:gd name="connsiteX15" fmla="*/ 189309 w 468765"/>
              <a:gd name="connsiteY15" fmla="*/ 288471 h 468766"/>
              <a:gd name="connsiteX16" fmla="*/ 182971 w 468765"/>
              <a:gd name="connsiteY16" fmla="*/ 285795 h 468766"/>
              <a:gd name="connsiteX17" fmla="*/ 180294 w 468765"/>
              <a:gd name="connsiteY17" fmla="*/ 279457 h 468766"/>
              <a:gd name="connsiteX18" fmla="*/ 180294 w 468765"/>
              <a:gd name="connsiteY18" fmla="*/ 216354 h 468766"/>
              <a:gd name="connsiteX19" fmla="*/ 117191 w 468765"/>
              <a:gd name="connsiteY19" fmla="*/ 216354 h 468766"/>
              <a:gd name="connsiteX20" fmla="*/ 110853 w 468765"/>
              <a:gd name="connsiteY20" fmla="*/ 213677 h 468766"/>
              <a:gd name="connsiteX21" fmla="*/ 108176 w 468765"/>
              <a:gd name="connsiteY21" fmla="*/ 207339 h 468766"/>
              <a:gd name="connsiteX22" fmla="*/ 108176 w 468765"/>
              <a:gd name="connsiteY22" fmla="*/ 189309 h 468766"/>
              <a:gd name="connsiteX23" fmla="*/ 110853 w 468765"/>
              <a:gd name="connsiteY23" fmla="*/ 182971 h 468766"/>
              <a:gd name="connsiteX24" fmla="*/ 117191 w 468765"/>
              <a:gd name="connsiteY24" fmla="*/ 180295 h 468766"/>
              <a:gd name="connsiteX25" fmla="*/ 180294 w 468765"/>
              <a:gd name="connsiteY25" fmla="*/ 180295 h 468766"/>
              <a:gd name="connsiteX26" fmla="*/ 180294 w 468765"/>
              <a:gd name="connsiteY26" fmla="*/ 117191 h 468766"/>
              <a:gd name="connsiteX27" fmla="*/ 182971 w 468765"/>
              <a:gd name="connsiteY27" fmla="*/ 110853 h 468766"/>
              <a:gd name="connsiteX28" fmla="*/ 189309 w 468765"/>
              <a:gd name="connsiteY28" fmla="*/ 108177 h 468766"/>
              <a:gd name="connsiteX29" fmla="*/ 198324 w 468765"/>
              <a:gd name="connsiteY29" fmla="*/ 72118 h 468766"/>
              <a:gd name="connsiteX30" fmla="*/ 109162 w 468765"/>
              <a:gd name="connsiteY30" fmla="*/ 109163 h 468766"/>
              <a:gd name="connsiteX31" fmla="*/ 72117 w 468765"/>
              <a:gd name="connsiteY31" fmla="*/ 198324 h 468766"/>
              <a:gd name="connsiteX32" fmla="*/ 109162 w 468765"/>
              <a:gd name="connsiteY32" fmla="*/ 287485 h 468766"/>
              <a:gd name="connsiteX33" fmla="*/ 198324 w 468765"/>
              <a:gd name="connsiteY33" fmla="*/ 324530 h 468766"/>
              <a:gd name="connsiteX34" fmla="*/ 287485 w 468765"/>
              <a:gd name="connsiteY34" fmla="*/ 287485 h 468766"/>
              <a:gd name="connsiteX35" fmla="*/ 324530 w 468765"/>
              <a:gd name="connsiteY35" fmla="*/ 198324 h 468766"/>
              <a:gd name="connsiteX36" fmla="*/ 287485 w 468765"/>
              <a:gd name="connsiteY36" fmla="*/ 109163 h 468766"/>
              <a:gd name="connsiteX37" fmla="*/ 198324 w 468765"/>
              <a:gd name="connsiteY37" fmla="*/ 72118 h 468766"/>
              <a:gd name="connsiteX38" fmla="*/ 198324 w 468765"/>
              <a:gd name="connsiteY38" fmla="*/ 0 h 468766"/>
              <a:gd name="connsiteX39" fmla="*/ 275371 w 468765"/>
              <a:gd name="connsiteY39" fmla="*/ 15635 h 468766"/>
              <a:gd name="connsiteX40" fmla="*/ 338757 w 468765"/>
              <a:gd name="connsiteY40" fmla="*/ 57891 h 468766"/>
              <a:gd name="connsiteX41" fmla="*/ 381014 w 468765"/>
              <a:gd name="connsiteY41" fmla="*/ 121276 h 468766"/>
              <a:gd name="connsiteX42" fmla="*/ 396648 w 468765"/>
              <a:gd name="connsiteY42" fmla="*/ 198324 h 468766"/>
              <a:gd name="connsiteX43" fmla="*/ 361716 w 468765"/>
              <a:gd name="connsiteY43" fmla="*/ 310727 h 468766"/>
              <a:gd name="connsiteX44" fmla="*/ 458343 w 468765"/>
              <a:gd name="connsiteY44" fmla="*/ 407353 h 468766"/>
              <a:gd name="connsiteX45" fmla="*/ 468765 w 468765"/>
              <a:gd name="connsiteY45" fmla="*/ 432707 h 468766"/>
              <a:gd name="connsiteX46" fmla="*/ 458202 w 468765"/>
              <a:gd name="connsiteY46" fmla="*/ 458202 h 468766"/>
              <a:gd name="connsiteX47" fmla="*/ 432707 w 468765"/>
              <a:gd name="connsiteY47" fmla="*/ 468766 h 468766"/>
              <a:gd name="connsiteX48" fmla="*/ 407353 w 468765"/>
              <a:gd name="connsiteY48" fmla="*/ 458061 h 468766"/>
              <a:gd name="connsiteX49" fmla="*/ 310726 w 468765"/>
              <a:gd name="connsiteY49" fmla="*/ 361716 h 468766"/>
              <a:gd name="connsiteX50" fmla="*/ 198324 w 468765"/>
              <a:gd name="connsiteY50" fmla="*/ 396648 h 468766"/>
              <a:gd name="connsiteX51" fmla="*/ 121276 w 468765"/>
              <a:gd name="connsiteY51" fmla="*/ 381013 h 468766"/>
              <a:gd name="connsiteX52" fmla="*/ 57891 w 468765"/>
              <a:gd name="connsiteY52" fmla="*/ 338757 h 468766"/>
              <a:gd name="connsiteX53" fmla="*/ 15634 w 468765"/>
              <a:gd name="connsiteY53" fmla="*/ 275372 h 468766"/>
              <a:gd name="connsiteX54" fmla="*/ 0 w 468765"/>
              <a:gd name="connsiteY54" fmla="*/ 198324 h 468766"/>
              <a:gd name="connsiteX55" fmla="*/ 15634 w 468765"/>
              <a:gd name="connsiteY55" fmla="*/ 121276 h 468766"/>
              <a:gd name="connsiteX56" fmla="*/ 57891 w 468765"/>
              <a:gd name="connsiteY56" fmla="*/ 57891 h 468766"/>
              <a:gd name="connsiteX57" fmla="*/ 121276 w 468765"/>
              <a:gd name="connsiteY57" fmla="*/ 15635 h 468766"/>
              <a:gd name="connsiteX58" fmla="*/ 198324 w 468765"/>
              <a:gd name="connsiteY5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8765" h="468766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Freeform 456"/>
          <p:cNvSpPr/>
          <p:nvPr/>
        </p:nvSpPr>
        <p:spPr>
          <a:xfrm>
            <a:off x="8516289" y="4523193"/>
            <a:ext cx="588969" cy="504673"/>
          </a:xfrm>
          <a:custGeom>
            <a:avLst/>
            <a:gdLst/>
            <a:ahLst/>
            <a:cxnLst/>
            <a:rect l="l" t="t" r="r" b="b"/>
            <a:pathLst>
              <a:path w="504825" h="432793">
                <a:moveTo>
                  <a:pt x="252413" y="0"/>
                </a:moveTo>
                <a:cubicBezTo>
                  <a:pt x="298237" y="0"/>
                  <a:pt x="340494" y="8029"/>
                  <a:pt x="379182" y="24086"/>
                </a:cubicBezTo>
                <a:cubicBezTo>
                  <a:pt x="417870" y="40143"/>
                  <a:pt x="448483" y="62023"/>
                  <a:pt x="471020" y="89725"/>
                </a:cubicBezTo>
                <a:cubicBezTo>
                  <a:pt x="493556" y="117426"/>
                  <a:pt x="504825" y="147616"/>
                  <a:pt x="504825" y="180294"/>
                </a:cubicBezTo>
                <a:cubicBezTo>
                  <a:pt x="504825" y="212973"/>
                  <a:pt x="493556" y="243163"/>
                  <a:pt x="471020" y="270864"/>
                </a:cubicBezTo>
                <a:cubicBezTo>
                  <a:pt x="448483" y="298566"/>
                  <a:pt x="417870" y="320446"/>
                  <a:pt x="379182" y="336503"/>
                </a:cubicBezTo>
                <a:cubicBezTo>
                  <a:pt x="340494" y="352561"/>
                  <a:pt x="298237" y="360589"/>
                  <a:pt x="252413" y="360589"/>
                </a:cubicBezTo>
                <a:cubicBezTo>
                  <a:pt x="239266" y="360589"/>
                  <a:pt x="225650" y="359838"/>
                  <a:pt x="211564" y="358335"/>
                </a:cubicBezTo>
                <a:cubicBezTo>
                  <a:pt x="174379" y="391202"/>
                  <a:pt x="131183" y="413926"/>
                  <a:pt x="81978" y="426510"/>
                </a:cubicBezTo>
                <a:cubicBezTo>
                  <a:pt x="72775" y="429139"/>
                  <a:pt x="62071" y="431205"/>
                  <a:pt x="49863" y="432707"/>
                </a:cubicBezTo>
                <a:cubicBezTo>
                  <a:pt x="46670" y="433083"/>
                  <a:pt x="43806" y="432238"/>
                  <a:pt x="41271" y="430172"/>
                </a:cubicBezTo>
                <a:cubicBezTo>
                  <a:pt x="38735" y="428106"/>
                  <a:pt x="37092" y="425383"/>
                  <a:pt x="36341" y="422002"/>
                </a:cubicBezTo>
                <a:lnTo>
                  <a:pt x="36341" y="421720"/>
                </a:lnTo>
                <a:cubicBezTo>
                  <a:pt x="35777" y="420969"/>
                  <a:pt x="35730" y="419842"/>
                  <a:pt x="36200" y="418340"/>
                </a:cubicBezTo>
                <a:cubicBezTo>
                  <a:pt x="36669" y="416837"/>
                  <a:pt x="36857" y="415898"/>
                  <a:pt x="36763" y="415523"/>
                </a:cubicBezTo>
                <a:cubicBezTo>
                  <a:pt x="36669" y="415147"/>
                  <a:pt x="37092" y="414255"/>
                  <a:pt x="38031" y="412846"/>
                </a:cubicBezTo>
                <a:cubicBezTo>
                  <a:pt x="38970" y="411438"/>
                  <a:pt x="39534" y="410593"/>
                  <a:pt x="39721" y="410311"/>
                </a:cubicBezTo>
                <a:cubicBezTo>
                  <a:pt x="39909" y="410029"/>
                  <a:pt x="40566" y="409231"/>
                  <a:pt x="41693" y="407916"/>
                </a:cubicBezTo>
                <a:cubicBezTo>
                  <a:pt x="42820" y="406602"/>
                  <a:pt x="43571" y="405757"/>
                  <a:pt x="43947" y="405381"/>
                </a:cubicBezTo>
                <a:cubicBezTo>
                  <a:pt x="45261" y="403879"/>
                  <a:pt x="48173" y="400639"/>
                  <a:pt x="52680" y="395662"/>
                </a:cubicBezTo>
                <a:cubicBezTo>
                  <a:pt x="57187" y="390685"/>
                  <a:pt x="60427" y="387117"/>
                  <a:pt x="62399" y="384957"/>
                </a:cubicBezTo>
                <a:cubicBezTo>
                  <a:pt x="64371" y="382797"/>
                  <a:pt x="67282" y="379088"/>
                  <a:pt x="71132" y="373830"/>
                </a:cubicBezTo>
                <a:cubicBezTo>
                  <a:pt x="74981" y="368571"/>
                  <a:pt x="78034" y="363782"/>
                  <a:pt x="80288" y="359462"/>
                </a:cubicBezTo>
                <a:cubicBezTo>
                  <a:pt x="82541" y="355143"/>
                  <a:pt x="85077" y="349603"/>
                  <a:pt x="87893" y="342841"/>
                </a:cubicBezTo>
                <a:cubicBezTo>
                  <a:pt x="90711" y="336080"/>
                  <a:pt x="93152" y="328944"/>
                  <a:pt x="95218" y="321432"/>
                </a:cubicBezTo>
                <a:cubicBezTo>
                  <a:pt x="65733" y="304717"/>
                  <a:pt x="42492" y="284058"/>
                  <a:pt x="25495" y="259455"/>
                </a:cubicBezTo>
                <a:cubicBezTo>
                  <a:pt x="8498" y="234852"/>
                  <a:pt x="0" y="208465"/>
                  <a:pt x="0" y="180294"/>
                </a:cubicBezTo>
                <a:cubicBezTo>
                  <a:pt x="0" y="155880"/>
                  <a:pt x="6667" y="132544"/>
                  <a:pt x="20002" y="110289"/>
                </a:cubicBezTo>
                <a:cubicBezTo>
                  <a:pt x="33336" y="88034"/>
                  <a:pt x="51271" y="68831"/>
                  <a:pt x="73808" y="52680"/>
                </a:cubicBezTo>
                <a:cubicBezTo>
                  <a:pt x="96345" y="36528"/>
                  <a:pt x="123202" y="23710"/>
                  <a:pt x="154377" y="14226"/>
                </a:cubicBezTo>
                <a:cubicBezTo>
                  <a:pt x="185553" y="4742"/>
                  <a:pt x="218231" y="0"/>
                  <a:pt x="2524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Rectangle 66"/>
          <p:cNvSpPr/>
          <p:nvPr/>
        </p:nvSpPr>
        <p:spPr bwMode="auto">
          <a:xfrm>
            <a:off x="4764373" y="538782"/>
            <a:ext cx="2663255" cy="2544701"/>
          </a:xfrm>
          <a:prstGeom prst="rect">
            <a:avLst/>
          </a:prstGeom>
          <a:solidFill>
            <a:schemeClr val="accent5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449"/>
          <p:cNvSpPr/>
          <p:nvPr/>
        </p:nvSpPr>
        <p:spPr>
          <a:xfrm>
            <a:off x="8516289" y="1169830"/>
            <a:ext cx="505396" cy="468527"/>
          </a:xfrm>
          <a:custGeom>
            <a:avLst/>
            <a:gdLst/>
            <a:ahLst/>
            <a:cxnLst/>
            <a:rect l="l" t="t" r="r" b="b"/>
            <a:pathLst>
              <a:path w="505396" h="468766">
                <a:moveTo>
                  <a:pt x="252699" y="0"/>
                </a:moveTo>
                <a:cubicBezTo>
                  <a:pt x="259272" y="0"/>
                  <a:pt x="265376" y="1690"/>
                  <a:pt x="271010" y="5071"/>
                </a:cubicBezTo>
                <a:cubicBezTo>
                  <a:pt x="276644" y="8451"/>
                  <a:pt x="281058" y="13053"/>
                  <a:pt x="284251" y="18875"/>
                </a:cubicBezTo>
                <a:lnTo>
                  <a:pt x="500604" y="415523"/>
                </a:lnTo>
                <a:cubicBezTo>
                  <a:pt x="507177" y="427355"/>
                  <a:pt x="506989" y="439187"/>
                  <a:pt x="500040" y="451019"/>
                </a:cubicBezTo>
                <a:cubicBezTo>
                  <a:pt x="496848" y="456465"/>
                  <a:pt x="492482" y="460784"/>
                  <a:pt x="486941" y="463977"/>
                </a:cubicBezTo>
                <a:cubicBezTo>
                  <a:pt x="481400" y="467170"/>
                  <a:pt x="475438" y="468766"/>
                  <a:pt x="469052" y="468766"/>
                </a:cubicBezTo>
                <a:lnTo>
                  <a:pt x="36345" y="468766"/>
                </a:lnTo>
                <a:cubicBezTo>
                  <a:pt x="29960" y="468766"/>
                  <a:pt x="23997" y="467170"/>
                  <a:pt x="18457" y="463977"/>
                </a:cubicBezTo>
                <a:cubicBezTo>
                  <a:pt x="12916" y="460784"/>
                  <a:pt x="8550" y="456465"/>
                  <a:pt x="5357" y="451019"/>
                </a:cubicBezTo>
                <a:cubicBezTo>
                  <a:pt x="-1592" y="439187"/>
                  <a:pt x="-1780" y="427355"/>
                  <a:pt x="4794" y="415523"/>
                </a:cubicBezTo>
                <a:lnTo>
                  <a:pt x="221148" y="18875"/>
                </a:lnTo>
                <a:cubicBezTo>
                  <a:pt x="224340" y="13053"/>
                  <a:pt x="228753" y="8451"/>
                  <a:pt x="234387" y="5071"/>
                </a:cubicBezTo>
                <a:cubicBezTo>
                  <a:pt x="240021" y="1690"/>
                  <a:pt x="246126" y="0"/>
                  <a:pt x="252699" y="0"/>
                </a:cubicBezTo>
                <a:close/>
                <a:moveTo>
                  <a:pt x="221711" y="144236"/>
                </a:moveTo>
                <a:cubicBezTo>
                  <a:pt x="219645" y="144236"/>
                  <a:pt x="217391" y="145269"/>
                  <a:pt x="214950" y="147335"/>
                </a:cubicBezTo>
                <a:cubicBezTo>
                  <a:pt x="213072" y="148649"/>
                  <a:pt x="212133" y="150621"/>
                  <a:pt x="212133" y="153251"/>
                </a:cubicBezTo>
                <a:lnTo>
                  <a:pt x="216922" y="281992"/>
                </a:lnTo>
                <a:cubicBezTo>
                  <a:pt x="216922" y="283870"/>
                  <a:pt x="217861" y="285419"/>
                  <a:pt x="219739" y="286640"/>
                </a:cubicBezTo>
                <a:cubicBezTo>
                  <a:pt x="221617" y="287861"/>
                  <a:pt x="223871" y="288471"/>
                  <a:pt x="226500" y="288471"/>
                </a:cubicBezTo>
                <a:lnTo>
                  <a:pt x="278616" y="288471"/>
                </a:lnTo>
                <a:cubicBezTo>
                  <a:pt x="281246" y="288471"/>
                  <a:pt x="283452" y="287861"/>
                  <a:pt x="285236" y="286640"/>
                </a:cubicBezTo>
                <a:cubicBezTo>
                  <a:pt x="287020" y="285419"/>
                  <a:pt x="288007" y="283870"/>
                  <a:pt x="288195" y="281992"/>
                </a:cubicBezTo>
                <a:lnTo>
                  <a:pt x="293265" y="152687"/>
                </a:lnTo>
                <a:cubicBezTo>
                  <a:pt x="293265" y="150433"/>
                  <a:pt x="292326" y="148649"/>
                  <a:pt x="290448" y="147335"/>
                </a:cubicBezTo>
                <a:cubicBezTo>
                  <a:pt x="288007" y="145269"/>
                  <a:pt x="285753" y="144236"/>
                  <a:pt x="283687" y="144236"/>
                </a:cubicBezTo>
                <a:lnTo>
                  <a:pt x="221711" y="144236"/>
                </a:lnTo>
                <a:close/>
                <a:moveTo>
                  <a:pt x="225654" y="324530"/>
                </a:moveTo>
                <a:cubicBezTo>
                  <a:pt x="223213" y="324530"/>
                  <a:pt x="221100" y="325422"/>
                  <a:pt x="219316" y="327206"/>
                </a:cubicBezTo>
                <a:cubicBezTo>
                  <a:pt x="217533" y="328991"/>
                  <a:pt x="216640" y="331198"/>
                  <a:pt x="216640" y="333827"/>
                </a:cubicBezTo>
                <a:lnTo>
                  <a:pt x="216640" y="387352"/>
                </a:lnTo>
                <a:cubicBezTo>
                  <a:pt x="216640" y="389981"/>
                  <a:pt x="217533" y="392188"/>
                  <a:pt x="219316" y="393972"/>
                </a:cubicBezTo>
                <a:cubicBezTo>
                  <a:pt x="221100" y="395756"/>
                  <a:pt x="223213" y="396648"/>
                  <a:pt x="225654" y="396648"/>
                </a:cubicBezTo>
                <a:lnTo>
                  <a:pt x="279743" y="396648"/>
                </a:lnTo>
                <a:cubicBezTo>
                  <a:pt x="282185" y="396648"/>
                  <a:pt x="284298" y="395756"/>
                  <a:pt x="286081" y="393972"/>
                </a:cubicBezTo>
                <a:cubicBezTo>
                  <a:pt x="287866" y="392188"/>
                  <a:pt x="288757" y="389981"/>
                  <a:pt x="288757" y="387352"/>
                </a:cubicBezTo>
                <a:lnTo>
                  <a:pt x="288757" y="333827"/>
                </a:lnTo>
                <a:cubicBezTo>
                  <a:pt x="288757" y="331198"/>
                  <a:pt x="287866" y="328991"/>
                  <a:pt x="286081" y="327206"/>
                </a:cubicBezTo>
                <a:cubicBezTo>
                  <a:pt x="284298" y="325422"/>
                  <a:pt x="282185" y="324530"/>
                  <a:pt x="279743" y="324530"/>
                </a:cubicBezTo>
                <a:lnTo>
                  <a:pt x="225654" y="324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2083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17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DEE"/>
            </a:gs>
            <a:gs pos="44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11418" y="1041082"/>
            <a:ext cx="4969164" cy="496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59002" y="1993082"/>
            <a:ext cx="3873997" cy="38739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95091" y="2722094"/>
            <a:ext cx="3001818" cy="3001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857" y="3448458"/>
            <a:ext cx="2132287" cy="2132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69241" y="4184061"/>
            <a:ext cx="1253519" cy="12535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Onion Diagram w/ 5 Parts for PowerPoint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272823" y="1137526"/>
            <a:ext cx="2446776" cy="4919035"/>
            <a:chOff x="9272823" y="1137526"/>
            <a:chExt cx="2446776" cy="4919035"/>
          </a:xfrm>
        </p:grpSpPr>
        <p:grpSp>
          <p:nvGrpSpPr>
            <p:cNvPr id="27" name="Group 26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5907" y="1137526"/>
            <a:ext cx="2446776" cy="4919035"/>
            <a:chOff x="9272823" y="1137526"/>
            <a:chExt cx="2446776" cy="4919035"/>
          </a:xfrm>
        </p:grpSpPr>
        <p:grpSp>
          <p:nvGrpSpPr>
            <p:cNvPr id="36" name="Group 35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3025783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27896" y="2942280"/>
            <a:ext cx="297949" cy="297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22014" y="1222714"/>
            <a:ext cx="297949" cy="2979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869925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72038" y="2942280"/>
            <a:ext cx="297949" cy="2979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866156" y="1222714"/>
            <a:ext cx="297949" cy="297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 descr="User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353619"/>
            <a:ext cx="914400" cy="914400"/>
          </a:xfrm>
          <a:prstGeom prst="rect">
            <a:avLst/>
          </a:prstGeom>
        </p:spPr>
      </p:pic>
      <p:pic>
        <p:nvPicPr>
          <p:cNvPr id="66" name="Graphic 65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880" y="3732837"/>
            <a:ext cx="607839" cy="607839"/>
          </a:xfrm>
          <a:prstGeom prst="rect">
            <a:avLst/>
          </a:prstGeom>
        </p:spPr>
      </p:pic>
      <p:pic>
        <p:nvPicPr>
          <p:cNvPr id="67" name="Graphic 66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609" y="3732837"/>
            <a:ext cx="607839" cy="607839"/>
          </a:xfrm>
          <a:prstGeom prst="rect">
            <a:avLst/>
          </a:prstGeom>
        </p:spPr>
      </p:pic>
      <p:pic>
        <p:nvPicPr>
          <p:cNvPr id="69" name="Graphic 68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839413"/>
            <a:ext cx="607839" cy="607839"/>
          </a:xfrm>
          <a:prstGeom prst="rect">
            <a:avLst/>
          </a:prstGeom>
        </p:spPr>
      </p:pic>
      <p:pic>
        <p:nvPicPr>
          <p:cNvPr id="68" name="Graphic 67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668" y="3325013"/>
            <a:ext cx="607839" cy="607839"/>
          </a:xfrm>
          <a:prstGeom prst="rect">
            <a:avLst/>
          </a:prstGeom>
        </p:spPr>
      </p:pic>
      <p:pic>
        <p:nvPicPr>
          <p:cNvPr id="70" name="Graphic 69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4494" y="3325013"/>
            <a:ext cx="607839" cy="607839"/>
          </a:xfrm>
          <a:prstGeom prst="rect">
            <a:avLst/>
          </a:prstGeom>
        </p:spPr>
      </p:pic>
      <p:pic>
        <p:nvPicPr>
          <p:cNvPr id="72" name="Graphic 71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050373"/>
            <a:ext cx="607839" cy="607839"/>
          </a:xfrm>
          <a:prstGeom prst="rect">
            <a:avLst/>
          </a:prstGeom>
        </p:spPr>
      </p:pic>
      <p:pic>
        <p:nvPicPr>
          <p:cNvPr id="71" name="Graphic 70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214" y="2698614"/>
            <a:ext cx="607839" cy="607839"/>
          </a:xfrm>
          <a:prstGeom prst="rect">
            <a:avLst/>
          </a:prstGeom>
        </p:spPr>
      </p:pic>
      <p:pic>
        <p:nvPicPr>
          <p:cNvPr id="73" name="Graphic 72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48" y="2698614"/>
            <a:ext cx="607839" cy="607839"/>
          </a:xfrm>
          <a:prstGeom prst="rect">
            <a:avLst/>
          </a:prstGeom>
        </p:spPr>
      </p:pic>
      <p:pic>
        <p:nvPicPr>
          <p:cNvPr id="76" name="Graphic 75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1072095"/>
            <a:ext cx="607839" cy="607839"/>
          </a:xfrm>
          <a:prstGeom prst="rect">
            <a:avLst/>
          </a:prstGeom>
        </p:spPr>
      </p:pic>
      <p:pic>
        <p:nvPicPr>
          <p:cNvPr id="75" name="Graphic 74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5610" y="1513629"/>
            <a:ext cx="607839" cy="607839"/>
          </a:xfrm>
          <a:prstGeom prst="rect">
            <a:avLst/>
          </a:prstGeom>
        </p:spPr>
      </p:pic>
      <p:pic>
        <p:nvPicPr>
          <p:cNvPr id="77" name="Graphic 76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8551" y="1513629"/>
            <a:ext cx="607839" cy="607839"/>
          </a:xfrm>
          <a:prstGeom prst="rect">
            <a:avLst/>
          </a:prstGeom>
        </p:spPr>
      </p:pic>
      <p:pic>
        <p:nvPicPr>
          <p:cNvPr id="74" name="Graphic 73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716" y="2418174"/>
            <a:ext cx="607839" cy="607839"/>
          </a:xfrm>
          <a:prstGeom prst="rect">
            <a:avLst/>
          </a:prstGeom>
        </p:spPr>
      </p:pic>
      <p:pic>
        <p:nvPicPr>
          <p:cNvPr id="78" name="Graphic 77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2445" y="2418174"/>
            <a:ext cx="607839" cy="6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7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/>
        </p:nvSpPr>
        <p:spPr>
          <a:xfrm>
            <a:off x="838200" y="43050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Rectangle Fraction Chart for PowerPoint</a:t>
            </a:r>
          </a:p>
        </p:txBody>
      </p:sp>
      <p:sp>
        <p:nvSpPr>
          <p:cNvPr id="279" name="TextBox 10">
            <a:extLst>
              <a:ext uri="{FF2B5EF4-FFF2-40B4-BE49-F238E27FC236}">
                <a16:creationId xmlns:a16="http://schemas.microsoft.com/office/drawing/2014/main" id="{C86101BD-A8F3-4F8E-ACF7-0A9EEE1C8A13}"/>
              </a:ext>
            </a:extLst>
          </p:cNvPr>
          <p:cNvSpPr txBox="1"/>
          <p:nvPr/>
        </p:nvSpPr>
        <p:spPr>
          <a:xfrm>
            <a:off x="1312200" y="1418177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67%</a:t>
            </a:r>
          </a:p>
        </p:txBody>
      </p:sp>
      <p:sp>
        <p:nvSpPr>
          <p:cNvPr id="280" name="TextBox 186">
            <a:extLst>
              <a:ext uri="{FF2B5EF4-FFF2-40B4-BE49-F238E27FC236}">
                <a16:creationId xmlns:a16="http://schemas.microsoft.com/office/drawing/2014/main" id="{3860C86E-A857-469A-A371-8D5D9F12E653}"/>
              </a:ext>
            </a:extLst>
          </p:cNvPr>
          <p:cNvSpPr txBox="1"/>
          <p:nvPr/>
        </p:nvSpPr>
        <p:spPr>
          <a:xfrm>
            <a:off x="4112298" y="1418177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41%</a:t>
            </a:r>
          </a:p>
        </p:txBody>
      </p:sp>
      <p:sp>
        <p:nvSpPr>
          <p:cNvPr id="281" name="TextBox 187">
            <a:extLst>
              <a:ext uri="{FF2B5EF4-FFF2-40B4-BE49-F238E27FC236}">
                <a16:creationId xmlns:a16="http://schemas.microsoft.com/office/drawing/2014/main" id="{F99CF74F-0FED-4E6B-815B-A27E708288B2}"/>
              </a:ext>
            </a:extLst>
          </p:cNvPr>
          <p:cNvSpPr txBox="1"/>
          <p:nvPr/>
        </p:nvSpPr>
        <p:spPr>
          <a:xfrm>
            <a:off x="6912396" y="1418177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80%</a:t>
            </a:r>
          </a:p>
        </p:txBody>
      </p:sp>
      <p:grpSp>
        <p:nvGrpSpPr>
          <p:cNvPr id="282" name="Group 4">
            <a:extLst>
              <a:ext uri="{FF2B5EF4-FFF2-40B4-BE49-F238E27FC236}">
                <a16:creationId xmlns:a16="http://schemas.microsoft.com/office/drawing/2014/main" id="{27AEE304-53EA-4458-A895-14875F3C5D3A}"/>
              </a:ext>
            </a:extLst>
          </p:cNvPr>
          <p:cNvGrpSpPr/>
          <p:nvPr/>
        </p:nvGrpSpPr>
        <p:grpSpPr>
          <a:xfrm>
            <a:off x="838200" y="2268026"/>
            <a:ext cx="2115310" cy="2464607"/>
            <a:chOff x="1126836" y="2001008"/>
            <a:chExt cx="2724728" cy="3402265"/>
          </a:xfrm>
        </p:grpSpPr>
        <p:sp>
          <p:nvSpPr>
            <p:cNvPr id="373" name="Rectangle: Rounded Corners 2">
              <a:extLst>
                <a:ext uri="{FF2B5EF4-FFF2-40B4-BE49-F238E27FC236}">
                  <a16:creationId xmlns:a16="http://schemas.microsoft.com/office/drawing/2014/main" id="{B21FC46B-CDB0-40DE-85E8-4832D4C18828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4" name="Rectangle: Rounded Corners 33">
              <a:extLst>
                <a:ext uri="{FF2B5EF4-FFF2-40B4-BE49-F238E27FC236}">
                  <a16:creationId xmlns:a16="http://schemas.microsoft.com/office/drawing/2014/main" id="{BB54F6AE-36FE-4D69-AA19-52FB9CD5E727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5" name="Rectangle: Rounded Corners 34">
              <a:extLst>
                <a:ext uri="{FF2B5EF4-FFF2-40B4-BE49-F238E27FC236}">
                  <a16:creationId xmlns:a16="http://schemas.microsoft.com/office/drawing/2014/main" id="{7C999AE8-006D-442D-91A8-20F021CFEF12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6" name="Rectangle: Rounded Corners 35">
              <a:extLst>
                <a:ext uri="{FF2B5EF4-FFF2-40B4-BE49-F238E27FC236}">
                  <a16:creationId xmlns:a16="http://schemas.microsoft.com/office/drawing/2014/main" id="{8421B820-5A12-4506-9915-64D374C695A4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7" name="Rectangle: Rounded Corners 36">
              <a:extLst>
                <a:ext uri="{FF2B5EF4-FFF2-40B4-BE49-F238E27FC236}">
                  <a16:creationId xmlns:a16="http://schemas.microsoft.com/office/drawing/2014/main" id="{7D03EE17-157D-4024-B09D-8D018A5D5CF3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8" name="Rectangle: Rounded Corners 37">
              <a:extLst>
                <a:ext uri="{FF2B5EF4-FFF2-40B4-BE49-F238E27FC236}">
                  <a16:creationId xmlns:a16="http://schemas.microsoft.com/office/drawing/2014/main" id="{9DE17393-63C0-4206-A784-AABF3D5FF491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9" name="Rectangle: Rounded Corners 38">
              <a:extLst>
                <a:ext uri="{FF2B5EF4-FFF2-40B4-BE49-F238E27FC236}">
                  <a16:creationId xmlns:a16="http://schemas.microsoft.com/office/drawing/2014/main" id="{41629D1C-E6CD-40C0-9354-F68A2949C8AE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0" name="Rectangle: Rounded Corners 39">
              <a:extLst>
                <a:ext uri="{FF2B5EF4-FFF2-40B4-BE49-F238E27FC236}">
                  <a16:creationId xmlns:a16="http://schemas.microsoft.com/office/drawing/2014/main" id="{65AC1C75-C801-41A0-BAA9-B01E747264E4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1" name="Rectangle: Rounded Corners 40">
              <a:extLst>
                <a:ext uri="{FF2B5EF4-FFF2-40B4-BE49-F238E27FC236}">
                  <a16:creationId xmlns:a16="http://schemas.microsoft.com/office/drawing/2014/main" id="{60415989-13B9-4D71-A197-2417B26B82E1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2" name="Rectangle: Rounded Corners 41">
              <a:extLst>
                <a:ext uri="{FF2B5EF4-FFF2-40B4-BE49-F238E27FC236}">
                  <a16:creationId xmlns:a16="http://schemas.microsoft.com/office/drawing/2014/main" id="{89FF77EE-A729-485E-81D9-4951E7D086A5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3" name="Group 139">
            <a:extLst>
              <a:ext uri="{FF2B5EF4-FFF2-40B4-BE49-F238E27FC236}">
                <a16:creationId xmlns:a16="http://schemas.microsoft.com/office/drawing/2014/main" id="{00B0BEE0-6D33-465B-8C34-539DB98630F4}"/>
              </a:ext>
            </a:extLst>
          </p:cNvPr>
          <p:cNvGrpSpPr/>
          <p:nvPr/>
        </p:nvGrpSpPr>
        <p:grpSpPr>
          <a:xfrm>
            <a:off x="3638297" y="2268026"/>
            <a:ext cx="2115310" cy="2464607"/>
            <a:chOff x="1126836" y="2001008"/>
            <a:chExt cx="2724728" cy="3402265"/>
          </a:xfrm>
        </p:grpSpPr>
        <p:sp>
          <p:nvSpPr>
            <p:cNvPr id="363" name="Rectangle: Rounded Corners 151">
              <a:extLst>
                <a:ext uri="{FF2B5EF4-FFF2-40B4-BE49-F238E27FC236}">
                  <a16:creationId xmlns:a16="http://schemas.microsoft.com/office/drawing/2014/main" id="{7F5930BB-1CA0-4C85-9B37-C964158200CA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4" name="Rectangle: Rounded Corners 152">
              <a:extLst>
                <a:ext uri="{FF2B5EF4-FFF2-40B4-BE49-F238E27FC236}">
                  <a16:creationId xmlns:a16="http://schemas.microsoft.com/office/drawing/2014/main" id="{33525C6C-C8DB-4E33-801C-12ACD6E51C04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5" name="Rectangle: Rounded Corners 153">
              <a:extLst>
                <a:ext uri="{FF2B5EF4-FFF2-40B4-BE49-F238E27FC236}">
                  <a16:creationId xmlns:a16="http://schemas.microsoft.com/office/drawing/2014/main" id="{794F7670-6307-4CA4-916E-E23B05A977C5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6" name="Rectangle: Rounded Corners 154">
              <a:extLst>
                <a:ext uri="{FF2B5EF4-FFF2-40B4-BE49-F238E27FC236}">
                  <a16:creationId xmlns:a16="http://schemas.microsoft.com/office/drawing/2014/main" id="{5BBAD2B1-48E4-40BE-AF8C-369D868C4200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7" name="Rectangle: Rounded Corners 155">
              <a:extLst>
                <a:ext uri="{FF2B5EF4-FFF2-40B4-BE49-F238E27FC236}">
                  <a16:creationId xmlns:a16="http://schemas.microsoft.com/office/drawing/2014/main" id="{4201C545-E66A-4C0F-9912-35E243690D25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8" name="Rectangle: Rounded Corners 156">
              <a:extLst>
                <a:ext uri="{FF2B5EF4-FFF2-40B4-BE49-F238E27FC236}">
                  <a16:creationId xmlns:a16="http://schemas.microsoft.com/office/drawing/2014/main" id="{FE8339A6-EF42-4990-A206-1E0E8826A605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9" name="Rectangle: Rounded Corners 157">
              <a:extLst>
                <a:ext uri="{FF2B5EF4-FFF2-40B4-BE49-F238E27FC236}">
                  <a16:creationId xmlns:a16="http://schemas.microsoft.com/office/drawing/2014/main" id="{CC2769A8-A21B-48B6-BC58-48D2F0D19A67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0" name="Rectangle: Rounded Corners 158">
              <a:extLst>
                <a:ext uri="{FF2B5EF4-FFF2-40B4-BE49-F238E27FC236}">
                  <a16:creationId xmlns:a16="http://schemas.microsoft.com/office/drawing/2014/main" id="{8927771C-7A22-4513-A959-BA7AA0D2EE55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1" name="Rectangle: Rounded Corners 159">
              <a:extLst>
                <a:ext uri="{FF2B5EF4-FFF2-40B4-BE49-F238E27FC236}">
                  <a16:creationId xmlns:a16="http://schemas.microsoft.com/office/drawing/2014/main" id="{1F3576CB-885A-4971-9FBF-0331A0F7DBDB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2" name="Rectangle: Rounded Corners 160">
              <a:extLst>
                <a:ext uri="{FF2B5EF4-FFF2-40B4-BE49-F238E27FC236}">
                  <a16:creationId xmlns:a16="http://schemas.microsoft.com/office/drawing/2014/main" id="{BDF2FC30-6C48-4244-89A3-354CD42DC2CD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4" name="Group 140">
            <a:extLst>
              <a:ext uri="{FF2B5EF4-FFF2-40B4-BE49-F238E27FC236}">
                <a16:creationId xmlns:a16="http://schemas.microsoft.com/office/drawing/2014/main" id="{D29D255A-CA2E-4FD0-9DDA-66026D846967}"/>
              </a:ext>
            </a:extLst>
          </p:cNvPr>
          <p:cNvGrpSpPr/>
          <p:nvPr/>
        </p:nvGrpSpPr>
        <p:grpSpPr>
          <a:xfrm>
            <a:off x="4695951" y="2268027"/>
            <a:ext cx="1057656" cy="2464608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353" name="Freeform: Shape 141">
              <a:extLst>
                <a:ext uri="{FF2B5EF4-FFF2-40B4-BE49-F238E27FC236}">
                  <a16:creationId xmlns:a16="http://schemas.microsoft.com/office/drawing/2014/main" id="{89E211B2-0D2E-4DFF-A70E-229E44967010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4" name="Freeform: Shape 142">
              <a:extLst>
                <a:ext uri="{FF2B5EF4-FFF2-40B4-BE49-F238E27FC236}">
                  <a16:creationId xmlns:a16="http://schemas.microsoft.com/office/drawing/2014/main" id="{9147B22F-9FBE-4AFC-9B3C-33C4D5C29DA7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5" name="Freeform: Shape 143">
              <a:extLst>
                <a:ext uri="{FF2B5EF4-FFF2-40B4-BE49-F238E27FC236}">
                  <a16:creationId xmlns:a16="http://schemas.microsoft.com/office/drawing/2014/main" id="{9563DE4E-251D-4BF7-8C39-13BB7229BD2F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6" name="Freeform: Shape 144">
              <a:extLst>
                <a:ext uri="{FF2B5EF4-FFF2-40B4-BE49-F238E27FC236}">
                  <a16:creationId xmlns:a16="http://schemas.microsoft.com/office/drawing/2014/main" id="{0C230C7D-35A6-4F4D-BA73-B3A36B898E09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7" name="Freeform: Shape 145">
              <a:extLst>
                <a:ext uri="{FF2B5EF4-FFF2-40B4-BE49-F238E27FC236}">
                  <a16:creationId xmlns:a16="http://schemas.microsoft.com/office/drawing/2014/main" id="{B92063B6-03E1-4F3B-9947-E7185BC05567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8" name="Freeform: Shape 146">
              <a:extLst>
                <a:ext uri="{FF2B5EF4-FFF2-40B4-BE49-F238E27FC236}">
                  <a16:creationId xmlns:a16="http://schemas.microsoft.com/office/drawing/2014/main" id="{235257E3-653E-4A78-BED3-EA211094932A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9" name="Freeform: Shape 147">
              <a:extLst>
                <a:ext uri="{FF2B5EF4-FFF2-40B4-BE49-F238E27FC236}">
                  <a16:creationId xmlns:a16="http://schemas.microsoft.com/office/drawing/2014/main" id="{F7271565-E684-4753-BCB0-F9EB95B5BE6A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0" name="Freeform: Shape 148">
              <a:extLst>
                <a:ext uri="{FF2B5EF4-FFF2-40B4-BE49-F238E27FC236}">
                  <a16:creationId xmlns:a16="http://schemas.microsoft.com/office/drawing/2014/main" id="{0CBA89C4-323F-43EE-9695-369F2C0502E4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1" name="Freeform: Shape 149">
              <a:extLst>
                <a:ext uri="{FF2B5EF4-FFF2-40B4-BE49-F238E27FC236}">
                  <a16:creationId xmlns:a16="http://schemas.microsoft.com/office/drawing/2014/main" id="{19517FF6-2AB8-44E3-8532-F48CF93A2C6C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2" name="Freeform: Shape 150">
              <a:extLst>
                <a:ext uri="{FF2B5EF4-FFF2-40B4-BE49-F238E27FC236}">
                  <a16:creationId xmlns:a16="http://schemas.microsoft.com/office/drawing/2014/main" id="{2CB3BDDF-8714-4805-B988-8E8A55A7F993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5" name="Group 162">
            <a:extLst>
              <a:ext uri="{FF2B5EF4-FFF2-40B4-BE49-F238E27FC236}">
                <a16:creationId xmlns:a16="http://schemas.microsoft.com/office/drawing/2014/main" id="{6A9F6312-E645-4EB4-81A8-D9AB0E340083}"/>
              </a:ext>
            </a:extLst>
          </p:cNvPr>
          <p:cNvGrpSpPr/>
          <p:nvPr/>
        </p:nvGrpSpPr>
        <p:grpSpPr>
          <a:xfrm>
            <a:off x="6438393" y="2268026"/>
            <a:ext cx="2115310" cy="2464607"/>
            <a:chOff x="1126836" y="2001008"/>
            <a:chExt cx="2724728" cy="3402265"/>
          </a:xfrm>
        </p:grpSpPr>
        <p:sp>
          <p:nvSpPr>
            <p:cNvPr id="343" name="Rectangle: Rounded Corners 174">
              <a:extLst>
                <a:ext uri="{FF2B5EF4-FFF2-40B4-BE49-F238E27FC236}">
                  <a16:creationId xmlns:a16="http://schemas.microsoft.com/office/drawing/2014/main" id="{FCC12C89-0083-4991-9B64-6967EF6C43DD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4" name="Rectangle: Rounded Corners 175">
              <a:extLst>
                <a:ext uri="{FF2B5EF4-FFF2-40B4-BE49-F238E27FC236}">
                  <a16:creationId xmlns:a16="http://schemas.microsoft.com/office/drawing/2014/main" id="{6025BAA9-ED78-47A6-B095-06492995F11F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5" name="Rectangle: Rounded Corners 176">
              <a:extLst>
                <a:ext uri="{FF2B5EF4-FFF2-40B4-BE49-F238E27FC236}">
                  <a16:creationId xmlns:a16="http://schemas.microsoft.com/office/drawing/2014/main" id="{E0888DCF-553F-437D-9076-218B8603AAD1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6" name="Rectangle: Rounded Corners 177">
              <a:extLst>
                <a:ext uri="{FF2B5EF4-FFF2-40B4-BE49-F238E27FC236}">
                  <a16:creationId xmlns:a16="http://schemas.microsoft.com/office/drawing/2014/main" id="{D020CA7F-3DC8-47BC-AE3B-64979A746276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7" name="Rectangle: Rounded Corners 178">
              <a:extLst>
                <a:ext uri="{FF2B5EF4-FFF2-40B4-BE49-F238E27FC236}">
                  <a16:creationId xmlns:a16="http://schemas.microsoft.com/office/drawing/2014/main" id="{DB13650E-CCE2-4C9C-8E7E-67295AC8D3B2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8" name="Rectangle: Rounded Corners 179">
              <a:extLst>
                <a:ext uri="{FF2B5EF4-FFF2-40B4-BE49-F238E27FC236}">
                  <a16:creationId xmlns:a16="http://schemas.microsoft.com/office/drawing/2014/main" id="{785CDF96-F98D-46CB-8D26-C6E092F7BE00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9" name="Rectangle: Rounded Corners 180">
              <a:extLst>
                <a:ext uri="{FF2B5EF4-FFF2-40B4-BE49-F238E27FC236}">
                  <a16:creationId xmlns:a16="http://schemas.microsoft.com/office/drawing/2014/main" id="{1F564AC6-E5B5-47D8-9B82-9FB4A6DBC733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0" name="Rectangle: Rounded Corners 181">
              <a:extLst>
                <a:ext uri="{FF2B5EF4-FFF2-40B4-BE49-F238E27FC236}">
                  <a16:creationId xmlns:a16="http://schemas.microsoft.com/office/drawing/2014/main" id="{8349BF3A-4893-4AC3-A60C-3BA8C2BF3D69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1" name="Rectangle: Rounded Corners 182">
              <a:extLst>
                <a:ext uri="{FF2B5EF4-FFF2-40B4-BE49-F238E27FC236}">
                  <a16:creationId xmlns:a16="http://schemas.microsoft.com/office/drawing/2014/main" id="{D9EE571C-CD17-4BB2-ACB8-860EF7BC6BCE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2" name="Rectangle: Rounded Corners 183">
              <a:extLst>
                <a:ext uri="{FF2B5EF4-FFF2-40B4-BE49-F238E27FC236}">
                  <a16:creationId xmlns:a16="http://schemas.microsoft.com/office/drawing/2014/main" id="{AB65383B-8AD7-4970-9DB5-75EDC70A1DE0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6" name="Group 163">
            <a:extLst>
              <a:ext uri="{FF2B5EF4-FFF2-40B4-BE49-F238E27FC236}">
                <a16:creationId xmlns:a16="http://schemas.microsoft.com/office/drawing/2014/main" id="{5521F027-0DA3-4E2E-A5D0-926B51B7D296}"/>
              </a:ext>
            </a:extLst>
          </p:cNvPr>
          <p:cNvGrpSpPr/>
          <p:nvPr/>
        </p:nvGrpSpPr>
        <p:grpSpPr>
          <a:xfrm>
            <a:off x="7496047" y="2268027"/>
            <a:ext cx="1057656" cy="2464608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333" name="Freeform: Shape 164">
              <a:extLst>
                <a:ext uri="{FF2B5EF4-FFF2-40B4-BE49-F238E27FC236}">
                  <a16:creationId xmlns:a16="http://schemas.microsoft.com/office/drawing/2014/main" id="{80DE4957-7061-4F45-AAE7-0EEEC63036B0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4" name="Freeform: Shape 165">
              <a:extLst>
                <a:ext uri="{FF2B5EF4-FFF2-40B4-BE49-F238E27FC236}">
                  <a16:creationId xmlns:a16="http://schemas.microsoft.com/office/drawing/2014/main" id="{C5F66320-06AF-4083-BC21-446515104732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5" name="Freeform: Shape 166">
              <a:extLst>
                <a:ext uri="{FF2B5EF4-FFF2-40B4-BE49-F238E27FC236}">
                  <a16:creationId xmlns:a16="http://schemas.microsoft.com/office/drawing/2014/main" id="{5CB9EFB4-2A28-4920-A7F5-23F34858DD38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6" name="Freeform: Shape 167">
              <a:extLst>
                <a:ext uri="{FF2B5EF4-FFF2-40B4-BE49-F238E27FC236}">
                  <a16:creationId xmlns:a16="http://schemas.microsoft.com/office/drawing/2014/main" id="{8123FFC3-82FD-4140-B1D3-7ED087BD4B62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7" name="Freeform: Shape 168">
              <a:extLst>
                <a:ext uri="{FF2B5EF4-FFF2-40B4-BE49-F238E27FC236}">
                  <a16:creationId xmlns:a16="http://schemas.microsoft.com/office/drawing/2014/main" id="{447557A4-8B60-4C72-9F84-9CB9FEFC5604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8" name="Freeform: Shape 169">
              <a:extLst>
                <a:ext uri="{FF2B5EF4-FFF2-40B4-BE49-F238E27FC236}">
                  <a16:creationId xmlns:a16="http://schemas.microsoft.com/office/drawing/2014/main" id="{CE05BB7A-22B4-4E33-A009-BB12497327F6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9" name="Freeform: Shape 170">
              <a:extLst>
                <a:ext uri="{FF2B5EF4-FFF2-40B4-BE49-F238E27FC236}">
                  <a16:creationId xmlns:a16="http://schemas.microsoft.com/office/drawing/2014/main" id="{B187AF6F-C67B-4E72-849E-0A17C3252787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0" name="Freeform: Shape 171">
              <a:extLst>
                <a:ext uri="{FF2B5EF4-FFF2-40B4-BE49-F238E27FC236}">
                  <a16:creationId xmlns:a16="http://schemas.microsoft.com/office/drawing/2014/main" id="{6C4AA2DE-7E06-401C-B5EB-F3C945168557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1" name="Freeform: Shape 172">
              <a:extLst>
                <a:ext uri="{FF2B5EF4-FFF2-40B4-BE49-F238E27FC236}">
                  <a16:creationId xmlns:a16="http://schemas.microsoft.com/office/drawing/2014/main" id="{42DEB953-9419-4B94-B31A-15EE0F7A06B7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2" name="Freeform: Shape 173">
              <a:extLst>
                <a:ext uri="{FF2B5EF4-FFF2-40B4-BE49-F238E27FC236}">
                  <a16:creationId xmlns:a16="http://schemas.microsoft.com/office/drawing/2014/main" id="{243C3634-F743-44C3-AE1C-C91BE3868ABA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7" name="Group 188">
            <a:extLst>
              <a:ext uri="{FF2B5EF4-FFF2-40B4-BE49-F238E27FC236}">
                <a16:creationId xmlns:a16="http://schemas.microsoft.com/office/drawing/2014/main" id="{9273C5DF-AC5F-4D85-8E80-7DDB3CAED577}"/>
              </a:ext>
            </a:extLst>
          </p:cNvPr>
          <p:cNvGrpSpPr/>
          <p:nvPr/>
        </p:nvGrpSpPr>
        <p:grpSpPr>
          <a:xfrm>
            <a:off x="1895854" y="2268027"/>
            <a:ext cx="1057656" cy="2464608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323" name="Freeform: Shape 189">
              <a:extLst>
                <a:ext uri="{FF2B5EF4-FFF2-40B4-BE49-F238E27FC236}">
                  <a16:creationId xmlns:a16="http://schemas.microsoft.com/office/drawing/2014/main" id="{C5C43781-ACCA-4305-A317-D8A4A7D9F0AC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4" name="Freeform: Shape 190">
              <a:extLst>
                <a:ext uri="{FF2B5EF4-FFF2-40B4-BE49-F238E27FC236}">
                  <a16:creationId xmlns:a16="http://schemas.microsoft.com/office/drawing/2014/main" id="{E6B49CCD-A8A7-4C1C-906C-541554603EAD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5" name="Freeform: Shape 191">
              <a:extLst>
                <a:ext uri="{FF2B5EF4-FFF2-40B4-BE49-F238E27FC236}">
                  <a16:creationId xmlns:a16="http://schemas.microsoft.com/office/drawing/2014/main" id="{707134A9-1D18-4663-B460-6660E9E44333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6" name="Freeform: Shape 192">
              <a:extLst>
                <a:ext uri="{FF2B5EF4-FFF2-40B4-BE49-F238E27FC236}">
                  <a16:creationId xmlns:a16="http://schemas.microsoft.com/office/drawing/2014/main" id="{0CE31A9D-322E-4203-BA13-03AF78C59851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7" name="Freeform: Shape 193">
              <a:extLst>
                <a:ext uri="{FF2B5EF4-FFF2-40B4-BE49-F238E27FC236}">
                  <a16:creationId xmlns:a16="http://schemas.microsoft.com/office/drawing/2014/main" id="{55C7839D-0A06-4725-8090-0AE733115A7F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8" name="Freeform: Shape 194">
              <a:extLst>
                <a:ext uri="{FF2B5EF4-FFF2-40B4-BE49-F238E27FC236}">
                  <a16:creationId xmlns:a16="http://schemas.microsoft.com/office/drawing/2014/main" id="{EEC42C77-3D65-4234-BF9C-A1E62FA8A465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9" name="Freeform: Shape 195">
              <a:extLst>
                <a:ext uri="{FF2B5EF4-FFF2-40B4-BE49-F238E27FC236}">
                  <a16:creationId xmlns:a16="http://schemas.microsoft.com/office/drawing/2014/main" id="{C24D487A-6B5B-4C88-B6E6-C5FDFA08BDAE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0" name="Freeform: Shape 196">
              <a:extLst>
                <a:ext uri="{FF2B5EF4-FFF2-40B4-BE49-F238E27FC236}">
                  <a16:creationId xmlns:a16="http://schemas.microsoft.com/office/drawing/2014/main" id="{DE0F0250-F9A1-408E-A654-B567390583AD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1" name="Freeform: Shape 197">
              <a:extLst>
                <a:ext uri="{FF2B5EF4-FFF2-40B4-BE49-F238E27FC236}">
                  <a16:creationId xmlns:a16="http://schemas.microsoft.com/office/drawing/2014/main" id="{AE7D9D89-8E4C-4376-9CF7-B1F98A51C09C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2" name="Freeform: Shape 198">
              <a:extLst>
                <a:ext uri="{FF2B5EF4-FFF2-40B4-BE49-F238E27FC236}">
                  <a16:creationId xmlns:a16="http://schemas.microsoft.com/office/drawing/2014/main" id="{550ED8D9-CEDF-4CCB-8873-D500785384C2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8" name="Group 77">
            <a:extLst>
              <a:ext uri="{FF2B5EF4-FFF2-40B4-BE49-F238E27FC236}">
                <a16:creationId xmlns:a16="http://schemas.microsoft.com/office/drawing/2014/main" id="{136F6B27-64F3-43D9-BF0E-083EA73FB972}"/>
              </a:ext>
            </a:extLst>
          </p:cNvPr>
          <p:cNvGrpSpPr/>
          <p:nvPr/>
        </p:nvGrpSpPr>
        <p:grpSpPr>
          <a:xfrm>
            <a:off x="9238489" y="2268026"/>
            <a:ext cx="2115311" cy="2464607"/>
            <a:chOff x="1126836" y="2001008"/>
            <a:chExt cx="2724728" cy="3402265"/>
          </a:xfrm>
        </p:grpSpPr>
        <p:sp>
          <p:nvSpPr>
            <p:cNvPr id="313" name="Rectangle: Rounded Corners 122">
              <a:extLst>
                <a:ext uri="{FF2B5EF4-FFF2-40B4-BE49-F238E27FC236}">
                  <a16:creationId xmlns:a16="http://schemas.microsoft.com/office/drawing/2014/main" id="{7C272F9E-6300-48C4-96C8-A6BAE7F6E384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4" name="Rectangle: Rounded Corners 123">
              <a:extLst>
                <a:ext uri="{FF2B5EF4-FFF2-40B4-BE49-F238E27FC236}">
                  <a16:creationId xmlns:a16="http://schemas.microsoft.com/office/drawing/2014/main" id="{67BCB41E-DE04-46E2-AEA4-7E46E732C743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5" name="Rectangle: Rounded Corners 124">
              <a:extLst>
                <a:ext uri="{FF2B5EF4-FFF2-40B4-BE49-F238E27FC236}">
                  <a16:creationId xmlns:a16="http://schemas.microsoft.com/office/drawing/2014/main" id="{2DDDED65-3400-4C7C-8B83-F86AE893CA85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6" name="Rectangle: Rounded Corners 125">
              <a:extLst>
                <a:ext uri="{FF2B5EF4-FFF2-40B4-BE49-F238E27FC236}">
                  <a16:creationId xmlns:a16="http://schemas.microsoft.com/office/drawing/2014/main" id="{A5F8A554-EF52-4270-A4CC-4F9931316DA4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7" name="Rectangle: Rounded Corners 126">
              <a:extLst>
                <a:ext uri="{FF2B5EF4-FFF2-40B4-BE49-F238E27FC236}">
                  <a16:creationId xmlns:a16="http://schemas.microsoft.com/office/drawing/2014/main" id="{B1CE938B-85BF-43A9-953B-4E1E4DF32B10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8" name="Rectangle: Rounded Corners 127">
              <a:extLst>
                <a:ext uri="{FF2B5EF4-FFF2-40B4-BE49-F238E27FC236}">
                  <a16:creationId xmlns:a16="http://schemas.microsoft.com/office/drawing/2014/main" id="{CE0BD204-BE12-4700-AB2F-714006FE918C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9" name="Rectangle: Rounded Corners 128">
              <a:extLst>
                <a:ext uri="{FF2B5EF4-FFF2-40B4-BE49-F238E27FC236}">
                  <a16:creationId xmlns:a16="http://schemas.microsoft.com/office/drawing/2014/main" id="{548CACEC-C179-493E-BFD4-8EB6876031F8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0" name="Rectangle: Rounded Corners 129">
              <a:extLst>
                <a:ext uri="{FF2B5EF4-FFF2-40B4-BE49-F238E27FC236}">
                  <a16:creationId xmlns:a16="http://schemas.microsoft.com/office/drawing/2014/main" id="{7C97B7CB-028F-4B1F-A1D7-0B244B77C352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1" name="Rectangle: Rounded Corners 130">
              <a:extLst>
                <a:ext uri="{FF2B5EF4-FFF2-40B4-BE49-F238E27FC236}">
                  <a16:creationId xmlns:a16="http://schemas.microsoft.com/office/drawing/2014/main" id="{EAC8715D-B306-4BA9-BC96-E5DF93AD26EC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2" name="Rectangle: Rounded Corners 131">
              <a:extLst>
                <a:ext uri="{FF2B5EF4-FFF2-40B4-BE49-F238E27FC236}">
                  <a16:creationId xmlns:a16="http://schemas.microsoft.com/office/drawing/2014/main" id="{27CB399F-4CFD-49D7-8BF0-92606D401799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89" name="Group 78">
            <a:extLst>
              <a:ext uri="{FF2B5EF4-FFF2-40B4-BE49-F238E27FC236}">
                <a16:creationId xmlns:a16="http://schemas.microsoft.com/office/drawing/2014/main" id="{F5C8F7A5-972A-45FF-95EA-4AB3396E4184}"/>
              </a:ext>
            </a:extLst>
          </p:cNvPr>
          <p:cNvGrpSpPr/>
          <p:nvPr/>
        </p:nvGrpSpPr>
        <p:grpSpPr>
          <a:xfrm>
            <a:off x="10296144" y="2268027"/>
            <a:ext cx="1057656" cy="2464608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303" name="Freeform: Shape 112">
              <a:extLst>
                <a:ext uri="{FF2B5EF4-FFF2-40B4-BE49-F238E27FC236}">
                  <a16:creationId xmlns:a16="http://schemas.microsoft.com/office/drawing/2014/main" id="{1072DFBF-5296-46DC-92ED-1D8B877887CC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4" name="Freeform: Shape 113">
              <a:extLst>
                <a:ext uri="{FF2B5EF4-FFF2-40B4-BE49-F238E27FC236}">
                  <a16:creationId xmlns:a16="http://schemas.microsoft.com/office/drawing/2014/main" id="{8C4BE27A-C706-4603-8055-63451612BDDF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5" name="Freeform: Shape 114">
              <a:extLst>
                <a:ext uri="{FF2B5EF4-FFF2-40B4-BE49-F238E27FC236}">
                  <a16:creationId xmlns:a16="http://schemas.microsoft.com/office/drawing/2014/main" id="{613E2131-3E92-4066-AEB0-ED0C021E1E9E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6" name="Freeform: Shape 115">
              <a:extLst>
                <a:ext uri="{FF2B5EF4-FFF2-40B4-BE49-F238E27FC236}">
                  <a16:creationId xmlns:a16="http://schemas.microsoft.com/office/drawing/2014/main" id="{DAF5352D-56E8-42BE-8B7B-E3215CBF49A7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7" name="Freeform: Shape 116">
              <a:extLst>
                <a:ext uri="{FF2B5EF4-FFF2-40B4-BE49-F238E27FC236}">
                  <a16:creationId xmlns:a16="http://schemas.microsoft.com/office/drawing/2014/main" id="{518C0CA2-D3A7-42C9-A371-A78463B92675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8" name="Freeform: Shape 117">
              <a:extLst>
                <a:ext uri="{FF2B5EF4-FFF2-40B4-BE49-F238E27FC236}">
                  <a16:creationId xmlns:a16="http://schemas.microsoft.com/office/drawing/2014/main" id="{6F9CFFD5-1448-47E0-B0A0-80D83AA5953A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9" name="Freeform: Shape 118">
              <a:extLst>
                <a:ext uri="{FF2B5EF4-FFF2-40B4-BE49-F238E27FC236}">
                  <a16:creationId xmlns:a16="http://schemas.microsoft.com/office/drawing/2014/main" id="{1E6EC2AD-CD28-4F0A-93F4-D4557FFAF3B0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0" name="Freeform: Shape 119">
              <a:extLst>
                <a:ext uri="{FF2B5EF4-FFF2-40B4-BE49-F238E27FC236}">
                  <a16:creationId xmlns:a16="http://schemas.microsoft.com/office/drawing/2014/main" id="{3AEF6CF8-84F9-4189-A006-195282C16FA5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1" name="Freeform: Shape 120">
              <a:extLst>
                <a:ext uri="{FF2B5EF4-FFF2-40B4-BE49-F238E27FC236}">
                  <a16:creationId xmlns:a16="http://schemas.microsoft.com/office/drawing/2014/main" id="{839AF2F3-5E8C-42F9-A889-CC8DA1DC5B79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2" name="Freeform: Shape 121">
              <a:extLst>
                <a:ext uri="{FF2B5EF4-FFF2-40B4-BE49-F238E27FC236}">
                  <a16:creationId xmlns:a16="http://schemas.microsoft.com/office/drawing/2014/main" id="{C982F938-16A9-4FBF-B2D3-50760C90E236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90" name="Group 201">
            <a:extLst>
              <a:ext uri="{FF2B5EF4-FFF2-40B4-BE49-F238E27FC236}">
                <a16:creationId xmlns:a16="http://schemas.microsoft.com/office/drawing/2014/main" id="{1C131C9D-F1AC-4F4E-B5BB-AB8504F02973}"/>
              </a:ext>
            </a:extLst>
          </p:cNvPr>
          <p:cNvGrpSpPr/>
          <p:nvPr/>
        </p:nvGrpSpPr>
        <p:grpSpPr>
          <a:xfrm>
            <a:off x="838201" y="4881852"/>
            <a:ext cx="2115310" cy="1545645"/>
            <a:chOff x="6697329" y="1204614"/>
            <a:chExt cx="2202817" cy="1545645"/>
          </a:xfrm>
        </p:grpSpPr>
        <p:sp>
          <p:nvSpPr>
            <p:cNvPr id="301" name="TextBox 202">
              <a:extLst>
                <a:ext uri="{FF2B5EF4-FFF2-40B4-BE49-F238E27FC236}">
                  <a16:creationId xmlns:a16="http://schemas.microsoft.com/office/drawing/2014/main" id="{85C08685-B9C8-47B7-B520-33E7D85BD45A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302" name="TextBox 203">
              <a:extLst>
                <a:ext uri="{FF2B5EF4-FFF2-40B4-BE49-F238E27FC236}">
                  <a16:creationId xmlns:a16="http://schemas.microsoft.com/office/drawing/2014/main" id="{0CE8C2D3-131D-4D05-BA98-14985D1E0A05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91" name="Group 204">
            <a:extLst>
              <a:ext uri="{FF2B5EF4-FFF2-40B4-BE49-F238E27FC236}">
                <a16:creationId xmlns:a16="http://schemas.microsoft.com/office/drawing/2014/main" id="{588E2806-4C26-4537-BFCF-0930E33C33F8}"/>
              </a:ext>
            </a:extLst>
          </p:cNvPr>
          <p:cNvGrpSpPr/>
          <p:nvPr/>
        </p:nvGrpSpPr>
        <p:grpSpPr>
          <a:xfrm>
            <a:off x="3638297" y="4881852"/>
            <a:ext cx="2115310" cy="1545645"/>
            <a:chOff x="6697329" y="1204614"/>
            <a:chExt cx="2202817" cy="1545645"/>
          </a:xfrm>
        </p:grpSpPr>
        <p:sp>
          <p:nvSpPr>
            <p:cNvPr id="299" name="TextBox 205">
              <a:extLst>
                <a:ext uri="{FF2B5EF4-FFF2-40B4-BE49-F238E27FC236}">
                  <a16:creationId xmlns:a16="http://schemas.microsoft.com/office/drawing/2014/main" id="{FFC984B5-C060-443C-B20D-CF0D5DE88F08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300" name="TextBox 206">
              <a:extLst>
                <a:ext uri="{FF2B5EF4-FFF2-40B4-BE49-F238E27FC236}">
                  <a16:creationId xmlns:a16="http://schemas.microsoft.com/office/drawing/2014/main" id="{FBCBB845-7612-4753-B3CE-59CB21975DC1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92" name="Group 207">
            <a:extLst>
              <a:ext uri="{FF2B5EF4-FFF2-40B4-BE49-F238E27FC236}">
                <a16:creationId xmlns:a16="http://schemas.microsoft.com/office/drawing/2014/main" id="{9409C5A6-7EC2-48AD-B8CE-91776DC43EE1}"/>
              </a:ext>
            </a:extLst>
          </p:cNvPr>
          <p:cNvGrpSpPr/>
          <p:nvPr/>
        </p:nvGrpSpPr>
        <p:grpSpPr>
          <a:xfrm>
            <a:off x="6438393" y="4881852"/>
            <a:ext cx="2115310" cy="1545645"/>
            <a:chOff x="6697329" y="1204614"/>
            <a:chExt cx="2202817" cy="1545645"/>
          </a:xfrm>
        </p:grpSpPr>
        <p:sp>
          <p:nvSpPr>
            <p:cNvPr id="297" name="TextBox 208">
              <a:extLst>
                <a:ext uri="{FF2B5EF4-FFF2-40B4-BE49-F238E27FC236}">
                  <a16:creationId xmlns:a16="http://schemas.microsoft.com/office/drawing/2014/main" id="{FCB39212-9221-40A5-85F8-1824DA4B6315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298" name="TextBox 209">
              <a:extLst>
                <a:ext uri="{FF2B5EF4-FFF2-40B4-BE49-F238E27FC236}">
                  <a16:creationId xmlns:a16="http://schemas.microsoft.com/office/drawing/2014/main" id="{C13ED833-2521-49E4-BFEB-B3C732ED2FF6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93" name="Group 210">
            <a:extLst>
              <a:ext uri="{FF2B5EF4-FFF2-40B4-BE49-F238E27FC236}">
                <a16:creationId xmlns:a16="http://schemas.microsoft.com/office/drawing/2014/main" id="{8516EAE2-B886-4630-8A76-39CB3A83088C}"/>
              </a:ext>
            </a:extLst>
          </p:cNvPr>
          <p:cNvGrpSpPr/>
          <p:nvPr/>
        </p:nvGrpSpPr>
        <p:grpSpPr>
          <a:xfrm>
            <a:off x="9238489" y="4881852"/>
            <a:ext cx="2115310" cy="1545645"/>
            <a:chOff x="6697329" y="1204614"/>
            <a:chExt cx="2202817" cy="1545645"/>
          </a:xfrm>
        </p:grpSpPr>
        <p:sp>
          <p:nvSpPr>
            <p:cNvPr id="295" name="TextBox 211">
              <a:extLst>
                <a:ext uri="{FF2B5EF4-FFF2-40B4-BE49-F238E27FC236}">
                  <a16:creationId xmlns:a16="http://schemas.microsoft.com/office/drawing/2014/main" id="{7083535F-2645-46A6-BD57-AE37FCE665FA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296" name="TextBox 212">
              <a:extLst>
                <a:ext uri="{FF2B5EF4-FFF2-40B4-BE49-F238E27FC236}">
                  <a16:creationId xmlns:a16="http://schemas.microsoft.com/office/drawing/2014/main" id="{700DF062-E817-46E9-AB0E-5E92C8994ED7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sp>
        <p:nvSpPr>
          <p:cNvPr id="294" name="TextBox 213">
            <a:extLst>
              <a:ext uri="{FF2B5EF4-FFF2-40B4-BE49-F238E27FC236}">
                <a16:creationId xmlns:a16="http://schemas.microsoft.com/office/drawing/2014/main" id="{093AD312-7FC2-4F02-89CB-1D56605AC86D}"/>
              </a:ext>
            </a:extLst>
          </p:cNvPr>
          <p:cNvSpPr txBox="1"/>
          <p:nvPr/>
        </p:nvSpPr>
        <p:spPr>
          <a:xfrm>
            <a:off x="9712493" y="1418177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0535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자유형: 도형 51">
            <a:extLst>
              <a:ext uri="{FF2B5EF4-FFF2-40B4-BE49-F238E27FC236}">
                <a16:creationId xmlns:a16="http://schemas.microsoft.com/office/drawing/2014/main" id="{462A0776-CECD-4024-B2A5-8C56834FEE99}"/>
              </a:ext>
            </a:extLst>
          </p:cNvPr>
          <p:cNvSpPr/>
          <p:nvPr/>
        </p:nvSpPr>
        <p:spPr>
          <a:xfrm flipH="1">
            <a:off x="0" y="1913237"/>
            <a:ext cx="12192000" cy="4045772"/>
          </a:xfrm>
          <a:custGeom>
            <a:avLst/>
            <a:gdLst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958440 w 12192000"/>
              <a:gd name="connsiteY3" fmla="*/ 447419 h 4045772"/>
              <a:gd name="connsiteX4" fmla="*/ 0 w 12192000"/>
              <a:gd name="connsiteY4" fmla="*/ 447419 h 4045772"/>
              <a:gd name="connsiteX5" fmla="*/ 0 w 12192000"/>
              <a:gd name="connsiteY5" fmla="*/ 1161916 h 4045772"/>
              <a:gd name="connsiteX6" fmla="*/ 958440 w 12192000"/>
              <a:gd name="connsiteY6" fmla="*/ 1161916 h 4045772"/>
              <a:gd name="connsiteX7" fmla="*/ 958440 w 12192000"/>
              <a:gd name="connsiteY7" fmla="*/ 1169514 h 4045772"/>
              <a:gd name="connsiteX8" fmla="*/ 2367197 w 12192000"/>
              <a:gd name="connsiteY8" fmla="*/ 1169514 h 4045772"/>
              <a:gd name="connsiteX9" fmla="*/ 2367197 w 12192000"/>
              <a:gd name="connsiteY9" fmla="*/ 1496936 h 4045772"/>
              <a:gd name="connsiteX10" fmla="*/ 2893147 w 12192000"/>
              <a:gd name="connsiteY10" fmla="*/ 2022886 h 4045772"/>
              <a:gd name="connsiteX11" fmla="*/ 3390630 w 12192000"/>
              <a:gd name="connsiteY11" fmla="*/ 1660220 h 4045772"/>
              <a:gd name="connsiteX12" fmla="*/ 3963891 w 12192000"/>
              <a:gd name="connsiteY12" fmla="*/ 1660220 h 4045772"/>
              <a:gd name="connsiteX13" fmla="*/ 3963891 w 12192000"/>
              <a:gd name="connsiteY13" fmla="*/ 2002657 h 4045772"/>
              <a:gd name="connsiteX14" fmla="*/ 4489842 w 12192000"/>
              <a:gd name="connsiteY14" fmla="*/ 2528608 h 4045772"/>
              <a:gd name="connsiteX15" fmla="*/ 4991985 w 12192000"/>
              <a:gd name="connsiteY15" fmla="*/ 2150925 h 4045772"/>
              <a:gd name="connsiteX16" fmla="*/ 5560587 w 12192000"/>
              <a:gd name="connsiteY16" fmla="*/ 2150925 h 4045772"/>
              <a:gd name="connsiteX17" fmla="*/ 5560587 w 12192000"/>
              <a:gd name="connsiteY17" fmla="*/ 2508379 h 4045772"/>
              <a:gd name="connsiteX18" fmla="*/ 6086538 w 12192000"/>
              <a:gd name="connsiteY18" fmla="*/ 3034329 h 4045772"/>
              <a:gd name="connsiteX19" fmla="*/ 6593342 w 12192000"/>
              <a:gd name="connsiteY19" fmla="*/ 2641631 h 4045772"/>
              <a:gd name="connsiteX20" fmla="*/ 7157282 w 12192000"/>
              <a:gd name="connsiteY20" fmla="*/ 2641631 h 4045772"/>
              <a:gd name="connsiteX21" fmla="*/ 7157282 w 12192000"/>
              <a:gd name="connsiteY21" fmla="*/ 3014100 h 4045772"/>
              <a:gd name="connsiteX22" fmla="*/ 7683232 w 12192000"/>
              <a:gd name="connsiteY22" fmla="*/ 3540051 h 4045772"/>
              <a:gd name="connsiteX23" fmla="*/ 8194698 w 12192000"/>
              <a:gd name="connsiteY23" fmla="*/ 3132336 h 4045772"/>
              <a:gd name="connsiteX24" fmla="*/ 8753977 w 12192000"/>
              <a:gd name="connsiteY24" fmla="*/ 3132336 h 4045772"/>
              <a:gd name="connsiteX25" fmla="*/ 8753977 w 12192000"/>
              <a:gd name="connsiteY25" fmla="*/ 3519822 h 4045772"/>
              <a:gd name="connsiteX26" fmla="*/ 9279927 w 12192000"/>
              <a:gd name="connsiteY26" fmla="*/ 4045772 h 4045772"/>
              <a:gd name="connsiteX27" fmla="*/ 9795662 w 12192000"/>
              <a:gd name="connsiteY27" fmla="*/ 3621163 h 4045772"/>
              <a:gd name="connsiteX28" fmla="*/ 11233560 w 12192000"/>
              <a:gd name="connsiteY28" fmla="*/ 3621163 h 4045772"/>
              <a:gd name="connsiteX29" fmla="*/ 11233560 w 12192000"/>
              <a:gd name="connsiteY29" fmla="*/ 3598319 h 4045772"/>
              <a:gd name="connsiteX30" fmla="*/ 12192000 w 12192000"/>
              <a:gd name="connsiteY30" fmla="*/ 3598319 h 4045772"/>
              <a:gd name="connsiteX31" fmla="*/ 12192000 w 12192000"/>
              <a:gd name="connsiteY31" fmla="*/ 2883822 h 4045772"/>
              <a:gd name="connsiteX32" fmla="*/ 10931703 w 12192000"/>
              <a:gd name="connsiteY32" fmla="*/ 2883822 h 4045772"/>
              <a:gd name="connsiteX33" fmla="*/ 10931703 w 12192000"/>
              <a:gd name="connsiteY33" fmla="*/ 2892924 h 4045772"/>
              <a:gd name="connsiteX34" fmla="*/ 9805878 w 12192000"/>
              <a:gd name="connsiteY34" fmla="*/ 2892924 h 4045772"/>
              <a:gd name="connsiteX35" fmla="*/ 9805878 w 12192000"/>
              <a:gd name="connsiteY35" fmla="*/ 2548836 h 4045772"/>
              <a:gd name="connsiteX36" fmla="*/ 9279927 w 12192000"/>
              <a:gd name="connsiteY36" fmla="*/ 2022886 h 4045772"/>
              <a:gd name="connsiteX37" fmla="*/ 8776689 w 12192000"/>
              <a:gd name="connsiteY37" fmla="*/ 2404097 h 4045772"/>
              <a:gd name="connsiteX38" fmla="*/ 8209182 w 12192000"/>
              <a:gd name="connsiteY38" fmla="*/ 2404097 h 4045772"/>
              <a:gd name="connsiteX39" fmla="*/ 8209182 w 12192000"/>
              <a:gd name="connsiteY39" fmla="*/ 2043115 h 4045772"/>
              <a:gd name="connsiteX40" fmla="*/ 7683232 w 12192000"/>
              <a:gd name="connsiteY40" fmla="*/ 1517165 h 4045772"/>
              <a:gd name="connsiteX41" fmla="*/ 7175333 w 12192000"/>
              <a:gd name="connsiteY41" fmla="*/ 1913392 h 4045772"/>
              <a:gd name="connsiteX42" fmla="*/ 6612488 w 12192000"/>
              <a:gd name="connsiteY42" fmla="*/ 1913392 h 4045772"/>
              <a:gd name="connsiteX43" fmla="*/ 6612488 w 12192000"/>
              <a:gd name="connsiteY43" fmla="*/ 1537394 h 4045772"/>
              <a:gd name="connsiteX44" fmla="*/ 6086538 w 12192000"/>
              <a:gd name="connsiteY44" fmla="*/ 1011443 h 4045772"/>
              <a:gd name="connsiteX45" fmla="*/ 5573976 w 12192000"/>
              <a:gd name="connsiteY45" fmla="*/ 1422686 h 4045772"/>
              <a:gd name="connsiteX46" fmla="*/ 5015792 w 12192000"/>
              <a:gd name="connsiteY46" fmla="*/ 1422686 h 4045772"/>
              <a:gd name="connsiteX47" fmla="*/ 5015792 w 12192000"/>
              <a:gd name="connsiteY47" fmla="*/ 1031672 h 4045772"/>
              <a:gd name="connsiteX48" fmla="*/ 4489842 w 12192000"/>
              <a:gd name="connsiteY48" fmla="*/ 505722 h 4045772"/>
              <a:gd name="connsiteX49" fmla="*/ 3973942 w 12192000"/>
              <a:gd name="connsiteY49" fmla="*/ 931981 h 4045772"/>
              <a:gd name="connsiteX50" fmla="*/ 3419098 w 12192000"/>
              <a:gd name="connsiteY50" fmla="*/ 931981 h 4045772"/>
              <a:gd name="connsiteX51" fmla="*/ 3419098 w 12192000"/>
              <a:gd name="connsiteY51" fmla="*/ 525951 h 4045772"/>
              <a:gd name="connsiteX52" fmla="*/ 2893147 w 12192000"/>
              <a:gd name="connsiteY52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958440 w 12192000"/>
              <a:gd name="connsiteY6" fmla="*/ 1169514 h 4045772"/>
              <a:gd name="connsiteX7" fmla="*/ 2367197 w 12192000"/>
              <a:gd name="connsiteY7" fmla="*/ 1169514 h 4045772"/>
              <a:gd name="connsiteX8" fmla="*/ 2367197 w 12192000"/>
              <a:gd name="connsiteY8" fmla="*/ 1496936 h 4045772"/>
              <a:gd name="connsiteX9" fmla="*/ 2893147 w 12192000"/>
              <a:gd name="connsiteY9" fmla="*/ 2022886 h 4045772"/>
              <a:gd name="connsiteX10" fmla="*/ 3390630 w 12192000"/>
              <a:gd name="connsiteY10" fmla="*/ 1660220 h 4045772"/>
              <a:gd name="connsiteX11" fmla="*/ 3963891 w 12192000"/>
              <a:gd name="connsiteY11" fmla="*/ 1660220 h 4045772"/>
              <a:gd name="connsiteX12" fmla="*/ 3963891 w 12192000"/>
              <a:gd name="connsiteY12" fmla="*/ 2002657 h 4045772"/>
              <a:gd name="connsiteX13" fmla="*/ 4489842 w 12192000"/>
              <a:gd name="connsiteY13" fmla="*/ 2528608 h 4045772"/>
              <a:gd name="connsiteX14" fmla="*/ 4991985 w 12192000"/>
              <a:gd name="connsiteY14" fmla="*/ 2150925 h 4045772"/>
              <a:gd name="connsiteX15" fmla="*/ 5560587 w 12192000"/>
              <a:gd name="connsiteY15" fmla="*/ 2150925 h 4045772"/>
              <a:gd name="connsiteX16" fmla="*/ 5560587 w 12192000"/>
              <a:gd name="connsiteY16" fmla="*/ 2508379 h 4045772"/>
              <a:gd name="connsiteX17" fmla="*/ 6086538 w 12192000"/>
              <a:gd name="connsiteY17" fmla="*/ 3034329 h 4045772"/>
              <a:gd name="connsiteX18" fmla="*/ 6593342 w 12192000"/>
              <a:gd name="connsiteY18" fmla="*/ 2641631 h 4045772"/>
              <a:gd name="connsiteX19" fmla="*/ 7157282 w 12192000"/>
              <a:gd name="connsiteY19" fmla="*/ 2641631 h 4045772"/>
              <a:gd name="connsiteX20" fmla="*/ 7157282 w 12192000"/>
              <a:gd name="connsiteY20" fmla="*/ 3014100 h 4045772"/>
              <a:gd name="connsiteX21" fmla="*/ 7683232 w 12192000"/>
              <a:gd name="connsiteY21" fmla="*/ 3540051 h 4045772"/>
              <a:gd name="connsiteX22" fmla="*/ 8194698 w 12192000"/>
              <a:gd name="connsiteY22" fmla="*/ 3132336 h 4045772"/>
              <a:gd name="connsiteX23" fmla="*/ 8753977 w 12192000"/>
              <a:gd name="connsiteY23" fmla="*/ 3132336 h 4045772"/>
              <a:gd name="connsiteX24" fmla="*/ 8753977 w 12192000"/>
              <a:gd name="connsiteY24" fmla="*/ 3519822 h 4045772"/>
              <a:gd name="connsiteX25" fmla="*/ 9279927 w 12192000"/>
              <a:gd name="connsiteY25" fmla="*/ 4045772 h 4045772"/>
              <a:gd name="connsiteX26" fmla="*/ 9795662 w 12192000"/>
              <a:gd name="connsiteY26" fmla="*/ 3621163 h 4045772"/>
              <a:gd name="connsiteX27" fmla="*/ 11233560 w 12192000"/>
              <a:gd name="connsiteY27" fmla="*/ 3621163 h 4045772"/>
              <a:gd name="connsiteX28" fmla="*/ 11233560 w 12192000"/>
              <a:gd name="connsiteY28" fmla="*/ 3598319 h 4045772"/>
              <a:gd name="connsiteX29" fmla="*/ 12192000 w 12192000"/>
              <a:gd name="connsiteY29" fmla="*/ 3598319 h 4045772"/>
              <a:gd name="connsiteX30" fmla="*/ 12192000 w 12192000"/>
              <a:gd name="connsiteY30" fmla="*/ 2883822 h 4045772"/>
              <a:gd name="connsiteX31" fmla="*/ 10931703 w 12192000"/>
              <a:gd name="connsiteY31" fmla="*/ 2883822 h 4045772"/>
              <a:gd name="connsiteX32" fmla="*/ 10931703 w 12192000"/>
              <a:gd name="connsiteY32" fmla="*/ 2892924 h 4045772"/>
              <a:gd name="connsiteX33" fmla="*/ 9805878 w 12192000"/>
              <a:gd name="connsiteY33" fmla="*/ 2892924 h 4045772"/>
              <a:gd name="connsiteX34" fmla="*/ 9805878 w 12192000"/>
              <a:gd name="connsiteY34" fmla="*/ 2548836 h 4045772"/>
              <a:gd name="connsiteX35" fmla="*/ 9279927 w 12192000"/>
              <a:gd name="connsiteY35" fmla="*/ 2022886 h 4045772"/>
              <a:gd name="connsiteX36" fmla="*/ 8776689 w 12192000"/>
              <a:gd name="connsiteY36" fmla="*/ 2404097 h 4045772"/>
              <a:gd name="connsiteX37" fmla="*/ 8209182 w 12192000"/>
              <a:gd name="connsiteY37" fmla="*/ 2404097 h 4045772"/>
              <a:gd name="connsiteX38" fmla="*/ 8209182 w 12192000"/>
              <a:gd name="connsiteY38" fmla="*/ 2043115 h 4045772"/>
              <a:gd name="connsiteX39" fmla="*/ 7683232 w 12192000"/>
              <a:gd name="connsiteY39" fmla="*/ 1517165 h 4045772"/>
              <a:gd name="connsiteX40" fmla="*/ 7175333 w 12192000"/>
              <a:gd name="connsiteY40" fmla="*/ 1913392 h 4045772"/>
              <a:gd name="connsiteX41" fmla="*/ 6612488 w 12192000"/>
              <a:gd name="connsiteY41" fmla="*/ 1913392 h 4045772"/>
              <a:gd name="connsiteX42" fmla="*/ 6612488 w 12192000"/>
              <a:gd name="connsiteY42" fmla="*/ 1537394 h 4045772"/>
              <a:gd name="connsiteX43" fmla="*/ 6086538 w 12192000"/>
              <a:gd name="connsiteY43" fmla="*/ 1011443 h 4045772"/>
              <a:gd name="connsiteX44" fmla="*/ 5573976 w 12192000"/>
              <a:gd name="connsiteY44" fmla="*/ 1422686 h 4045772"/>
              <a:gd name="connsiteX45" fmla="*/ 5015792 w 12192000"/>
              <a:gd name="connsiteY45" fmla="*/ 1422686 h 4045772"/>
              <a:gd name="connsiteX46" fmla="*/ 5015792 w 12192000"/>
              <a:gd name="connsiteY46" fmla="*/ 1031672 h 4045772"/>
              <a:gd name="connsiteX47" fmla="*/ 4489842 w 12192000"/>
              <a:gd name="connsiteY47" fmla="*/ 505722 h 4045772"/>
              <a:gd name="connsiteX48" fmla="*/ 3973942 w 12192000"/>
              <a:gd name="connsiteY48" fmla="*/ 931981 h 4045772"/>
              <a:gd name="connsiteX49" fmla="*/ 3419098 w 12192000"/>
              <a:gd name="connsiteY49" fmla="*/ 931981 h 4045772"/>
              <a:gd name="connsiteX50" fmla="*/ 3419098 w 12192000"/>
              <a:gd name="connsiteY50" fmla="*/ 525951 h 4045772"/>
              <a:gd name="connsiteX51" fmla="*/ 2893147 w 12192000"/>
              <a:gd name="connsiteY51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2367197 w 12192000"/>
              <a:gd name="connsiteY6" fmla="*/ 1169514 h 4045772"/>
              <a:gd name="connsiteX7" fmla="*/ 2367197 w 12192000"/>
              <a:gd name="connsiteY7" fmla="*/ 1496936 h 4045772"/>
              <a:gd name="connsiteX8" fmla="*/ 2893147 w 12192000"/>
              <a:gd name="connsiteY8" fmla="*/ 2022886 h 4045772"/>
              <a:gd name="connsiteX9" fmla="*/ 3390630 w 12192000"/>
              <a:gd name="connsiteY9" fmla="*/ 1660220 h 4045772"/>
              <a:gd name="connsiteX10" fmla="*/ 3963891 w 12192000"/>
              <a:gd name="connsiteY10" fmla="*/ 1660220 h 4045772"/>
              <a:gd name="connsiteX11" fmla="*/ 3963891 w 12192000"/>
              <a:gd name="connsiteY11" fmla="*/ 2002657 h 4045772"/>
              <a:gd name="connsiteX12" fmla="*/ 4489842 w 12192000"/>
              <a:gd name="connsiteY12" fmla="*/ 2528608 h 4045772"/>
              <a:gd name="connsiteX13" fmla="*/ 4991985 w 12192000"/>
              <a:gd name="connsiteY13" fmla="*/ 2150925 h 4045772"/>
              <a:gd name="connsiteX14" fmla="*/ 5560587 w 12192000"/>
              <a:gd name="connsiteY14" fmla="*/ 2150925 h 4045772"/>
              <a:gd name="connsiteX15" fmla="*/ 5560587 w 12192000"/>
              <a:gd name="connsiteY15" fmla="*/ 2508379 h 4045772"/>
              <a:gd name="connsiteX16" fmla="*/ 6086538 w 12192000"/>
              <a:gd name="connsiteY16" fmla="*/ 3034329 h 4045772"/>
              <a:gd name="connsiteX17" fmla="*/ 6593342 w 12192000"/>
              <a:gd name="connsiteY17" fmla="*/ 2641631 h 4045772"/>
              <a:gd name="connsiteX18" fmla="*/ 7157282 w 12192000"/>
              <a:gd name="connsiteY18" fmla="*/ 2641631 h 4045772"/>
              <a:gd name="connsiteX19" fmla="*/ 7157282 w 12192000"/>
              <a:gd name="connsiteY19" fmla="*/ 3014100 h 4045772"/>
              <a:gd name="connsiteX20" fmla="*/ 7683232 w 12192000"/>
              <a:gd name="connsiteY20" fmla="*/ 3540051 h 4045772"/>
              <a:gd name="connsiteX21" fmla="*/ 8194698 w 12192000"/>
              <a:gd name="connsiteY21" fmla="*/ 3132336 h 4045772"/>
              <a:gd name="connsiteX22" fmla="*/ 8753977 w 12192000"/>
              <a:gd name="connsiteY22" fmla="*/ 3132336 h 4045772"/>
              <a:gd name="connsiteX23" fmla="*/ 8753977 w 12192000"/>
              <a:gd name="connsiteY23" fmla="*/ 3519822 h 4045772"/>
              <a:gd name="connsiteX24" fmla="*/ 9279927 w 12192000"/>
              <a:gd name="connsiteY24" fmla="*/ 4045772 h 4045772"/>
              <a:gd name="connsiteX25" fmla="*/ 9795662 w 12192000"/>
              <a:gd name="connsiteY25" fmla="*/ 3621163 h 4045772"/>
              <a:gd name="connsiteX26" fmla="*/ 11233560 w 12192000"/>
              <a:gd name="connsiteY26" fmla="*/ 3621163 h 4045772"/>
              <a:gd name="connsiteX27" fmla="*/ 11233560 w 12192000"/>
              <a:gd name="connsiteY27" fmla="*/ 3598319 h 4045772"/>
              <a:gd name="connsiteX28" fmla="*/ 12192000 w 12192000"/>
              <a:gd name="connsiteY28" fmla="*/ 3598319 h 4045772"/>
              <a:gd name="connsiteX29" fmla="*/ 12192000 w 12192000"/>
              <a:gd name="connsiteY29" fmla="*/ 2883822 h 4045772"/>
              <a:gd name="connsiteX30" fmla="*/ 10931703 w 12192000"/>
              <a:gd name="connsiteY30" fmla="*/ 2883822 h 4045772"/>
              <a:gd name="connsiteX31" fmla="*/ 10931703 w 12192000"/>
              <a:gd name="connsiteY31" fmla="*/ 2892924 h 4045772"/>
              <a:gd name="connsiteX32" fmla="*/ 9805878 w 12192000"/>
              <a:gd name="connsiteY32" fmla="*/ 2892924 h 4045772"/>
              <a:gd name="connsiteX33" fmla="*/ 9805878 w 12192000"/>
              <a:gd name="connsiteY33" fmla="*/ 2548836 h 4045772"/>
              <a:gd name="connsiteX34" fmla="*/ 9279927 w 12192000"/>
              <a:gd name="connsiteY34" fmla="*/ 2022886 h 4045772"/>
              <a:gd name="connsiteX35" fmla="*/ 8776689 w 12192000"/>
              <a:gd name="connsiteY35" fmla="*/ 2404097 h 4045772"/>
              <a:gd name="connsiteX36" fmla="*/ 8209182 w 12192000"/>
              <a:gd name="connsiteY36" fmla="*/ 2404097 h 4045772"/>
              <a:gd name="connsiteX37" fmla="*/ 8209182 w 12192000"/>
              <a:gd name="connsiteY37" fmla="*/ 2043115 h 4045772"/>
              <a:gd name="connsiteX38" fmla="*/ 7683232 w 12192000"/>
              <a:gd name="connsiteY38" fmla="*/ 1517165 h 4045772"/>
              <a:gd name="connsiteX39" fmla="*/ 7175333 w 12192000"/>
              <a:gd name="connsiteY39" fmla="*/ 1913392 h 4045772"/>
              <a:gd name="connsiteX40" fmla="*/ 6612488 w 12192000"/>
              <a:gd name="connsiteY40" fmla="*/ 1913392 h 4045772"/>
              <a:gd name="connsiteX41" fmla="*/ 6612488 w 12192000"/>
              <a:gd name="connsiteY41" fmla="*/ 1537394 h 4045772"/>
              <a:gd name="connsiteX42" fmla="*/ 6086538 w 12192000"/>
              <a:gd name="connsiteY42" fmla="*/ 1011443 h 4045772"/>
              <a:gd name="connsiteX43" fmla="*/ 5573976 w 12192000"/>
              <a:gd name="connsiteY43" fmla="*/ 1422686 h 4045772"/>
              <a:gd name="connsiteX44" fmla="*/ 5015792 w 12192000"/>
              <a:gd name="connsiteY44" fmla="*/ 1422686 h 4045772"/>
              <a:gd name="connsiteX45" fmla="*/ 5015792 w 12192000"/>
              <a:gd name="connsiteY45" fmla="*/ 1031672 h 4045772"/>
              <a:gd name="connsiteX46" fmla="*/ 4489842 w 12192000"/>
              <a:gd name="connsiteY46" fmla="*/ 505722 h 4045772"/>
              <a:gd name="connsiteX47" fmla="*/ 3973942 w 12192000"/>
              <a:gd name="connsiteY47" fmla="*/ 931981 h 4045772"/>
              <a:gd name="connsiteX48" fmla="*/ 3419098 w 12192000"/>
              <a:gd name="connsiteY48" fmla="*/ 931981 h 4045772"/>
              <a:gd name="connsiteX49" fmla="*/ 3419098 w 12192000"/>
              <a:gd name="connsiteY49" fmla="*/ 525951 h 4045772"/>
              <a:gd name="connsiteX50" fmla="*/ 2893147 w 12192000"/>
              <a:gd name="connsiteY50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2367197 w 12192000"/>
              <a:gd name="connsiteY5" fmla="*/ 1169514 h 4045772"/>
              <a:gd name="connsiteX6" fmla="*/ 2367197 w 12192000"/>
              <a:gd name="connsiteY6" fmla="*/ 1496936 h 4045772"/>
              <a:gd name="connsiteX7" fmla="*/ 2893147 w 12192000"/>
              <a:gd name="connsiteY7" fmla="*/ 2022886 h 4045772"/>
              <a:gd name="connsiteX8" fmla="*/ 3390630 w 12192000"/>
              <a:gd name="connsiteY8" fmla="*/ 1660220 h 4045772"/>
              <a:gd name="connsiteX9" fmla="*/ 3963891 w 12192000"/>
              <a:gd name="connsiteY9" fmla="*/ 1660220 h 4045772"/>
              <a:gd name="connsiteX10" fmla="*/ 3963891 w 12192000"/>
              <a:gd name="connsiteY10" fmla="*/ 2002657 h 4045772"/>
              <a:gd name="connsiteX11" fmla="*/ 4489842 w 12192000"/>
              <a:gd name="connsiteY11" fmla="*/ 2528608 h 4045772"/>
              <a:gd name="connsiteX12" fmla="*/ 4991985 w 12192000"/>
              <a:gd name="connsiteY12" fmla="*/ 2150925 h 4045772"/>
              <a:gd name="connsiteX13" fmla="*/ 5560587 w 12192000"/>
              <a:gd name="connsiteY13" fmla="*/ 2150925 h 4045772"/>
              <a:gd name="connsiteX14" fmla="*/ 5560587 w 12192000"/>
              <a:gd name="connsiteY14" fmla="*/ 2508379 h 4045772"/>
              <a:gd name="connsiteX15" fmla="*/ 6086538 w 12192000"/>
              <a:gd name="connsiteY15" fmla="*/ 3034329 h 4045772"/>
              <a:gd name="connsiteX16" fmla="*/ 6593342 w 12192000"/>
              <a:gd name="connsiteY16" fmla="*/ 2641631 h 4045772"/>
              <a:gd name="connsiteX17" fmla="*/ 7157282 w 12192000"/>
              <a:gd name="connsiteY17" fmla="*/ 2641631 h 4045772"/>
              <a:gd name="connsiteX18" fmla="*/ 7157282 w 12192000"/>
              <a:gd name="connsiteY18" fmla="*/ 3014100 h 4045772"/>
              <a:gd name="connsiteX19" fmla="*/ 7683232 w 12192000"/>
              <a:gd name="connsiteY19" fmla="*/ 3540051 h 4045772"/>
              <a:gd name="connsiteX20" fmla="*/ 8194698 w 12192000"/>
              <a:gd name="connsiteY20" fmla="*/ 3132336 h 4045772"/>
              <a:gd name="connsiteX21" fmla="*/ 8753977 w 12192000"/>
              <a:gd name="connsiteY21" fmla="*/ 3132336 h 4045772"/>
              <a:gd name="connsiteX22" fmla="*/ 8753977 w 12192000"/>
              <a:gd name="connsiteY22" fmla="*/ 3519822 h 4045772"/>
              <a:gd name="connsiteX23" fmla="*/ 9279927 w 12192000"/>
              <a:gd name="connsiteY23" fmla="*/ 4045772 h 4045772"/>
              <a:gd name="connsiteX24" fmla="*/ 9795662 w 12192000"/>
              <a:gd name="connsiteY24" fmla="*/ 3621163 h 4045772"/>
              <a:gd name="connsiteX25" fmla="*/ 11233560 w 12192000"/>
              <a:gd name="connsiteY25" fmla="*/ 3621163 h 4045772"/>
              <a:gd name="connsiteX26" fmla="*/ 11233560 w 12192000"/>
              <a:gd name="connsiteY26" fmla="*/ 3598319 h 4045772"/>
              <a:gd name="connsiteX27" fmla="*/ 12192000 w 12192000"/>
              <a:gd name="connsiteY27" fmla="*/ 3598319 h 4045772"/>
              <a:gd name="connsiteX28" fmla="*/ 12192000 w 12192000"/>
              <a:gd name="connsiteY28" fmla="*/ 2883822 h 4045772"/>
              <a:gd name="connsiteX29" fmla="*/ 10931703 w 12192000"/>
              <a:gd name="connsiteY29" fmla="*/ 2883822 h 4045772"/>
              <a:gd name="connsiteX30" fmla="*/ 10931703 w 12192000"/>
              <a:gd name="connsiteY30" fmla="*/ 2892924 h 4045772"/>
              <a:gd name="connsiteX31" fmla="*/ 9805878 w 12192000"/>
              <a:gd name="connsiteY31" fmla="*/ 2892924 h 4045772"/>
              <a:gd name="connsiteX32" fmla="*/ 9805878 w 12192000"/>
              <a:gd name="connsiteY32" fmla="*/ 2548836 h 4045772"/>
              <a:gd name="connsiteX33" fmla="*/ 9279927 w 12192000"/>
              <a:gd name="connsiteY33" fmla="*/ 2022886 h 4045772"/>
              <a:gd name="connsiteX34" fmla="*/ 8776689 w 12192000"/>
              <a:gd name="connsiteY34" fmla="*/ 2404097 h 4045772"/>
              <a:gd name="connsiteX35" fmla="*/ 8209182 w 12192000"/>
              <a:gd name="connsiteY35" fmla="*/ 2404097 h 4045772"/>
              <a:gd name="connsiteX36" fmla="*/ 8209182 w 12192000"/>
              <a:gd name="connsiteY36" fmla="*/ 2043115 h 4045772"/>
              <a:gd name="connsiteX37" fmla="*/ 7683232 w 12192000"/>
              <a:gd name="connsiteY37" fmla="*/ 1517165 h 4045772"/>
              <a:gd name="connsiteX38" fmla="*/ 7175333 w 12192000"/>
              <a:gd name="connsiteY38" fmla="*/ 1913392 h 4045772"/>
              <a:gd name="connsiteX39" fmla="*/ 6612488 w 12192000"/>
              <a:gd name="connsiteY39" fmla="*/ 1913392 h 4045772"/>
              <a:gd name="connsiteX40" fmla="*/ 6612488 w 12192000"/>
              <a:gd name="connsiteY40" fmla="*/ 1537394 h 4045772"/>
              <a:gd name="connsiteX41" fmla="*/ 6086538 w 12192000"/>
              <a:gd name="connsiteY41" fmla="*/ 1011443 h 4045772"/>
              <a:gd name="connsiteX42" fmla="*/ 5573976 w 12192000"/>
              <a:gd name="connsiteY42" fmla="*/ 1422686 h 4045772"/>
              <a:gd name="connsiteX43" fmla="*/ 5015792 w 12192000"/>
              <a:gd name="connsiteY43" fmla="*/ 1422686 h 4045772"/>
              <a:gd name="connsiteX44" fmla="*/ 5015792 w 12192000"/>
              <a:gd name="connsiteY44" fmla="*/ 1031672 h 4045772"/>
              <a:gd name="connsiteX45" fmla="*/ 4489842 w 12192000"/>
              <a:gd name="connsiteY45" fmla="*/ 505722 h 4045772"/>
              <a:gd name="connsiteX46" fmla="*/ 3973942 w 12192000"/>
              <a:gd name="connsiteY46" fmla="*/ 931981 h 4045772"/>
              <a:gd name="connsiteX47" fmla="*/ 3419098 w 12192000"/>
              <a:gd name="connsiteY47" fmla="*/ 931981 h 4045772"/>
              <a:gd name="connsiteX48" fmla="*/ 3419098 w 12192000"/>
              <a:gd name="connsiteY48" fmla="*/ 525951 h 4045772"/>
              <a:gd name="connsiteX49" fmla="*/ 2893147 w 12192000"/>
              <a:gd name="connsiteY49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10931703 w 12192000"/>
              <a:gd name="connsiteY29" fmla="*/ 2892924 h 4045772"/>
              <a:gd name="connsiteX30" fmla="*/ 9805878 w 12192000"/>
              <a:gd name="connsiteY30" fmla="*/ 2892924 h 4045772"/>
              <a:gd name="connsiteX31" fmla="*/ 9805878 w 12192000"/>
              <a:gd name="connsiteY31" fmla="*/ 2548836 h 4045772"/>
              <a:gd name="connsiteX32" fmla="*/ 9279927 w 12192000"/>
              <a:gd name="connsiteY32" fmla="*/ 2022886 h 4045772"/>
              <a:gd name="connsiteX33" fmla="*/ 8776689 w 12192000"/>
              <a:gd name="connsiteY33" fmla="*/ 2404097 h 4045772"/>
              <a:gd name="connsiteX34" fmla="*/ 8209182 w 12192000"/>
              <a:gd name="connsiteY34" fmla="*/ 2404097 h 4045772"/>
              <a:gd name="connsiteX35" fmla="*/ 8209182 w 12192000"/>
              <a:gd name="connsiteY35" fmla="*/ 2043115 h 4045772"/>
              <a:gd name="connsiteX36" fmla="*/ 7683232 w 12192000"/>
              <a:gd name="connsiteY36" fmla="*/ 1517165 h 4045772"/>
              <a:gd name="connsiteX37" fmla="*/ 7175333 w 12192000"/>
              <a:gd name="connsiteY37" fmla="*/ 1913392 h 4045772"/>
              <a:gd name="connsiteX38" fmla="*/ 6612488 w 12192000"/>
              <a:gd name="connsiteY38" fmla="*/ 1913392 h 4045772"/>
              <a:gd name="connsiteX39" fmla="*/ 6612488 w 12192000"/>
              <a:gd name="connsiteY39" fmla="*/ 1537394 h 4045772"/>
              <a:gd name="connsiteX40" fmla="*/ 6086538 w 12192000"/>
              <a:gd name="connsiteY40" fmla="*/ 1011443 h 4045772"/>
              <a:gd name="connsiteX41" fmla="*/ 5573976 w 12192000"/>
              <a:gd name="connsiteY41" fmla="*/ 1422686 h 4045772"/>
              <a:gd name="connsiteX42" fmla="*/ 5015792 w 12192000"/>
              <a:gd name="connsiteY42" fmla="*/ 1422686 h 4045772"/>
              <a:gd name="connsiteX43" fmla="*/ 5015792 w 12192000"/>
              <a:gd name="connsiteY43" fmla="*/ 1031672 h 4045772"/>
              <a:gd name="connsiteX44" fmla="*/ 4489842 w 12192000"/>
              <a:gd name="connsiteY44" fmla="*/ 505722 h 4045772"/>
              <a:gd name="connsiteX45" fmla="*/ 3973942 w 12192000"/>
              <a:gd name="connsiteY45" fmla="*/ 931981 h 4045772"/>
              <a:gd name="connsiteX46" fmla="*/ 3419098 w 12192000"/>
              <a:gd name="connsiteY46" fmla="*/ 931981 h 4045772"/>
              <a:gd name="connsiteX47" fmla="*/ 3419098 w 12192000"/>
              <a:gd name="connsiteY47" fmla="*/ 525951 h 4045772"/>
              <a:gd name="connsiteX48" fmla="*/ 2893147 w 12192000"/>
              <a:gd name="connsiteY48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9805878 w 12192000"/>
              <a:gd name="connsiteY29" fmla="*/ 2892924 h 4045772"/>
              <a:gd name="connsiteX30" fmla="*/ 9805878 w 12192000"/>
              <a:gd name="connsiteY30" fmla="*/ 2548836 h 4045772"/>
              <a:gd name="connsiteX31" fmla="*/ 9279927 w 12192000"/>
              <a:gd name="connsiteY31" fmla="*/ 2022886 h 4045772"/>
              <a:gd name="connsiteX32" fmla="*/ 8776689 w 12192000"/>
              <a:gd name="connsiteY32" fmla="*/ 2404097 h 4045772"/>
              <a:gd name="connsiteX33" fmla="*/ 8209182 w 12192000"/>
              <a:gd name="connsiteY33" fmla="*/ 2404097 h 4045772"/>
              <a:gd name="connsiteX34" fmla="*/ 8209182 w 12192000"/>
              <a:gd name="connsiteY34" fmla="*/ 2043115 h 4045772"/>
              <a:gd name="connsiteX35" fmla="*/ 7683232 w 12192000"/>
              <a:gd name="connsiteY35" fmla="*/ 1517165 h 4045772"/>
              <a:gd name="connsiteX36" fmla="*/ 7175333 w 12192000"/>
              <a:gd name="connsiteY36" fmla="*/ 1913392 h 4045772"/>
              <a:gd name="connsiteX37" fmla="*/ 6612488 w 12192000"/>
              <a:gd name="connsiteY37" fmla="*/ 1913392 h 4045772"/>
              <a:gd name="connsiteX38" fmla="*/ 6612488 w 12192000"/>
              <a:gd name="connsiteY38" fmla="*/ 1537394 h 4045772"/>
              <a:gd name="connsiteX39" fmla="*/ 6086538 w 12192000"/>
              <a:gd name="connsiteY39" fmla="*/ 1011443 h 4045772"/>
              <a:gd name="connsiteX40" fmla="*/ 5573976 w 12192000"/>
              <a:gd name="connsiteY40" fmla="*/ 1422686 h 4045772"/>
              <a:gd name="connsiteX41" fmla="*/ 5015792 w 12192000"/>
              <a:gd name="connsiteY41" fmla="*/ 1422686 h 4045772"/>
              <a:gd name="connsiteX42" fmla="*/ 5015792 w 12192000"/>
              <a:gd name="connsiteY42" fmla="*/ 1031672 h 4045772"/>
              <a:gd name="connsiteX43" fmla="*/ 4489842 w 12192000"/>
              <a:gd name="connsiteY43" fmla="*/ 505722 h 4045772"/>
              <a:gd name="connsiteX44" fmla="*/ 3973942 w 12192000"/>
              <a:gd name="connsiteY44" fmla="*/ 931981 h 4045772"/>
              <a:gd name="connsiteX45" fmla="*/ 3419098 w 12192000"/>
              <a:gd name="connsiteY45" fmla="*/ 931981 h 4045772"/>
              <a:gd name="connsiteX46" fmla="*/ 3419098 w 12192000"/>
              <a:gd name="connsiteY46" fmla="*/ 525951 h 4045772"/>
              <a:gd name="connsiteX47" fmla="*/ 2893147 w 12192000"/>
              <a:gd name="connsiteY47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9805878 w 12192000"/>
              <a:gd name="connsiteY28" fmla="*/ 2892924 h 4045772"/>
              <a:gd name="connsiteX29" fmla="*/ 9805878 w 12192000"/>
              <a:gd name="connsiteY29" fmla="*/ 2548836 h 4045772"/>
              <a:gd name="connsiteX30" fmla="*/ 9279927 w 12192000"/>
              <a:gd name="connsiteY30" fmla="*/ 2022886 h 4045772"/>
              <a:gd name="connsiteX31" fmla="*/ 8776689 w 12192000"/>
              <a:gd name="connsiteY31" fmla="*/ 2404097 h 4045772"/>
              <a:gd name="connsiteX32" fmla="*/ 8209182 w 12192000"/>
              <a:gd name="connsiteY32" fmla="*/ 2404097 h 4045772"/>
              <a:gd name="connsiteX33" fmla="*/ 8209182 w 12192000"/>
              <a:gd name="connsiteY33" fmla="*/ 2043115 h 4045772"/>
              <a:gd name="connsiteX34" fmla="*/ 7683232 w 12192000"/>
              <a:gd name="connsiteY34" fmla="*/ 1517165 h 4045772"/>
              <a:gd name="connsiteX35" fmla="*/ 7175333 w 12192000"/>
              <a:gd name="connsiteY35" fmla="*/ 1913392 h 4045772"/>
              <a:gd name="connsiteX36" fmla="*/ 6612488 w 12192000"/>
              <a:gd name="connsiteY36" fmla="*/ 1913392 h 4045772"/>
              <a:gd name="connsiteX37" fmla="*/ 6612488 w 12192000"/>
              <a:gd name="connsiteY37" fmla="*/ 1537394 h 4045772"/>
              <a:gd name="connsiteX38" fmla="*/ 6086538 w 12192000"/>
              <a:gd name="connsiteY38" fmla="*/ 1011443 h 4045772"/>
              <a:gd name="connsiteX39" fmla="*/ 5573976 w 12192000"/>
              <a:gd name="connsiteY39" fmla="*/ 1422686 h 4045772"/>
              <a:gd name="connsiteX40" fmla="*/ 5015792 w 12192000"/>
              <a:gd name="connsiteY40" fmla="*/ 1422686 h 4045772"/>
              <a:gd name="connsiteX41" fmla="*/ 5015792 w 12192000"/>
              <a:gd name="connsiteY41" fmla="*/ 1031672 h 4045772"/>
              <a:gd name="connsiteX42" fmla="*/ 4489842 w 12192000"/>
              <a:gd name="connsiteY42" fmla="*/ 505722 h 4045772"/>
              <a:gd name="connsiteX43" fmla="*/ 3973942 w 12192000"/>
              <a:gd name="connsiteY43" fmla="*/ 931981 h 4045772"/>
              <a:gd name="connsiteX44" fmla="*/ 3419098 w 12192000"/>
              <a:gd name="connsiteY44" fmla="*/ 931981 h 4045772"/>
              <a:gd name="connsiteX45" fmla="*/ 3419098 w 12192000"/>
              <a:gd name="connsiteY45" fmla="*/ 525951 h 4045772"/>
              <a:gd name="connsiteX46" fmla="*/ 2893147 w 12192000"/>
              <a:gd name="connsiteY46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2192000 w 12192000"/>
              <a:gd name="connsiteY25" fmla="*/ 3598319 h 4045772"/>
              <a:gd name="connsiteX26" fmla="*/ 12192000 w 12192000"/>
              <a:gd name="connsiteY26" fmla="*/ 2883822 h 4045772"/>
              <a:gd name="connsiteX27" fmla="*/ 9805878 w 12192000"/>
              <a:gd name="connsiteY27" fmla="*/ 2892924 h 4045772"/>
              <a:gd name="connsiteX28" fmla="*/ 9805878 w 12192000"/>
              <a:gd name="connsiteY28" fmla="*/ 2548836 h 4045772"/>
              <a:gd name="connsiteX29" fmla="*/ 9279927 w 12192000"/>
              <a:gd name="connsiteY29" fmla="*/ 2022886 h 4045772"/>
              <a:gd name="connsiteX30" fmla="*/ 8776689 w 12192000"/>
              <a:gd name="connsiteY30" fmla="*/ 2404097 h 4045772"/>
              <a:gd name="connsiteX31" fmla="*/ 8209182 w 12192000"/>
              <a:gd name="connsiteY31" fmla="*/ 2404097 h 4045772"/>
              <a:gd name="connsiteX32" fmla="*/ 8209182 w 12192000"/>
              <a:gd name="connsiteY32" fmla="*/ 2043115 h 4045772"/>
              <a:gd name="connsiteX33" fmla="*/ 7683232 w 12192000"/>
              <a:gd name="connsiteY33" fmla="*/ 1517165 h 4045772"/>
              <a:gd name="connsiteX34" fmla="*/ 7175333 w 12192000"/>
              <a:gd name="connsiteY34" fmla="*/ 1913392 h 4045772"/>
              <a:gd name="connsiteX35" fmla="*/ 6612488 w 12192000"/>
              <a:gd name="connsiteY35" fmla="*/ 1913392 h 4045772"/>
              <a:gd name="connsiteX36" fmla="*/ 6612488 w 12192000"/>
              <a:gd name="connsiteY36" fmla="*/ 1537394 h 4045772"/>
              <a:gd name="connsiteX37" fmla="*/ 6086538 w 12192000"/>
              <a:gd name="connsiteY37" fmla="*/ 1011443 h 4045772"/>
              <a:gd name="connsiteX38" fmla="*/ 5573976 w 12192000"/>
              <a:gd name="connsiteY38" fmla="*/ 1422686 h 4045772"/>
              <a:gd name="connsiteX39" fmla="*/ 5015792 w 12192000"/>
              <a:gd name="connsiteY39" fmla="*/ 1422686 h 4045772"/>
              <a:gd name="connsiteX40" fmla="*/ 5015792 w 12192000"/>
              <a:gd name="connsiteY40" fmla="*/ 1031672 h 4045772"/>
              <a:gd name="connsiteX41" fmla="*/ 4489842 w 12192000"/>
              <a:gd name="connsiteY41" fmla="*/ 505722 h 4045772"/>
              <a:gd name="connsiteX42" fmla="*/ 3973942 w 12192000"/>
              <a:gd name="connsiteY42" fmla="*/ 931981 h 4045772"/>
              <a:gd name="connsiteX43" fmla="*/ 3419098 w 12192000"/>
              <a:gd name="connsiteY43" fmla="*/ 931981 h 4045772"/>
              <a:gd name="connsiteX44" fmla="*/ 3419098 w 12192000"/>
              <a:gd name="connsiteY44" fmla="*/ 525951 h 4045772"/>
              <a:gd name="connsiteX45" fmla="*/ 2893147 w 12192000"/>
              <a:gd name="connsiteY45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2192000 w 12192000"/>
              <a:gd name="connsiteY24" fmla="*/ 3598319 h 4045772"/>
              <a:gd name="connsiteX25" fmla="*/ 12192000 w 12192000"/>
              <a:gd name="connsiteY25" fmla="*/ 2883822 h 4045772"/>
              <a:gd name="connsiteX26" fmla="*/ 9805878 w 12192000"/>
              <a:gd name="connsiteY26" fmla="*/ 2892924 h 4045772"/>
              <a:gd name="connsiteX27" fmla="*/ 9805878 w 12192000"/>
              <a:gd name="connsiteY27" fmla="*/ 2548836 h 4045772"/>
              <a:gd name="connsiteX28" fmla="*/ 9279927 w 12192000"/>
              <a:gd name="connsiteY28" fmla="*/ 2022886 h 4045772"/>
              <a:gd name="connsiteX29" fmla="*/ 8776689 w 12192000"/>
              <a:gd name="connsiteY29" fmla="*/ 2404097 h 4045772"/>
              <a:gd name="connsiteX30" fmla="*/ 8209182 w 12192000"/>
              <a:gd name="connsiteY30" fmla="*/ 2404097 h 4045772"/>
              <a:gd name="connsiteX31" fmla="*/ 8209182 w 12192000"/>
              <a:gd name="connsiteY31" fmla="*/ 2043115 h 4045772"/>
              <a:gd name="connsiteX32" fmla="*/ 7683232 w 12192000"/>
              <a:gd name="connsiteY32" fmla="*/ 1517165 h 4045772"/>
              <a:gd name="connsiteX33" fmla="*/ 7175333 w 12192000"/>
              <a:gd name="connsiteY33" fmla="*/ 1913392 h 4045772"/>
              <a:gd name="connsiteX34" fmla="*/ 6612488 w 12192000"/>
              <a:gd name="connsiteY34" fmla="*/ 1913392 h 4045772"/>
              <a:gd name="connsiteX35" fmla="*/ 6612488 w 12192000"/>
              <a:gd name="connsiteY35" fmla="*/ 1537394 h 4045772"/>
              <a:gd name="connsiteX36" fmla="*/ 6086538 w 12192000"/>
              <a:gd name="connsiteY36" fmla="*/ 1011443 h 4045772"/>
              <a:gd name="connsiteX37" fmla="*/ 5573976 w 12192000"/>
              <a:gd name="connsiteY37" fmla="*/ 1422686 h 4045772"/>
              <a:gd name="connsiteX38" fmla="*/ 5015792 w 12192000"/>
              <a:gd name="connsiteY38" fmla="*/ 1422686 h 4045772"/>
              <a:gd name="connsiteX39" fmla="*/ 5015792 w 12192000"/>
              <a:gd name="connsiteY39" fmla="*/ 1031672 h 4045772"/>
              <a:gd name="connsiteX40" fmla="*/ 4489842 w 12192000"/>
              <a:gd name="connsiteY40" fmla="*/ 505722 h 4045772"/>
              <a:gd name="connsiteX41" fmla="*/ 3973942 w 12192000"/>
              <a:gd name="connsiteY41" fmla="*/ 931981 h 4045772"/>
              <a:gd name="connsiteX42" fmla="*/ 3419098 w 12192000"/>
              <a:gd name="connsiteY42" fmla="*/ 931981 h 4045772"/>
              <a:gd name="connsiteX43" fmla="*/ 3419098 w 12192000"/>
              <a:gd name="connsiteY43" fmla="*/ 525951 h 4045772"/>
              <a:gd name="connsiteX44" fmla="*/ 2893147 w 12192000"/>
              <a:gd name="connsiteY44" fmla="*/ 0 h 404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045772">
                <a:moveTo>
                  <a:pt x="2893147" y="0"/>
                </a:moveTo>
                <a:cubicBezTo>
                  <a:pt x="2631596" y="0"/>
                  <a:pt x="2414635" y="190918"/>
                  <a:pt x="2375734" y="441275"/>
                </a:cubicBezTo>
                <a:lnTo>
                  <a:pt x="0" y="447419"/>
                </a:lnTo>
                <a:lnTo>
                  <a:pt x="0" y="1161916"/>
                </a:lnTo>
                <a:lnTo>
                  <a:pt x="2367197" y="1169514"/>
                </a:lnTo>
                <a:lnTo>
                  <a:pt x="2367197" y="1496936"/>
                </a:lnTo>
                <a:cubicBezTo>
                  <a:pt x="2367197" y="1787410"/>
                  <a:pt x="2602673" y="2022886"/>
                  <a:pt x="2893147" y="2022886"/>
                </a:cubicBezTo>
                <a:cubicBezTo>
                  <a:pt x="3126333" y="2022886"/>
                  <a:pt x="3324075" y="1871134"/>
                  <a:pt x="3390630" y="1660220"/>
                </a:cubicBezTo>
                <a:lnTo>
                  <a:pt x="3963891" y="1660220"/>
                </a:lnTo>
                <a:lnTo>
                  <a:pt x="3963891" y="2002657"/>
                </a:lnTo>
                <a:cubicBezTo>
                  <a:pt x="3963891" y="2293132"/>
                  <a:pt x="4199367" y="2528608"/>
                  <a:pt x="4489842" y="2528608"/>
                </a:cubicBezTo>
                <a:cubicBezTo>
                  <a:pt x="4728572" y="2528608"/>
                  <a:pt x="4930153" y="2369555"/>
                  <a:pt x="4991985" y="2150925"/>
                </a:cubicBezTo>
                <a:lnTo>
                  <a:pt x="5560587" y="2150925"/>
                </a:lnTo>
                <a:lnTo>
                  <a:pt x="5560587" y="2508379"/>
                </a:lnTo>
                <a:cubicBezTo>
                  <a:pt x="5560587" y="2798853"/>
                  <a:pt x="5796063" y="3034329"/>
                  <a:pt x="6086538" y="3034329"/>
                </a:cubicBezTo>
                <a:cubicBezTo>
                  <a:pt x="6330786" y="3034329"/>
                  <a:pt x="6536148" y="2867837"/>
                  <a:pt x="6593342" y="2641631"/>
                </a:cubicBezTo>
                <a:lnTo>
                  <a:pt x="7157282" y="2641631"/>
                </a:lnTo>
                <a:lnTo>
                  <a:pt x="7157282" y="3014100"/>
                </a:lnTo>
                <a:cubicBezTo>
                  <a:pt x="7157282" y="3304575"/>
                  <a:pt x="7392758" y="3540051"/>
                  <a:pt x="7683232" y="3540051"/>
                </a:cubicBezTo>
                <a:cubicBezTo>
                  <a:pt x="7932963" y="3540051"/>
                  <a:pt x="8142042" y="3365999"/>
                  <a:pt x="8194698" y="3132336"/>
                </a:cubicBezTo>
                <a:lnTo>
                  <a:pt x="8753977" y="3132336"/>
                </a:lnTo>
                <a:lnTo>
                  <a:pt x="8753977" y="3519822"/>
                </a:lnTo>
                <a:cubicBezTo>
                  <a:pt x="8753977" y="3810296"/>
                  <a:pt x="8989453" y="4045772"/>
                  <a:pt x="9279927" y="4045772"/>
                </a:cubicBezTo>
                <a:cubicBezTo>
                  <a:pt x="9535705" y="4045772"/>
                  <a:pt x="9748839" y="3863191"/>
                  <a:pt x="9795662" y="3621163"/>
                </a:cubicBezTo>
                <a:lnTo>
                  <a:pt x="12192000" y="3598319"/>
                </a:lnTo>
                <a:lnTo>
                  <a:pt x="12192000" y="2883822"/>
                </a:lnTo>
                <a:lnTo>
                  <a:pt x="9805878" y="2892924"/>
                </a:lnTo>
                <a:lnTo>
                  <a:pt x="9805878" y="2548836"/>
                </a:lnTo>
                <a:cubicBezTo>
                  <a:pt x="9805878" y="2258362"/>
                  <a:pt x="9570402" y="2022886"/>
                  <a:pt x="9279927" y="2022886"/>
                </a:cubicBezTo>
                <a:cubicBezTo>
                  <a:pt x="9039898" y="2022886"/>
                  <a:pt x="8837424" y="2183676"/>
                  <a:pt x="8776689" y="2404097"/>
                </a:cubicBezTo>
                <a:lnTo>
                  <a:pt x="8209182" y="2404097"/>
                </a:lnTo>
                <a:lnTo>
                  <a:pt x="8209182" y="2043115"/>
                </a:lnTo>
                <a:cubicBezTo>
                  <a:pt x="8209182" y="1752641"/>
                  <a:pt x="7973707" y="1517165"/>
                  <a:pt x="7683232" y="1517165"/>
                </a:cubicBezTo>
                <a:cubicBezTo>
                  <a:pt x="7437692" y="1517165"/>
                  <a:pt x="7231450" y="1685423"/>
                  <a:pt x="7175333" y="1913392"/>
                </a:cubicBezTo>
                <a:lnTo>
                  <a:pt x="6612488" y="1913392"/>
                </a:lnTo>
                <a:lnTo>
                  <a:pt x="6612488" y="1537394"/>
                </a:lnTo>
                <a:cubicBezTo>
                  <a:pt x="6612488" y="1246919"/>
                  <a:pt x="6377012" y="1011443"/>
                  <a:pt x="6086538" y="1011443"/>
                </a:cubicBezTo>
                <a:cubicBezTo>
                  <a:pt x="5835525" y="1011443"/>
                  <a:pt x="5625582" y="1187285"/>
                  <a:pt x="5573976" y="1422686"/>
                </a:cubicBezTo>
                <a:lnTo>
                  <a:pt x="5015792" y="1422686"/>
                </a:lnTo>
                <a:lnTo>
                  <a:pt x="5015792" y="1031672"/>
                </a:lnTo>
                <a:cubicBezTo>
                  <a:pt x="5015792" y="741198"/>
                  <a:pt x="4780316" y="505722"/>
                  <a:pt x="4489842" y="505722"/>
                </a:cubicBezTo>
                <a:cubicBezTo>
                  <a:pt x="4233493" y="505722"/>
                  <a:pt x="4019979" y="689120"/>
                  <a:pt x="3973942" y="931981"/>
                </a:cubicBezTo>
                <a:lnTo>
                  <a:pt x="3419098" y="931981"/>
                </a:lnTo>
                <a:lnTo>
                  <a:pt x="3419098" y="525951"/>
                </a:lnTo>
                <a:cubicBezTo>
                  <a:pt x="3419098" y="235476"/>
                  <a:pt x="3183622" y="0"/>
                  <a:pt x="2893147" y="0"/>
                </a:cubicBez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 dirty="0"/>
          </a:p>
        </p:txBody>
      </p:sp>
      <p:sp>
        <p:nvSpPr>
          <p:cNvPr id="43" name="Rounded Rectangle 8">
            <a:extLst>
              <a:ext uri="{FF2B5EF4-FFF2-40B4-BE49-F238E27FC236}">
                <a16:creationId xmlns:a16="http://schemas.microsoft.com/office/drawing/2014/main" id="{6FC76143-C7AD-4B4D-8F75-A0725B491282}"/>
              </a:ext>
            </a:extLst>
          </p:cNvPr>
          <p:cNvSpPr/>
          <p:nvPr/>
        </p:nvSpPr>
        <p:spPr>
          <a:xfrm>
            <a:off x="4134032" y="3600230"/>
            <a:ext cx="1265714" cy="1721942"/>
          </a:xfrm>
          <a:custGeom>
            <a:avLst/>
            <a:gdLst/>
            <a:ahLst/>
            <a:cxnLst/>
            <a:rect l="l" t="t" r="r" b="b"/>
            <a:pathLst>
              <a:path w="1126380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42156"/>
                </a:lnTo>
                <a:lnTo>
                  <a:pt x="910356" y="442156"/>
                </a:lnTo>
                <a:lnTo>
                  <a:pt x="910356" y="334144"/>
                </a:lnTo>
                <a:lnTo>
                  <a:pt x="1126380" y="550168"/>
                </a:lnTo>
                <a:lnTo>
                  <a:pt x="910356" y="766192"/>
                </a:lnTo>
                <a:lnTo>
                  <a:pt x="910356" y="658180"/>
                </a:lnTo>
                <a:lnTo>
                  <a:pt x="676754" y="658180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49">
            <a:extLst>
              <a:ext uri="{FF2B5EF4-FFF2-40B4-BE49-F238E27FC236}">
                <a16:creationId xmlns:a16="http://schemas.microsoft.com/office/drawing/2014/main" id="{FEE69893-C59C-4C24-9D9D-119B2C6D3C72}"/>
              </a:ext>
            </a:extLst>
          </p:cNvPr>
          <p:cNvSpPr/>
          <p:nvPr/>
        </p:nvSpPr>
        <p:spPr>
          <a:xfrm>
            <a:off x="5740232" y="3075154"/>
            <a:ext cx="1277947" cy="1721942"/>
          </a:xfrm>
          <a:custGeom>
            <a:avLst/>
            <a:gdLst/>
            <a:ahLst/>
            <a:cxnLst/>
            <a:rect l="l" t="t" r="r" b="b"/>
            <a:pathLst>
              <a:path w="113726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66497"/>
                </a:lnTo>
                <a:lnTo>
                  <a:pt x="921242" y="466497"/>
                </a:lnTo>
                <a:lnTo>
                  <a:pt x="921242" y="358485"/>
                </a:lnTo>
                <a:lnTo>
                  <a:pt x="1137266" y="574509"/>
                </a:lnTo>
                <a:lnTo>
                  <a:pt x="921242" y="790533"/>
                </a:lnTo>
                <a:lnTo>
                  <a:pt x="921242" y="682521"/>
                </a:lnTo>
                <a:lnTo>
                  <a:pt x="676754" y="682521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2">
            <a:extLst>
              <a:ext uri="{FF2B5EF4-FFF2-40B4-BE49-F238E27FC236}">
                <a16:creationId xmlns:a16="http://schemas.microsoft.com/office/drawing/2014/main" id="{9D9513C1-1B05-4FF1-9C12-85353EE85D63}"/>
              </a:ext>
            </a:extLst>
          </p:cNvPr>
          <p:cNvSpPr/>
          <p:nvPr/>
        </p:nvSpPr>
        <p:spPr>
          <a:xfrm>
            <a:off x="8928164" y="2073928"/>
            <a:ext cx="760469" cy="17219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ed Rectangle 53">
            <a:extLst>
              <a:ext uri="{FF2B5EF4-FFF2-40B4-BE49-F238E27FC236}">
                <a16:creationId xmlns:a16="http://schemas.microsoft.com/office/drawing/2014/main" id="{64A2863B-48E9-4E34-BE62-FFF3F483D532}"/>
              </a:ext>
            </a:extLst>
          </p:cNvPr>
          <p:cNvSpPr/>
          <p:nvPr/>
        </p:nvSpPr>
        <p:spPr>
          <a:xfrm>
            <a:off x="2535721" y="4097956"/>
            <a:ext cx="1282415" cy="1721942"/>
          </a:xfrm>
          <a:custGeom>
            <a:avLst/>
            <a:gdLst/>
            <a:ahLst/>
            <a:cxnLst/>
            <a:rect l="l" t="t" r="r" b="b"/>
            <a:pathLst>
              <a:path w="1141242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20384"/>
                </a:lnTo>
                <a:lnTo>
                  <a:pt x="925218" y="420384"/>
                </a:lnTo>
                <a:lnTo>
                  <a:pt x="925218" y="312372"/>
                </a:lnTo>
                <a:lnTo>
                  <a:pt x="1141242" y="528396"/>
                </a:lnTo>
                <a:lnTo>
                  <a:pt x="925218" y="744420"/>
                </a:lnTo>
                <a:lnTo>
                  <a:pt x="925218" y="636408"/>
                </a:lnTo>
                <a:lnTo>
                  <a:pt x="676754" y="636408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ight Arrow 61">
            <a:extLst>
              <a:ext uri="{FF2B5EF4-FFF2-40B4-BE49-F238E27FC236}">
                <a16:creationId xmlns:a16="http://schemas.microsoft.com/office/drawing/2014/main" id="{C44EC1F7-4540-49EC-98D5-ABB35A2BA699}"/>
              </a:ext>
            </a:extLst>
          </p:cNvPr>
          <p:cNvSpPr/>
          <p:nvPr/>
        </p:nvSpPr>
        <p:spPr>
          <a:xfrm>
            <a:off x="7334198" y="2562308"/>
            <a:ext cx="1268609" cy="1721942"/>
          </a:xfrm>
          <a:custGeom>
            <a:avLst/>
            <a:gdLst/>
            <a:ahLst/>
            <a:cxnLst/>
            <a:rect l="l" t="t" r="r" b="b"/>
            <a:pathLst>
              <a:path w="112895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79952"/>
                </a:lnTo>
                <a:lnTo>
                  <a:pt x="912932" y="479952"/>
                </a:lnTo>
                <a:lnTo>
                  <a:pt x="912932" y="371940"/>
                </a:lnTo>
                <a:lnTo>
                  <a:pt x="1128956" y="587964"/>
                </a:lnTo>
                <a:lnTo>
                  <a:pt x="912932" y="803988"/>
                </a:lnTo>
                <a:lnTo>
                  <a:pt x="912932" y="695976"/>
                </a:lnTo>
                <a:lnTo>
                  <a:pt x="676754" y="695976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396CDD-BEA2-4A09-B080-5874AB55B876}"/>
              </a:ext>
            </a:extLst>
          </p:cNvPr>
          <p:cNvGrpSpPr/>
          <p:nvPr/>
        </p:nvGrpSpPr>
        <p:grpSpPr>
          <a:xfrm>
            <a:off x="1000126" y="2666774"/>
            <a:ext cx="2060770" cy="1147267"/>
            <a:chOff x="892027" y="1882302"/>
            <a:chExt cx="1642180" cy="114726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8158DA-FCB4-4DB6-BB27-F5393A365DBB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0F1EF2-670D-446B-B52E-06B02DCCD36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AE8AD8-699E-46C0-A314-12A75A5DBAC8}"/>
              </a:ext>
            </a:extLst>
          </p:cNvPr>
          <p:cNvGrpSpPr/>
          <p:nvPr/>
        </p:nvGrpSpPr>
        <p:grpSpPr>
          <a:xfrm>
            <a:off x="3129094" y="2170920"/>
            <a:ext cx="2169578" cy="1147267"/>
            <a:chOff x="892027" y="1882302"/>
            <a:chExt cx="1642180" cy="11472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6AB841-84BA-4893-918C-A6B9E318A3CF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D6EB6F-EFB3-4561-870C-C3121E13AC54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661231C-1852-41D5-81AE-3B8E4A41C4B8}"/>
              </a:ext>
            </a:extLst>
          </p:cNvPr>
          <p:cNvGrpSpPr/>
          <p:nvPr/>
        </p:nvGrpSpPr>
        <p:grpSpPr>
          <a:xfrm>
            <a:off x="5577061" y="5054716"/>
            <a:ext cx="2170725" cy="1147267"/>
            <a:chOff x="892027" y="1882302"/>
            <a:chExt cx="1642180" cy="114726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2A03D4-46B4-49DB-AF2A-FF60B3555BE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40D2C4-560B-430E-8CFC-14A9E93A7D24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1C3DA0-89DF-4972-AB1B-A6CD1C1D26B7}"/>
              </a:ext>
            </a:extLst>
          </p:cNvPr>
          <p:cNvGrpSpPr/>
          <p:nvPr/>
        </p:nvGrpSpPr>
        <p:grpSpPr>
          <a:xfrm>
            <a:off x="7526790" y="4520889"/>
            <a:ext cx="2170725" cy="1147267"/>
            <a:chOff x="892027" y="1882302"/>
            <a:chExt cx="1642180" cy="11472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BBD9FF-AED1-445D-A0A8-6B008C5ACD4C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FA3533-A124-41FD-BFF3-355BDB168B8D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D60C46-26CC-44C5-A0EF-7F9BFC920A35}"/>
              </a:ext>
            </a:extLst>
          </p:cNvPr>
          <p:cNvGrpSpPr/>
          <p:nvPr/>
        </p:nvGrpSpPr>
        <p:grpSpPr>
          <a:xfrm>
            <a:off x="9476518" y="3987063"/>
            <a:ext cx="2224905" cy="1147267"/>
            <a:chOff x="892027" y="1882302"/>
            <a:chExt cx="1642180" cy="114726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5C674C-76A3-4A7E-99F3-8F9F5B92634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B7D84D-4515-4BB1-9704-1D46FD905925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BAA6B-A792-43E3-B6AA-53297BF69594}"/>
              </a:ext>
            </a:extLst>
          </p:cNvPr>
          <p:cNvGrpSpPr/>
          <p:nvPr/>
        </p:nvGrpSpPr>
        <p:grpSpPr>
          <a:xfrm>
            <a:off x="2587470" y="4834819"/>
            <a:ext cx="648072" cy="654229"/>
            <a:chOff x="1078373" y="1766912"/>
            <a:chExt cx="648072" cy="65422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7D7E2A-D24F-40CD-B731-30F2E94AB2F8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1D9865-F326-4901-A7FA-7281917CDA7E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149880-C64C-4A7A-8A2F-6EB34FC7FD7B}"/>
              </a:ext>
            </a:extLst>
          </p:cNvPr>
          <p:cNvGrpSpPr/>
          <p:nvPr/>
        </p:nvGrpSpPr>
        <p:grpSpPr>
          <a:xfrm>
            <a:off x="4186391" y="4324855"/>
            <a:ext cx="648072" cy="654229"/>
            <a:chOff x="1078373" y="1766912"/>
            <a:chExt cx="648072" cy="65422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57997B-407E-4BAA-BA3C-234FA72D9AB6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C6A197-E072-45D6-8B6B-EB594844EF84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654257-0D11-4682-9A26-BCFCBD506B7F}"/>
              </a:ext>
            </a:extLst>
          </p:cNvPr>
          <p:cNvGrpSpPr/>
          <p:nvPr/>
        </p:nvGrpSpPr>
        <p:grpSpPr>
          <a:xfrm>
            <a:off x="5804362" y="3814891"/>
            <a:ext cx="648072" cy="654229"/>
            <a:chOff x="1078373" y="1766912"/>
            <a:chExt cx="648072" cy="65422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1E19B6-061B-4A5E-870C-B5781988DAA0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F1D25D-168D-46F7-850A-2BC60520C424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5AC7A1-5F6B-4297-9F21-6FC7D09C9731}"/>
              </a:ext>
            </a:extLst>
          </p:cNvPr>
          <p:cNvGrpSpPr/>
          <p:nvPr/>
        </p:nvGrpSpPr>
        <p:grpSpPr>
          <a:xfrm>
            <a:off x="7384233" y="3304929"/>
            <a:ext cx="648072" cy="654229"/>
            <a:chOff x="1078373" y="1766912"/>
            <a:chExt cx="648072" cy="6542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C2272A-6638-412A-9561-9FA11A61266F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F00D96-3AB2-47EB-A531-AC59D5E7ED5F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46993C-3E86-4B64-80AA-57D0B1F2FEC1}"/>
              </a:ext>
            </a:extLst>
          </p:cNvPr>
          <p:cNvGrpSpPr/>
          <p:nvPr/>
        </p:nvGrpSpPr>
        <p:grpSpPr>
          <a:xfrm>
            <a:off x="8983155" y="2794965"/>
            <a:ext cx="648072" cy="654229"/>
            <a:chOff x="1078373" y="1766912"/>
            <a:chExt cx="648072" cy="65422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90FCE-EEF1-4B89-9513-427BE52EB895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1A82C9-E1F4-4F19-B888-AE092FE800A8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Rectangle 16">
            <a:extLst>
              <a:ext uri="{FF2B5EF4-FFF2-40B4-BE49-F238E27FC236}">
                <a16:creationId xmlns:a16="http://schemas.microsoft.com/office/drawing/2014/main" id="{9930F7BC-82FD-4AB9-9AAF-CE71B09DD7A5}"/>
              </a:ext>
            </a:extLst>
          </p:cNvPr>
          <p:cNvSpPr/>
          <p:nvPr/>
        </p:nvSpPr>
        <p:spPr>
          <a:xfrm rot="2700000">
            <a:off x="7566315" y="280486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Teardrop 1">
            <a:extLst>
              <a:ext uri="{FF2B5EF4-FFF2-40B4-BE49-F238E27FC236}">
                <a16:creationId xmlns:a16="http://schemas.microsoft.com/office/drawing/2014/main" id="{83EBACFD-7E70-4A0C-AD31-56AE49F8F2F0}"/>
              </a:ext>
            </a:extLst>
          </p:cNvPr>
          <p:cNvSpPr/>
          <p:nvPr/>
        </p:nvSpPr>
        <p:spPr>
          <a:xfrm rot="18805991">
            <a:off x="9105026" y="234347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Freeform 18">
            <a:extLst>
              <a:ext uri="{FF2B5EF4-FFF2-40B4-BE49-F238E27FC236}">
                <a16:creationId xmlns:a16="http://schemas.microsoft.com/office/drawing/2014/main" id="{3E5E50F5-53CA-4180-8D46-607B494D314A}"/>
              </a:ext>
            </a:extLst>
          </p:cNvPr>
          <p:cNvSpPr/>
          <p:nvPr/>
        </p:nvSpPr>
        <p:spPr>
          <a:xfrm>
            <a:off x="4296708" y="38770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Chord 15">
            <a:extLst>
              <a:ext uri="{FF2B5EF4-FFF2-40B4-BE49-F238E27FC236}">
                <a16:creationId xmlns:a16="http://schemas.microsoft.com/office/drawing/2014/main" id="{C4DC64D0-52E2-46CB-8888-0CA9788BC286}"/>
              </a:ext>
            </a:extLst>
          </p:cNvPr>
          <p:cNvSpPr/>
          <p:nvPr/>
        </p:nvSpPr>
        <p:spPr>
          <a:xfrm>
            <a:off x="6028836" y="334019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자유형 151">
            <a:extLst>
              <a:ext uri="{FF2B5EF4-FFF2-40B4-BE49-F238E27FC236}">
                <a16:creationId xmlns:a16="http://schemas.microsoft.com/office/drawing/2014/main" id="{8953ED62-5A3A-4742-B47F-3240BB865827}"/>
              </a:ext>
            </a:extLst>
          </p:cNvPr>
          <p:cNvSpPr/>
          <p:nvPr/>
        </p:nvSpPr>
        <p:spPr>
          <a:xfrm>
            <a:off x="2735697" y="436199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14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8456</TotalTime>
  <Words>7044</Words>
  <Application>Microsoft Office PowerPoint</Application>
  <PresentationFormat>宽屏</PresentationFormat>
  <Paragraphs>816</Paragraphs>
  <Slides>65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Kozuka Gothic Pr6N B</vt:lpstr>
      <vt:lpstr>Malgun Gothic</vt:lpstr>
      <vt:lpstr>方正舒体</vt:lpstr>
      <vt:lpstr>华文楷体</vt:lpstr>
      <vt:lpstr>宋体</vt:lpstr>
      <vt:lpstr>Arial</vt:lpstr>
      <vt:lpstr>Brush Script MT</vt:lpstr>
      <vt:lpstr>Calibri</vt:lpstr>
      <vt:lpstr>Calibri Light</vt:lpstr>
      <vt:lpstr>Helvetica</vt:lpstr>
      <vt:lpstr>Wingdings</vt:lpstr>
      <vt:lpstr>Template PresentationGo</vt:lpstr>
      <vt:lpstr>Template PresentationGo Dark</vt:lpstr>
      <vt:lpstr>Custom Design</vt:lpstr>
      <vt:lpstr>PowerPoint 演示文稿</vt:lpstr>
      <vt:lpstr>PowerPoint 演示文稿</vt:lpstr>
      <vt:lpstr>PowerPoint 演示文稿</vt:lpstr>
      <vt:lpstr>PowerPoint 演示文稿</vt:lpstr>
      <vt:lpstr>Onion Diagram w/ 5 Parts for PowerPoint</vt:lpstr>
      <vt:lpstr>Free PPT Templates: Allppt.com</vt:lpstr>
      <vt:lpstr>Onion Diagram w/ 5 Parts for PowerPoint</vt:lpstr>
      <vt:lpstr>PowerPoint 演示文稿</vt:lpstr>
      <vt:lpstr>PowerPoint 演示文稿</vt:lpstr>
      <vt:lpstr> 4种 Alarm 类型</vt:lpstr>
      <vt:lpstr>Scrum process</vt:lpstr>
      <vt:lpstr>Wrist Clock Shape for PowerPoint</vt:lpstr>
      <vt:lpstr>PowerPoint 演示文稿</vt:lpstr>
      <vt:lpstr>Six Sigma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Free PPT Templates: Allppt.com</vt:lpstr>
      <vt:lpstr>PowerPoint 演示文稿</vt:lpstr>
      <vt:lpstr>PowerPoint 演示文稿</vt:lpstr>
      <vt:lpstr>PowerPoint 演示文稿</vt:lpstr>
      <vt:lpstr>PowerPoint 演示文稿</vt:lpstr>
      <vt:lpstr>Free PPT Templates: Allppt.com</vt:lpstr>
      <vt:lpstr>Free PPT Templates: Allppt.com</vt:lpstr>
      <vt:lpstr>Free PPT Templates: Allppt.com</vt:lpstr>
      <vt:lpstr>Free PPT Templates: Allppt.com</vt:lpstr>
      <vt:lpstr>Sea Shell Diagram</vt:lpstr>
      <vt:lpstr>Free PPT Templates: Allppt.com</vt:lpstr>
      <vt:lpstr>Doughnut Diagram w/ 6 Parts for PowerPoint</vt:lpstr>
      <vt:lpstr>Doughnut Diagram w/ 6 Parts for PowerPoint</vt:lpstr>
      <vt:lpstr>Free PPT Templates: Allppt.com</vt:lpstr>
      <vt:lpstr>Free PPT Templates: Allppt.com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Free PPT Templates: Allppt.com</vt:lpstr>
      <vt:lpstr>Free PPT Templates: Allppt.com</vt:lpstr>
      <vt:lpstr>Data-Driven Column Chemistry Chart</vt:lpstr>
      <vt:lpstr>Free PPT Templates: Allppt.com</vt:lpstr>
      <vt:lpstr>PowerPoint 演示文稿</vt:lpstr>
      <vt:lpstr>Free PPT Templates: Allppt.com</vt:lpstr>
      <vt:lpstr>DNA Infographics for PowerPoint</vt:lpstr>
      <vt:lpstr>PowerPoint 演示文稿</vt:lpstr>
      <vt:lpstr>Snake Diagram w/ 4 Stages for PowerPoint</vt:lpstr>
      <vt:lpstr>Alternating Flow Process Diagram for PowerPoint</vt:lpstr>
      <vt:lpstr>PowerPoint 演示文稿</vt:lpstr>
      <vt:lpstr>Brainstorming and Ideas for PowerPoint</vt:lpstr>
      <vt:lpstr>Doughnut Diagram w/ 6 Parts for PowerPoint</vt:lpstr>
      <vt:lpstr>Menu with Gears for PowerPoint</vt:lpstr>
      <vt:lpstr>Loop Cross Cycle Diagram for PowerPoint</vt:lpstr>
      <vt:lpstr>Problem/Solution Diagram for PowerPoint</vt:lpstr>
      <vt:lpstr>Serpentine Process Diagram for PowerPoint</vt:lpstr>
      <vt:lpstr>Equalizer Chart for PowerPoint</vt:lpstr>
      <vt:lpstr>Free PPT Templates: Allppt.com</vt:lpstr>
      <vt:lpstr>PowerPoint 演示文稿</vt:lpstr>
      <vt:lpstr>6-Layer Cuboid Diagram for PowerPoint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Onion Diagram with 5 Parts for PowerPoint</dc:title>
  <dc:creator>PresentationGo.com</dc:creator>
  <dc:description>© Copyright PresentationGo.com</dc:description>
  <cp:lastModifiedBy>nice</cp:lastModifiedBy>
  <cp:revision>49</cp:revision>
  <dcterms:created xsi:type="dcterms:W3CDTF">2014-11-26T05:14:11Z</dcterms:created>
  <dcterms:modified xsi:type="dcterms:W3CDTF">2019-02-17T14:51:24Z</dcterms:modified>
  <cp:category>Charts &amp; Diagrams</cp:category>
</cp:coreProperties>
</file>