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2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2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9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0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3042-577C-45B7-A7EF-EDE0DFB78949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CC29-8236-45B1-87D2-1D94147B4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989777" y="6128475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AsyncCall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6179324" y="5174154"/>
            <a:ext cx="244428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560" y="2393775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Launcher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803312" y="2644482"/>
            <a:ext cx="2709949" cy="157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个类型为</a:t>
            </a:r>
            <a:r>
              <a:rPr lang="en-US" altLang="zh-CN" dirty="0"/>
              <a:t>TYPE_WALLPAPER</a:t>
            </a:r>
            <a:r>
              <a:rPr lang="zh-CN" altLang="en-US" dirty="0"/>
              <a:t>的窗体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37779" y="4841107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304377" y="4603011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04376" y="5177036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304376" y="5744790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501700" y="5883745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76088" y="644579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AsyncCall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995206" y="6166214"/>
            <a:ext cx="1191894" cy="45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3595723" y="1170454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Binder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353635" y="3214335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WindowAnimator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37779" y="1082744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WallpaperManagerService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08950" y="1560156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WallpaperService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75983" y="2507073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WindowManagerService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53635" y="3962000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WindowStateAnimator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24640" y="3911802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ImageWallpaper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67210" y="1091608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WallpaperManager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516441" y="1975683"/>
            <a:ext cx="223779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Engine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006106" y="7304132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Deque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AsyncCall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6195653" y="6349811"/>
            <a:ext cx="2444282" cy="41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9964" y="4137224"/>
            <a:ext cx="3033540" cy="2158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</a:rPr>
              <a:t>Launcher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82051" y="5488405"/>
            <a:ext cx="2709949" cy="157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个类型为</a:t>
            </a:r>
            <a:r>
              <a:rPr lang="en-US" altLang="zh-CN" dirty="0"/>
              <a:t>TYPE_WALLPAPER</a:t>
            </a:r>
            <a:r>
              <a:rPr lang="zh-CN" altLang="en-US" dirty="0"/>
              <a:t>的窗体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754108" y="6016764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Call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320706" y="5778668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20705" y="6352693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320705" y="6920447"/>
            <a:ext cx="2709949" cy="396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Interceptors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518029" y="7059402"/>
            <a:ext cx="2709949" cy="739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492417" y="7621451"/>
            <a:ext cx="1518055" cy="412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AsyncCall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0011535" y="7341871"/>
            <a:ext cx="1191894" cy="457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RealCall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69964" y="4604476"/>
            <a:ext cx="3033540" cy="3527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WindowAnimator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554545" y="348569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WallpaperManagerService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79571" y="1529259"/>
            <a:ext cx="2079056" cy="705460"/>
          </a:xfrm>
          <a:prstGeom prst="roundRect">
            <a:avLst/>
          </a:prstGeom>
          <a:solidFill>
            <a:srgbClr val="00B0F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WallpaperService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792336" y="3764329"/>
            <a:ext cx="2918216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WindowManagerService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9964" y="5137657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WindowStateAnimator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740969" y="5087459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ImageWallpaper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0" y="360886"/>
            <a:ext cx="3033540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WallpaperManager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40969" y="1931296"/>
            <a:ext cx="739558" cy="2328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70C0"/>
                </a:solidFill>
              </a:rPr>
              <a:t>Engine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64657" y="2762275"/>
            <a:ext cx="2605163" cy="734102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600" b="1" dirty="0" err="1" smtClean="0">
                <a:solidFill>
                  <a:srgbClr val="0070C0"/>
                </a:solidFill>
              </a:rPr>
              <a:t>ImageWallpaper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" name="直接箭头连接符 2"/>
          <p:cNvCxnSpPr>
            <a:stCxn id="24" idx="0"/>
            <a:endCxn id="19" idx="2"/>
          </p:cNvCxnSpPr>
          <p:nvPr/>
        </p:nvCxnSpPr>
        <p:spPr>
          <a:xfrm flipV="1">
            <a:off x="2467239" y="2234719"/>
            <a:ext cx="1151860" cy="5275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5554545" y="4317271"/>
            <a:ext cx="2164999" cy="567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</a:rPr>
              <a:t>WindowManager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033540" y="525645"/>
            <a:ext cx="2521005" cy="248439"/>
            <a:chOff x="3033540" y="525645"/>
            <a:chExt cx="2521005" cy="248439"/>
          </a:xfrm>
        </p:grpSpPr>
        <p:cxnSp>
          <p:nvCxnSpPr>
            <p:cNvPr id="31" name="直接箭头连接符 30"/>
            <p:cNvCxnSpPr>
              <a:stCxn id="23" idx="3"/>
              <a:endCxn id="18" idx="1"/>
            </p:cNvCxnSpPr>
            <p:nvPr/>
          </p:nvCxnSpPr>
          <p:spPr>
            <a:xfrm flipV="1">
              <a:off x="3033540" y="632176"/>
              <a:ext cx="2521005" cy="12317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3824198" y="525645"/>
              <a:ext cx="693831" cy="248439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rgbClr val="0070C0"/>
                  </a:solidFill>
                </a:rPr>
                <a:t>Binder</a:t>
              </a:r>
              <a:endParaRPr lang="zh-CN" altLang="en-US" sz="1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 flipV="1">
            <a:off x="7938093" y="4023331"/>
            <a:ext cx="72792" cy="552942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869736" y="2694074"/>
            <a:ext cx="2242686" cy="2836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IWallpaperEngineWrapper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47" name="直接箭头连接符 46"/>
          <p:cNvCxnSpPr>
            <a:stCxn id="9" idx="2"/>
            <a:endCxn id="46" idx="0"/>
          </p:cNvCxnSpPr>
          <p:nvPr/>
        </p:nvCxnSpPr>
        <p:spPr>
          <a:xfrm>
            <a:off x="4110748" y="2164106"/>
            <a:ext cx="880331" cy="5299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5871410" y="1739328"/>
            <a:ext cx="2079056" cy="7054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WallpaperService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032808" y="2141365"/>
            <a:ext cx="739558" cy="2328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0070C0"/>
                </a:solidFill>
              </a:rPr>
              <a:t>Engine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168944" y="3888372"/>
            <a:ext cx="2851982" cy="385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0070C0"/>
                </a:solidFill>
              </a:rPr>
              <a:t>WindowManagerService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2467238" y="3199919"/>
            <a:ext cx="1202093" cy="23281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0070C0"/>
                </a:solidFill>
              </a:rPr>
              <a:t>DrawableEngine</a:t>
            </a:r>
            <a:endParaRPr lang="zh-CN" altLang="en-US" sz="1100" dirty="0">
              <a:solidFill>
                <a:srgbClr val="0070C0"/>
              </a:solidFill>
            </a:endParaRPr>
          </a:p>
        </p:txBody>
      </p:sp>
      <p:cxnSp>
        <p:nvCxnSpPr>
          <p:cNvPr id="72" name="直接箭头连接符 71"/>
          <p:cNvCxnSpPr>
            <a:stCxn id="69" idx="0"/>
            <a:endCxn id="9" idx="2"/>
          </p:cNvCxnSpPr>
          <p:nvPr/>
        </p:nvCxnSpPr>
        <p:spPr>
          <a:xfrm flipV="1">
            <a:off x="3068285" y="2164106"/>
            <a:ext cx="1042463" cy="10358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启动动态壁纸能够通过调用</a:t>
            </a:r>
            <a:r>
              <a:rPr lang="en-US" altLang="zh-CN" sz="2000" dirty="0" err="1"/>
              <a:t>WallpaperManager.getIWallpaperManager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setWallpaperComponent</a:t>
            </a:r>
            <a:r>
              <a:rPr lang="en-US" altLang="zh-CN" sz="2000" dirty="0"/>
              <a:t>()</a:t>
            </a:r>
            <a:r>
              <a:rPr lang="zh-CN" altLang="en-US" sz="2000" dirty="0"/>
              <a:t>方法完毕。它接受一个</a:t>
            </a:r>
            <a:r>
              <a:rPr lang="en-US" altLang="zh-CN" sz="2000" dirty="0" err="1">
                <a:solidFill>
                  <a:srgbClr val="0070C0"/>
                </a:solidFill>
              </a:rPr>
              <a:t>ComponentName</a:t>
            </a:r>
            <a:r>
              <a:rPr lang="zh-CN" altLang="en-US" sz="2000" dirty="0"/>
              <a:t>类型的參数。用于将希望启动的壁纸的</a:t>
            </a:r>
            <a:r>
              <a:rPr lang="en-US" altLang="zh-CN" sz="2000" dirty="0" err="1"/>
              <a:t>WallpaperService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ComponentName</a:t>
            </a:r>
            <a:r>
              <a:rPr lang="zh-CN" altLang="en-US" sz="2000" dirty="0"/>
              <a:t>告知</a:t>
            </a:r>
            <a:r>
              <a:rPr lang="en-US" altLang="zh-CN" sz="2000" dirty="0" err="1"/>
              <a:t>WallpaperManagerService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 err="1"/>
              <a:t>WallpaperManager.getIWallpaperManager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方法返回的是</a:t>
            </a:r>
            <a:r>
              <a:rPr lang="en-US" altLang="zh-CN" sz="2000" dirty="0" err="1"/>
              <a:t>WallpaperManagerService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Bp</a:t>
            </a:r>
            <a:r>
              <a:rPr lang="zh-CN" altLang="en-US" sz="2000" dirty="0"/>
              <a:t>端。</a:t>
            </a:r>
          </a:p>
          <a:p>
            <a:r>
              <a:rPr lang="zh-CN" altLang="en-US" sz="2000" dirty="0"/>
              <a:t>因此</a:t>
            </a:r>
            <a:r>
              <a:rPr lang="en-US" altLang="zh-CN" sz="2000" dirty="0" err="1"/>
              <a:t>setWallpaperComponent</a:t>
            </a:r>
            <a:r>
              <a:rPr lang="en-US" altLang="zh-CN" sz="2000" dirty="0"/>
              <a:t>()</a:t>
            </a:r>
            <a:r>
              <a:rPr lang="zh-CN" altLang="en-US" sz="2000" dirty="0"/>
              <a:t>方法的实现位于</a:t>
            </a:r>
            <a:r>
              <a:rPr lang="en-US" altLang="zh-CN" sz="2000" dirty="0" err="1"/>
              <a:t>WallpaperManagerService</a:t>
            </a:r>
            <a:r>
              <a:rPr lang="zh-CN" altLang="en-US" sz="2000" dirty="0"/>
              <a:t>之中。參考事实上现：</a:t>
            </a:r>
          </a:p>
          <a:p>
            <a:r>
              <a:rPr lang="en-US" altLang="zh-CN" sz="2000" dirty="0"/>
              <a:t>[WallpaperManagerService.java--&gt;</a:t>
            </a:r>
            <a:r>
              <a:rPr lang="en-US" altLang="zh-CN" sz="2000" dirty="0" err="1"/>
              <a:t>WallpaperManagerService.setWallpaperComponent</a:t>
            </a:r>
            <a:r>
              <a:rPr lang="en-US" altLang="zh-CN" sz="2000" dirty="0"/>
              <a:t>()]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9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548" y="0"/>
            <a:ext cx="9144000" cy="2481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C:\Users\nice\Desktop\meter-master&gt;adb shell</a:t>
            </a:r>
          </a:p>
          <a:p>
            <a:r>
              <a:rPr lang="zh-CN" altLang="en-US" sz="1050" dirty="0"/>
              <a:t>jd2018:/ $ service list</a:t>
            </a:r>
          </a:p>
          <a:p>
            <a:r>
              <a:rPr lang="zh-CN" altLang="en-US" sz="1050" dirty="0"/>
              <a:t>Found 149 services:</a:t>
            </a:r>
          </a:p>
          <a:p>
            <a:r>
              <a:rPr lang="zh-CN" altLang="en-US" sz="1050" dirty="0"/>
              <a:t>0       sip: [android.net.sip.ISipService]</a:t>
            </a:r>
          </a:p>
          <a:p>
            <a:r>
              <a:rPr lang="zh-CN" altLang="en-US" sz="1050" dirty="0"/>
              <a:t>1       dpmservice: [com.qti.dpm.IDpmService]</a:t>
            </a:r>
          </a:p>
          <a:p>
            <a:r>
              <a:rPr lang="zh-CN" altLang="en-US" sz="1050" dirty="0"/>
              <a:t>2       uce: [com.android.ims.internal.uce.uceservice.IUceService]</a:t>
            </a:r>
          </a:p>
          <a:p>
            <a:r>
              <a:rPr lang="zh-CN" altLang="en-US" sz="1050" dirty="0"/>
              <a:t>3       com.qualcomm.location.izat.IzatService: [com.qti.izat.IIzatService]</a:t>
            </a:r>
          </a:p>
          <a:p>
            <a:r>
              <a:rPr lang="zh-CN" altLang="en-US" sz="1050" dirty="0"/>
              <a:t>4       qti.ims.ext: [org.codeaurora.ims.internal.IQtiImsExt]</a:t>
            </a:r>
          </a:p>
          <a:p>
            <a:r>
              <a:rPr lang="zh-CN" altLang="en-US" sz="1050" dirty="0"/>
              <a:t>5       carrier_config: [com.android.internal.telephony.ICarrierConfigLoader]</a:t>
            </a:r>
          </a:p>
          <a:p>
            <a:r>
              <a:rPr lang="zh-CN" altLang="en-US" sz="1050" dirty="0"/>
              <a:t>6       phone: [com.android.internal.telephony.ITelephony]</a:t>
            </a:r>
          </a:p>
          <a:p>
            <a:r>
              <a:rPr lang="zh-CN" altLang="en-US" sz="1050" dirty="0"/>
              <a:t>7       extphone: [org.codeaurora.internal.IExtTelephony]</a:t>
            </a:r>
          </a:p>
          <a:p>
            <a:r>
              <a:rPr lang="zh-CN" altLang="en-US" sz="1050" dirty="0"/>
              <a:t>8       isms: [com.android.internal.telephony.ISms]</a:t>
            </a:r>
          </a:p>
          <a:p>
            <a:r>
              <a:rPr lang="zh-CN" altLang="en-US" sz="1050" dirty="0"/>
              <a:t>9       iphonesubinfo: [com.android.internal.telephony.IPhoneSubInfo]</a:t>
            </a:r>
          </a:p>
          <a:p>
            <a:r>
              <a:rPr lang="zh-CN" altLang="en-US" sz="1050" dirty="0"/>
              <a:t>10      simphonebook: [com.android.internal.telephony.IIccPhoneBook]</a:t>
            </a:r>
          </a:p>
          <a:p>
            <a:r>
              <a:rPr lang="zh-CN" altLang="en-US" sz="1050" dirty="0"/>
              <a:t>11      telecom: [com.android.internal.telecom.ITelecomService]</a:t>
            </a:r>
          </a:p>
          <a:p>
            <a:r>
              <a:rPr lang="zh-CN" altLang="en-US" sz="1050" dirty="0"/>
              <a:t>12      sms-sec: [com.android.internal.telephony.ISmsSecurityService]</a:t>
            </a:r>
          </a:p>
          <a:p>
            <a:r>
              <a:rPr lang="zh-CN" altLang="en-US" sz="1050" dirty="0"/>
              <a:t>13      isub: [com.android.internal.telephony.ISub]</a:t>
            </a:r>
          </a:p>
          <a:p>
            <a:r>
              <a:rPr lang="zh-CN" altLang="en-US" sz="1050" dirty="0"/>
              <a:t>14      cneservice: [com.quicinc.cne.ICNEManager]</a:t>
            </a:r>
          </a:p>
          <a:p>
            <a:r>
              <a:rPr lang="zh-CN" altLang="en-US" sz="1050" dirty="0"/>
              <a:t>15      ifaa_service: [org.ifaa.android.manager.IIFAAManagerService]</a:t>
            </a:r>
          </a:p>
          <a:p>
            <a:r>
              <a:rPr lang="zh-CN" altLang="en-US" sz="1050" dirty="0"/>
              <a:t>16      netd_listener_ext: [android.net.metrics.INetdNfQueueListener]</a:t>
            </a:r>
          </a:p>
          <a:p>
            <a:r>
              <a:rPr lang="zh-CN" altLang="en-US" sz="1050" dirty="0"/>
              <a:t>17      contexthub: [android.hardware.location.IContextHubService]</a:t>
            </a:r>
          </a:p>
          <a:p>
            <a:r>
              <a:rPr lang="zh-CN" altLang="en-US" sz="1050" dirty="0"/>
              <a:t>18      netd_listener: [android.net.metrics.INetdEventListener]</a:t>
            </a:r>
          </a:p>
          <a:p>
            <a:r>
              <a:rPr lang="zh-CN" altLang="en-US" sz="1050" dirty="0"/>
              <a:t>19      connmetrics: [android.net.IIpConnectivityMetrics]</a:t>
            </a:r>
          </a:p>
          <a:p>
            <a:r>
              <a:rPr lang="zh-CN" altLang="en-US" sz="1050" dirty="0"/>
              <a:t>20      bluetooth_manager: [android.bluetooth.IBluetoothManager]</a:t>
            </a:r>
          </a:p>
          <a:p>
            <a:r>
              <a:rPr lang="zh-CN" altLang="en-US" sz="1050" dirty="0"/>
              <a:t>21      camera_sensor_client: [zui.hardware.sensorcamera.ISensorCamera]</a:t>
            </a:r>
          </a:p>
          <a:p>
            <a:r>
              <a:rPr lang="zh-CN" altLang="en-US" sz="1050" dirty="0"/>
              <a:t>22      AppIconThemeServices: [zui.icon.IAppIconThemeService]</a:t>
            </a:r>
          </a:p>
          <a:p>
            <a:r>
              <a:rPr lang="zh-CN" altLang="en-US" sz="1050" dirty="0"/>
              <a:t>23      zuithemes: [zui.themes.IThemeService]</a:t>
            </a:r>
          </a:p>
          <a:p>
            <a:r>
              <a:rPr lang="zh-CN" altLang="en-US" sz="1050" dirty="0"/>
              <a:t>24      zui_aplog_control_service: [zui.aplog.IZuiAplogControlService]</a:t>
            </a:r>
          </a:p>
          <a:p>
            <a:r>
              <a:rPr lang="zh-CN" altLang="en-US" sz="1050" dirty="0"/>
              <a:t>25      zuisecurity: [android.app.IZuiSecurityService]</a:t>
            </a:r>
          </a:p>
          <a:p>
            <a:r>
              <a:rPr lang="zh-CN" altLang="en-US" sz="1050" dirty="0"/>
              <a:t>26      autofill: [android.view.autofill.IAutoFillManager]</a:t>
            </a:r>
          </a:p>
          <a:p>
            <a:r>
              <a:rPr lang="zh-CN" altLang="en-US" sz="1050" dirty="0"/>
              <a:t>27      imms: [com.android.internal.telephony.IMms]</a:t>
            </a:r>
          </a:p>
          <a:p>
            <a:r>
              <a:rPr lang="zh-CN" altLang="en-US" sz="1050" dirty="0"/>
              <a:t>28      media.camera.proxy: [android.hardware.ICameraServiceProxy]</a:t>
            </a:r>
          </a:p>
          <a:p>
            <a:r>
              <a:rPr lang="zh-CN" altLang="en-US" sz="1050" dirty="0"/>
              <a:t>29      media_projection: [android.media.projection.IMediaProjectionManager]</a:t>
            </a:r>
          </a:p>
          <a:p>
            <a:r>
              <a:rPr lang="zh-CN" altLang="en-US" sz="1050" dirty="0"/>
              <a:t>30      launcherapps: [android.content.pm.ILauncherApps]</a:t>
            </a:r>
          </a:p>
          <a:p>
            <a:r>
              <a:rPr lang="zh-CN" altLang="en-US" sz="1050" dirty="0"/>
              <a:t>31      shortcut: [android.content.pm.IShortcutService]</a:t>
            </a:r>
          </a:p>
          <a:p>
            <a:r>
              <a:rPr lang="zh-CN" altLang="en-US" sz="1050" dirty="0"/>
              <a:t>32      fingerprint: [android.hardware.fingerprint.IFingerprintService]</a:t>
            </a:r>
          </a:p>
          <a:p>
            <a:r>
              <a:rPr lang="zh-CN" altLang="en-US" sz="1050" dirty="0"/>
              <a:t>33      media_router: [android.media.IMediaRouterService]</a:t>
            </a:r>
          </a:p>
          <a:p>
            <a:r>
              <a:rPr lang="zh-CN" altLang="en-US" sz="1050" dirty="0"/>
              <a:t>34      media_resource_monitor: [android.media.IMediaResourceMonitor]</a:t>
            </a:r>
          </a:p>
          <a:p>
            <a:r>
              <a:rPr lang="zh-CN" altLang="en-US" sz="1050" dirty="0"/>
              <a:t>35      media_session: [android.media.session.ISessionManager]</a:t>
            </a:r>
          </a:p>
          <a:p>
            <a:r>
              <a:rPr lang="zh-CN" altLang="en-US" sz="1050" dirty="0"/>
              <a:t>36      restrictions: [android.content.IRestrictionsManager]</a:t>
            </a:r>
          </a:p>
          <a:p>
            <a:r>
              <a:rPr lang="zh-CN" altLang="en-US" sz="1050" dirty="0"/>
              <a:t>37      companiondevice: [android.companion.ICompanionDeviceManager]</a:t>
            </a:r>
          </a:p>
          <a:p>
            <a:r>
              <a:rPr lang="zh-CN" altLang="en-US" sz="1050" dirty="0"/>
              <a:t>38      print: [android.print.IPrintManager]</a:t>
            </a:r>
          </a:p>
          <a:p>
            <a:r>
              <a:rPr lang="zh-CN" altLang="en-US" sz="1050" dirty="0"/>
              <a:t>39      graphicsstats: [android.view.IGraphicsStats]</a:t>
            </a:r>
          </a:p>
          <a:p>
            <a:r>
              <a:rPr lang="zh-CN" altLang="en-US" sz="1050" dirty="0"/>
              <a:t>40      dreams: [android.service.dreams.IDreamManager]</a:t>
            </a:r>
          </a:p>
          <a:p>
            <a:r>
              <a:rPr lang="zh-CN" altLang="en-US" sz="1050" dirty="0"/>
              <a:t>41      commontime_management: []</a:t>
            </a:r>
          </a:p>
          <a:p>
            <a:r>
              <a:rPr lang="zh-CN" altLang="en-US" sz="1050" dirty="0"/>
              <a:t>42      network_time_update_service: []</a:t>
            </a:r>
          </a:p>
          <a:p>
            <a:r>
              <a:rPr lang="zh-CN" altLang="en-US" sz="1050" dirty="0"/>
              <a:t>43      diskstats: []</a:t>
            </a:r>
          </a:p>
          <a:p>
            <a:r>
              <a:rPr lang="zh-CN" altLang="en-US" sz="1050" dirty="0"/>
              <a:t>44      voiceinteraction: [com.android.internal.app.IVoiceInteractionManagerService]</a:t>
            </a:r>
          </a:p>
          <a:p>
            <a:r>
              <a:rPr lang="zh-CN" altLang="en-US" sz="1050" dirty="0"/>
              <a:t>45      appwidget: [com.android.internal.appwidget.IAppWidgetService]</a:t>
            </a:r>
          </a:p>
          <a:p>
            <a:r>
              <a:rPr lang="zh-CN" altLang="en-US" sz="1050" dirty="0"/>
              <a:t>46      backup: [android.app.backup.IBackupManager]</a:t>
            </a:r>
          </a:p>
          <a:p>
            <a:r>
              <a:rPr lang="zh-CN" altLang="en-US" sz="1050" dirty="0"/>
              <a:t>47      trust: [android.app.trust.ITrustManager]</a:t>
            </a:r>
          </a:p>
          <a:p>
            <a:r>
              <a:rPr lang="zh-CN" altLang="en-US" sz="1050" dirty="0"/>
              <a:t>48      soundtrigger: [com.android.internal.app.ISoundTriggerService]</a:t>
            </a:r>
          </a:p>
          <a:p>
            <a:r>
              <a:rPr lang="zh-CN" altLang="en-US" sz="1050" dirty="0"/>
              <a:t>49      jobscheduler: [android.app.job.IJobScheduler]</a:t>
            </a:r>
          </a:p>
          <a:p>
            <a:r>
              <a:rPr lang="zh-CN" altLang="en-US" sz="1050" dirty="0"/>
              <a:t>50      hardware_properties: [android.os.IHardwarePropertiesManager]</a:t>
            </a:r>
          </a:p>
          <a:p>
            <a:r>
              <a:rPr lang="zh-CN" altLang="en-US" sz="1050" dirty="0"/>
              <a:t>51      serial: [android.hardware.ISerialManager]</a:t>
            </a:r>
          </a:p>
          <a:p>
            <a:r>
              <a:rPr lang="zh-CN" altLang="en-US" sz="1050" dirty="0"/>
              <a:t>52      usb: [android.hardware.usb.IUsbManager]</a:t>
            </a:r>
          </a:p>
          <a:p>
            <a:r>
              <a:rPr lang="zh-CN" altLang="en-US" sz="1050" dirty="0"/>
              <a:t>53      midi: [android.media.midi.IMidiManager]</a:t>
            </a:r>
          </a:p>
          <a:p>
            <a:r>
              <a:rPr lang="zh-CN" altLang="en-US" sz="1050" dirty="0"/>
              <a:t>54      DockObserver: []</a:t>
            </a:r>
          </a:p>
          <a:p>
            <a:r>
              <a:rPr lang="zh-CN" altLang="en-US" sz="1050" dirty="0"/>
              <a:t>55      audio: [android.media.IAudioService]</a:t>
            </a:r>
          </a:p>
          <a:p>
            <a:r>
              <a:rPr lang="zh-CN" altLang="en-US" sz="1050" dirty="0"/>
              <a:t>56      overlay: [android.content.om.IOverlayManager]</a:t>
            </a:r>
          </a:p>
          <a:p>
            <a:r>
              <a:rPr lang="zh-CN" altLang="en-US" sz="1050" dirty="0"/>
              <a:t>57      wallpaper: [android.app.IWallpaperManager]</a:t>
            </a:r>
          </a:p>
          <a:p>
            <a:r>
              <a:rPr lang="zh-CN" altLang="en-US" sz="1050" dirty="0"/>
              <a:t>58      search: [android.app.ISearchManager]</a:t>
            </a:r>
          </a:p>
          <a:p>
            <a:r>
              <a:rPr lang="zh-CN" altLang="en-US" sz="1050" dirty="0"/>
              <a:t>59      country_detector: [android.location.ICountryDetector]</a:t>
            </a:r>
          </a:p>
          <a:p>
            <a:r>
              <a:rPr lang="zh-CN" altLang="en-US" sz="1050" dirty="0"/>
              <a:t>60      location: [android.location.ILocationManager]</a:t>
            </a:r>
          </a:p>
          <a:p>
            <a:r>
              <a:rPr lang="zh-CN" altLang="en-US" sz="1050" dirty="0"/>
              <a:t>61      devicestoragemonitor: []</a:t>
            </a:r>
          </a:p>
          <a:p>
            <a:r>
              <a:rPr lang="zh-CN" altLang="en-US" sz="1050" dirty="0"/>
              <a:t>62      notification: [android.app.INotificationManager]</a:t>
            </a:r>
          </a:p>
          <a:p>
            <a:r>
              <a:rPr lang="zh-CN" altLang="en-US" sz="1050" dirty="0"/>
              <a:t>63      updatelock: [android.os.IUpdateLock]</a:t>
            </a:r>
          </a:p>
          <a:p>
            <a:r>
              <a:rPr lang="zh-CN" altLang="en-US" sz="1050" dirty="0"/>
              <a:t>64      servicediscovery: [android.net.nsd.INsdManager]</a:t>
            </a:r>
          </a:p>
          <a:p>
            <a:r>
              <a:rPr lang="zh-CN" altLang="en-US" sz="1050" dirty="0"/>
              <a:t>65      connectivity: [android.net.IConnectivityManager]</a:t>
            </a:r>
          </a:p>
          <a:p>
            <a:r>
              <a:rPr lang="zh-CN" altLang="en-US" sz="1050" dirty="0"/>
              <a:t>66      ethernet: [android.net.IEthernetManager]</a:t>
            </a:r>
          </a:p>
          <a:p>
            <a:r>
              <a:rPr lang="zh-CN" altLang="en-US" sz="1050" dirty="0"/>
              <a:t>67      wifip2p: [android.net.wifi.p2p.IWifiP2pManager]</a:t>
            </a:r>
          </a:p>
          <a:p>
            <a:r>
              <a:rPr lang="zh-CN" altLang="en-US" sz="1050" dirty="0"/>
              <a:t>68      rttmanager: [android.net.wifi.IRttManager]</a:t>
            </a:r>
          </a:p>
          <a:p>
            <a:r>
              <a:rPr lang="zh-CN" altLang="en-US" sz="1050" dirty="0"/>
              <a:t>69      wifiscanner: [android.net.wifi.IWifiScanner]</a:t>
            </a:r>
          </a:p>
          <a:p>
            <a:r>
              <a:rPr lang="zh-CN" altLang="en-US" sz="1050" dirty="0"/>
              <a:t>70      wifi: [android.net.wifi.IWifiManager]</a:t>
            </a:r>
          </a:p>
          <a:p>
            <a:r>
              <a:rPr lang="zh-CN" altLang="en-US" sz="1050" dirty="0"/>
              <a:t>71      netpolicy: [android.net.INetworkPolicyManager]</a:t>
            </a:r>
          </a:p>
          <a:p>
            <a:r>
              <a:rPr lang="zh-CN" altLang="en-US" sz="1050" dirty="0"/>
              <a:t>72      netstats: [android.net.INetworkStatsService]</a:t>
            </a:r>
          </a:p>
          <a:p>
            <a:r>
              <a:rPr lang="zh-CN" altLang="en-US" sz="1050" dirty="0"/>
              <a:t>73      network_score: [android.net.INetworkScoreService]</a:t>
            </a:r>
          </a:p>
          <a:p>
            <a:r>
              <a:rPr lang="zh-CN" altLang="en-US" sz="1050" dirty="0"/>
              <a:t>74      textservices: [com.android.internal.textservice.ITextServicesManager]</a:t>
            </a:r>
          </a:p>
          <a:p>
            <a:r>
              <a:rPr lang="zh-CN" altLang="en-US" sz="1050" dirty="0"/>
              <a:t>75      network_management: [android.os.INetworkManagementService]</a:t>
            </a:r>
          </a:p>
          <a:p>
            <a:r>
              <a:rPr lang="zh-CN" altLang="en-US" sz="1050" dirty="0"/>
              <a:t>76      clipboard: [android.content.IClipboard]</a:t>
            </a:r>
          </a:p>
          <a:p>
            <a:r>
              <a:rPr lang="zh-CN" altLang="en-US" sz="1050" dirty="0"/>
              <a:t>77      statusbar: [com.android.internal.statusbar.IStatusBarService]</a:t>
            </a:r>
          </a:p>
          <a:p>
            <a:r>
              <a:rPr lang="zh-CN" altLang="en-US" sz="1050" dirty="0"/>
              <a:t>78      device_policy: [android.app.admin.IDevicePolicyManager]</a:t>
            </a:r>
          </a:p>
          <a:p>
            <a:r>
              <a:rPr lang="zh-CN" altLang="en-US" sz="1050" dirty="0"/>
              <a:t>79      deviceidle: [android.os.IDeviceIdleController]</a:t>
            </a:r>
          </a:p>
          <a:p>
            <a:r>
              <a:rPr lang="zh-CN" altLang="en-US" sz="1050" dirty="0"/>
              <a:t>80      persistent_data_block: [android.service.persistentdata.IPersistentDataBlockService]</a:t>
            </a:r>
          </a:p>
          <a:p>
            <a:r>
              <a:rPr lang="zh-CN" altLang="en-US" sz="1050" dirty="0"/>
              <a:t>81      oem_lock: [android.service.oemlock.IOemLockService]</a:t>
            </a:r>
          </a:p>
          <a:p>
            <a:r>
              <a:rPr lang="zh-CN" altLang="en-US" sz="1050" dirty="0"/>
              <a:t>82      lock_settings: [com.android.internal.widget.ILockSettings]</a:t>
            </a:r>
          </a:p>
          <a:p>
            <a:r>
              <a:rPr lang="zh-CN" altLang="en-US" sz="1050" dirty="0"/>
              <a:t>83      uimode: [android.app.IUiModeManager]</a:t>
            </a:r>
          </a:p>
          <a:p>
            <a:r>
              <a:rPr lang="zh-CN" altLang="en-US" sz="1050" dirty="0"/>
              <a:t>84      storagestats: [android.app.usage.IStorageStatsManager]</a:t>
            </a:r>
          </a:p>
          <a:p>
            <a:r>
              <a:rPr lang="zh-CN" altLang="en-US" sz="1050" dirty="0"/>
              <a:t>85      mount: [android.os.storage.IStorageManager]</a:t>
            </a:r>
          </a:p>
          <a:p>
            <a:r>
              <a:rPr lang="zh-CN" altLang="en-US" sz="1050" dirty="0"/>
              <a:t>86      accessibility: [android.view.accessibility.IAccessibilityManager]</a:t>
            </a:r>
          </a:p>
          <a:p>
            <a:r>
              <a:rPr lang="zh-CN" altLang="en-US" sz="1050" dirty="0"/>
              <a:t>87      input_method: [com.android.internal.view.IInputMethodManager]</a:t>
            </a:r>
          </a:p>
          <a:p>
            <a:r>
              <a:rPr lang="zh-CN" altLang="en-US" sz="1050" dirty="0"/>
              <a:t>88      pinner: []</a:t>
            </a:r>
          </a:p>
          <a:p>
            <a:r>
              <a:rPr lang="zh-CN" altLang="en-US" sz="1050" dirty="0"/>
              <a:t>89      vrmanager: [android.service.vr.IVrManager]</a:t>
            </a:r>
          </a:p>
          <a:p>
            <a:r>
              <a:rPr lang="zh-CN" altLang="en-US" sz="1050" dirty="0"/>
              <a:t>90      input: [android.hardware.input.IInputManager]</a:t>
            </a:r>
          </a:p>
          <a:p>
            <a:r>
              <a:rPr lang="zh-CN" altLang="en-US" sz="1050" dirty="0"/>
              <a:t>91      window: [android.view.IWindowManager]</a:t>
            </a:r>
          </a:p>
          <a:p>
            <a:r>
              <a:rPr lang="zh-CN" altLang="en-US" sz="1050" dirty="0"/>
              <a:t>92      alarm: [android.app.IAlarmManager]</a:t>
            </a:r>
          </a:p>
          <a:p>
            <a:r>
              <a:rPr lang="zh-CN" altLang="en-US" sz="1050" dirty="0"/>
              <a:t>93      consumer_ir: [android.hardware.IConsumerIrService]</a:t>
            </a:r>
          </a:p>
          <a:p>
            <a:r>
              <a:rPr lang="zh-CN" altLang="en-US" sz="1050" dirty="0"/>
              <a:t>94      vibrator: [android.os.IVibratorService]</a:t>
            </a:r>
          </a:p>
          <a:p>
            <a:r>
              <a:rPr lang="zh-CN" altLang="en-US" sz="1050" dirty="0"/>
              <a:t>95      settings: []</a:t>
            </a:r>
          </a:p>
          <a:p>
            <a:r>
              <a:rPr lang="zh-CN" altLang="en-US" sz="1050" dirty="0"/>
              <a:t>96      content: [android.content.IContentService]</a:t>
            </a:r>
          </a:p>
          <a:p>
            <a:r>
              <a:rPr lang="zh-CN" altLang="en-US" sz="1050" dirty="0"/>
              <a:t>97      account: [android.accounts.IAccountManager]</a:t>
            </a:r>
          </a:p>
          <a:p>
            <a:r>
              <a:rPr lang="zh-CN" altLang="en-US" sz="1050" dirty="0"/>
              <a:t>98      telephony.registry: [com.android.internal.telephony.ITelephonyRegistry]</a:t>
            </a:r>
          </a:p>
          <a:p>
            <a:r>
              <a:rPr lang="zh-CN" altLang="en-US" sz="1050" dirty="0"/>
              <a:t>99      scheduling_policy: [android.os.ISchedulingPolicyService]</a:t>
            </a:r>
          </a:p>
          <a:p>
            <a:r>
              <a:rPr lang="zh-CN" altLang="en-US" sz="1050" dirty="0"/>
              <a:t>100     sec_key_att_app_id_provider: [android.security.keymaster.IKeyAttestationApplicationIdProvider]</a:t>
            </a:r>
          </a:p>
          <a:p>
            <a:r>
              <a:rPr lang="zh-CN" altLang="en-US" sz="1050" dirty="0"/>
              <a:t>101     webviewupdate: [android.webkit.IWebViewUpdateService]</a:t>
            </a:r>
          </a:p>
          <a:p>
            <a:r>
              <a:rPr lang="zh-CN" altLang="en-US" sz="1050" dirty="0"/>
              <a:t>102     sensorservice: [android.gui.SensorServer]</a:t>
            </a:r>
          </a:p>
          <a:p>
            <a:r>
              <a:rPr lang="zh-CN" altLang="en-US" sz="1050" dirty="0"/>
              <a:t>103     usagestats: [android.app.usage.IUsageStatsManager]</a:t>
            </a:r>
          </a:p>
          <a:p>
            <a:r>
              <a:rPr lang="zh-CN" altLang="en-US" sz="1050" dirty="0"/>
              <a:t>104     battery: []</a:t>
            </a:r>
          </a:p>
          <a:p>
            <a:r>
              <a:rPr lang="zh-CN" altLang="en-US" sz="1050" dirty="0"/>
              <a:t>105     dropbox: [com.android.internal.os.IDropBoxManagerService]</a:t>
            </a:r>
          </a:p>
          <a:p>
            <a:r>
              <a:rPr lang="zh-CN" altLang="en-US" sz="1050" dirty="0"/>
              <a:t>106     processinfo: [android.os.IProcessInfoService]</a:t>
            </a:r>
          </a:p>
          <a:p>
            <a:r>
              <a:rPr lang="zh-CN" altLang="en-US" sz="1050" dirty="0"/>
              <a:t>107     permission: [android.os.IPermissionController]</a:t>
            </a:r>
          </a:p>
          <a:p>
            <a:r>
              <a:rPr lang="zh-CN" altLang="en-US" sz="1050" dirty="0"/>
              <a:t>108     cpuinfo: []</a:t>
            </a:r>
          </a:p>
          <a:p>
            <a:r>
              <a:rPr lang="zh-CN" altLang="en-US" sz="1050" dirty="0"/>
              <a:t>109     dbinfo: []</a:t>
            </a:r>
          </a:p>
          <a:p>
            <a:r>
              <a:rPr lang="zh-CN" altLang="en-US" sz="1050" dirty="0"/>
              <a:t>110     gfxinfo: []</a:t>
            </a:r>
          </a:p>
          <a:p>
            <a:r>
              <a:rPr lang="zh-CN" altLang="en-US" sz="1050" dirty="0"/>
              <a:t>111     meminfo: []</a:t>
            </a:r>
          </a:p>
          <a:p>
            <a:r>
              <a:rPr lang="zh-CN" altLang="en-US" sz="1050" dirty="0"/>
              <a:t>112     procstats: [com.android.internal.app.procstats.IProcessStats]</a:t>
            </a:r>
          </a:p>
          <a:p>
            <a:r>
              <a:rPr lang="zh-CN" altLang="en-US" sz="1050" dirty="0"/>
              <a:t>113     activity: [android.app.IActivityManager]</a:t>
            </a:r>
          </a:p>
          <a:p>
            <a:r>
              <a:rPr lang="zh-CN" altLang="en-US" sz="1050" dirty="0"/>
              <a:t>114     user: [android.os.IUserManager]</a:t>
            </a:r>
          </a:p>
          <a:p>
            <a:r>
              <a:rPr lang="zh-CN" altLang="en-US" sz="1050" dirty="0"/>
              <a:t>115     otadexopt: [android.content.pm.IOtaDexopt]</a:t>
            </a:r>
          </a:p>
          <a:p>
            <a:r>
              <a:rPr lang="zh-CN" altLang="en-US" sz="1050" dirty="0"/>
              <a:t>116     package_native: [android.content.pm.IPackageManagerNative]</a:t>
            </a:r>
          </a:p>
          <a:p>
            <a:r>
              <a:rPr lang="zh-CN" altLang="en-US" sz="1050" dirty="0"/>
              <a:t>117     package: [android.content.pm.IPackageManager]</a:t>
            </a:r>
          </a:p>
          <a:p>
            <a:r>
              <a:rPr lang="zh-CN" altLang="en-US" sz="1050" dirty="0"/>
              <a:t>118     regionalization: [com.android.internal.os.IRegionalizationService]</a:t>
            </a:r>
          </a:p>
          <a:p>
            <a:r>
              <a:rPr lang="zh-CN" altLang="en-US" sz="1050" dirty="0"/>
              <a:t>119     display: [android.hardware.display.IDisplayManager]</a:t>
            </a:r>
          </a:p>
          <a:p>
            <a:r>
              <a:rPr lang="zh-CN" altLang="en-US" sz="1050" dirty="0"/>
              <a:t>120     recovery: [android.os.IRecoverySystem]</a:t>
            </a:r>
          </a:p>
          <a:p>
            <a:r>
              <a:rPr lang="zh-CN" altLang="en-US" sz="1050" dirty="0"/>
              <a:t>121     power: [android.os.IPowerManager]</a:t>
            </a:r>
          </a:p>
          <a:p>
            <a:r>
              <a:rPr lang="zh-CN" altLang="en-US" sz="1050" dirty="0"/>
              <a:t>122     appops: [com.android.internal.app.IAppOpsService]</a:t>
            </a:r>
          </a:p>
          <a:p>
            <a:r>
              <a:rPr lang="zh-CN" altLang="en-US" sz="1050" dirty="0"/>
              <a:t>123     batterystats: [com.android.internal.app.IBatteryStats]</a:t>
            </a:r>
          </a:p>
          <a:p>
            <a:r>
              <a:rPr lang="zh-CN" altLang="en-US" sz="1050" dirty="0"/>
              <a:t>124     device_identifiers: [android.os.IDeviceIdentifiersPolicyService]</a:t>
            </a:r>
          </a:p>
          <a:p>
            <a:r>
              <a:rPr lang="zh-CN" altLang="en-US" sz="1050" dirty="0"/>
              <a:t>125     media.camera: [android.hardware.ICameraService]</a:t>
            </a:r>
          </a:p>
          <a:p>
            <a:r>
              <a:rPr lang="zh-CN" altLang="en-US" sz="1050" dirty="0"/>
              <a:t>126     media.sound_trigger_hw: [android.hardware.ISoundTriggerHwService]</a:t>
            </a:r>
          </a:p>
          <a:p>
            <a:r>
              <a:rPr lang="zh-CN" altLang="en-US" sz="1050" dirty="0"/>
              <a:t>127     media.audio_policy: [android.media.IAudioPolicyService]</a:t>
            </a:r>
          </a:p>
          <a:p>
            <a:r>
              <a:rPr lang="zh-CN" altLang="en-US" sz="1050" dirty="0"/>
              <a:t>128     media.audio_flinger: [android.media.IAudioFlinger]</a:t>
            </a:r>
          </a:p>
          <a:p>
            <a:r>
              <a:rPr lang="zh-CN" altLang="en-US" sz="1050" dirty="0"/>
              <a:t>129     wificond: []</a:t>
            </a:r>
          </a:p>
          <a:p>
            <a:r>
              <a:rPr lang="zh-CN" altLang="en-US" sz="1050" dirty="0"/>
              <a:t>130     media.extractor: [android.media.IMediaExtractorService]</a:t>
            </a:r>
          </a:p>
          <a:p>
            <a:r>
              <a:rPr lang="zh-CN" altLang="en-US" sz="1050" dirty="0"/>
              <a:t>131     media.resource_manager: [android.media.IResourceManagerService]</a:t>
            </a:r>
          </a:p>
          <a:p>
            <a:r>
              <a:rPr lang="zh-CN" altLang="en-US" sz="1050" dirty="0"/>
              <a:t>132     media.player: [android.media.IMediaPlayerService]</a:t>
            </a:r>
          </a:p>
          <a:p>
            <a:r>
              <a:rPr lang="zh-CN" altLang="en-US" sz="1050" dirty="0"/>
              <a:t>133     drm.drmManager: [drm.IDrmManagerService]</a:t>
            </a:r>
          </a:p>
          <a:p>
            <a:r>
              <a:rPr lang="zh-CN" altLang="en-US" sz="1050" dirty="0"/>
              <a:t>134     android.os.UpdateEngineService: []</a:t>
            </a:r>
          </a:p>
          <a:p>
            <a:r>
              <a:rPr lang="zh-CN" altLang="en-US" sz="1050" dirty="0"/>
              <a:t>135     netd: []</a:t>
            </a:r>
          </a:p>
          <a:p>
            <a:r>
              <a:rPr lang="zh-CN" altLang="en-US" sz="1050" dirty="0"/>
              <a:t>136     android.security.keystore: [android.security.IKeystoreService]</a:t>
            </a:r>
          </a:p>
          <a:p>
            <a:r>
              <a:rPr lang="zh-CN" altLang="en-US" sz="1050" dirty="0"/>
              <a:t>137     media.drm: [android.media.IMediaDrmService]</a:t>
            </a:r>
          </a:p>
          <a:p>
            <a:r>
              <a:rPr lang="zh-CN" altLang="en-US" sz="1050" dirty="0"/>
              <a:t>138     media.metrics: [android.media.IMediaAnalyticsService]</a:t>
            </a:r>
          </a:p>
          <a:p>
            <a:r>
              <a:rPr lang="zh-CN" altLang="en-US" sz="1050" dirty="0"/>
              <a:t>139     qti.security.seemp: []</a:t>
            </a:r>
          </a:p>
          <a:p>
            <a:r>
              <a:rPr lang="zh-CN" altLang="en-US" sz="1050" dirty="0"/>
              <a:t>140     qti.security.seempspa: []</a:t>
            </a:r>
          </a:p>
          <a:p>
            <a:r>
              <a:rPr lang="zh-CN" altLang="en-US" sz="1050" dirty="0"/>
              <a:t>141     android.service.gatekeeper.IGateKeeperService: []</a:t>
            </a:r>
          </a:p>
          <a:p>
            <a:r>
              <a:rPr lang="zh-CN" altLang="en-US" sz="1050" dirty="0"/>
              <a:t>142     storaged: [Storaged]</a:t>
            </a:r>
          </a:p>
          <a:p>
            <a:r>
              <a:rPr lang="zh-CN" altLang="en-US" sz="1050" dirty="0"/>
              <a:t>143     MinkBinderSvc: [com.qualcomm.qti.MinkBinder]</a:t>
            </a:r>
          </a:p>
          <a:p>
            <a:r>
              <a:rPr lang="zh-CN" altLang="en-US" sz="1050" dirty="0"/>
              <a:t>144     installd: []</a:t>
            </a:r>
          </a:p>
          <a:p>
            <a:r>
              <a:rPr lang="zh-CN" altLang="en-US" sz="1050" dirty="0"/>
              <a:t>145     gpu: [android.ui.IGpuService]</a:t>
            </a:r>
          </a:p>
          <a:p>
            <a:r>
              <a:rPr lang="zh-CN" altLang="en-US" sz="1050" dirty="0"/>
              <a:t>146     SurfaceFlinger: [android.ui.ISurfaceComposer]</a:t>
            </a:r>
          </a:p>
          <a:p>
            <a:r>
              <a:rPr lang="zh-CN" altLang="en-US" sz="1050" dirty="0"/>
              <a:t>147     batteryproperties: [android.os.IBatteryPropertiesRegistrar]</a:t>
            </a:r>
          </a:p>
          <a:p>
            <a:r>
              <a:rPr lang="zh-CN" altLang="en-US" sz="1050" dirty="0"/>
              <a:t>148     thermalservice: [android.os.IThermalService]</a:t>
            </a:r>
          </a:p>
          <a:p>
            <a:r>
              <a:rPr lang="zh-CN" altLang="en-US" sz="1050" dirty="0"/>
              <a:t>jd2018:/ $</a:t>
            </a:r>
          </a:p>
        </p:txBody>
      </p:sp>
    </p:spTree>
    <p:extLst>
      <p:ext uri="{BB962C8B-B14F-4D97-AF65-F5344CB8AC3E}">
        <p14:creationId xmlns:p14="http://schemas.microsoft.com/office/powerpoint/2010/main" val="33964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1867</Words>
  <Application>Microsoft Office PowerPoint</Application>
  <PresentationFormat>宽屏</PresentationFormat>
  <Paragraphs>204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14</cp:revision>
  <dcterms:created xsi:type="dcterms:W3CDTF">2018-11-29T04:42:44Z</dcterms:created>
  <dcterms:modified xsi:type="dcterms:W3CDTF">2019-01-06T08:23:40Z</dcterms:modified>
</cp:coreProperties>
</file>