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A12C-8EDC-4195-8B74-373F5FBD7AFC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6926" y="412223"/>
            <a:ext cx="2360966" cy="256836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PackageManagerService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8946" y="1977644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ServiceIntentResolver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3920" y="4630019"/>
            <a:ext cx="2054632" cy="26813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PreferredIntentResolver</a:t>
            </a:r>
            <a:r>
              <a:rPr lang="en-US" altLang="zh-CN" sz="1100" dirty="0">
                <a:solidFill>
                  <a:srgbClr val="00B0F0"/>
                </a:solidFill>
              </a:rPr>
              <a:t> </a:t>
            </a:r>
            <a:r>
              <a:rPr lang="zh-CN" altLang="en-US" sz="1100" dirty="0" smtClean="0">
                <a:solidFill>
                  <a:srgbClr val="00B0F0"/>
                </a:solidFill>
              </a:rPr>
              <a:t>（</a:t>
            </a:r>
            <a:r>
              <a:rPr lang="en-US" altLang="zh-CN" sz="1100" dirty="0" smtClean="0">
                <a:solidFill>
                  <a:srgbClr val="00B0F0"/>
                </a:solidFill>
              </a:rPr>
              <a:t>s</a:t>
            </a:r>
            <a:r>
              <a:rPr lang="zh-CN" altLang="en-US" sz="1100" dirty="0" smtClean="0">
                <a:solidFill>
                  <a:srgbClr val="00B0F0"/>
                </a:solidFill>
              </a:rPr>
              <a:t>）</a:t>
            </a:r>
            <a:endParaRPr lang="en-US" altLang="zh-CN" sz="1100" dirty="0" smtClean="0">
              <a:solidFill>
                <a:srgbClr val="00B0F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12458" y="1447647"/>
            <a:ext cx="2726817" cy="378665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queryIntentActivitiesInternal</a:t>
            </a:r>
            <a:r>
              <a:rPr lang="zh-CN" altLang="zh-CN" sz="1100" dirty="0">
                <a:solidFill>
                  <a:srgbClr val="00B0F0"/>
                </a:solidFill>
              </a:rPr>
              <a:t>s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18946" y="1504116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ActivityIntentResolver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18946" y="2448373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ProviderIntentResolver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03161" y="3650397"/>
            <a:ext cx="896149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</a:rPr>
              <a:t>Settings</a:t>
            </a:r>
          </a:p>
        </p:txBody>
      </p:sp>
      <p:cxnSp>
        <p:nvCxnSpPr>
          <p:cNvPr id="14" name="直接箭头连接符 13"/>
          <p:cNvCxnSpPr>
            <a:stCxn id="4" idx="2"/>
            <a:endCxn id="13" idx="0"/>
          </p:cNvCxnSpPr>
          <p:nvPr/>
        </p:nvCxnSpPr>
        <p:spPr>
          <a:xfrm flipH="1">
            <a:off x="3051236" y="2980592"/>
            <a:ext cx="6173" cy="66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6" idx="0"/>
          </p:cNvCxnSpPr>
          <p:nvPr/>
        </p:nvCxnSpPr>
        <p:spPr>
          <a:xfrm>
            <a:off x="3051236" y="3861615"/>
            <a:ext cx="0" cy="76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" idx="2"/>
          </p:cNvCxnSpPr>
          <p:nvPr/>
        </p:nvCxnSpPr>
        <p:spPr>
          <a:xfrm>
            <a:off x="4059155" y="1629549"/>
            <a:ext cx="2653303" cy="743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3847" y="1108399"/>
            <a:ext cx="181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Intent</a:t>
            </a:r>
            <a:endParaRPr lang="en-US" altLang="zh-CN" sz="1050" dirty="0"/>
          </a:p>
          <a:p>
            <a:pPr algn="ctr"/>
            <a:r>
              <a:rPr lang="en-US" altLang="zh-CN" sz="1050" dirty="0" err="1" smtClean="0"/>
              <a:t>mResolvePrioritySorter</a:t>
            </a:r>
            <a:r>
              <a:rPr lang="zh-CN" altLang="en-US" sz="1050" dirty="0" smtClean="0"/>
              <a:t>排序</a:t>
            </a:r>
            <a:endParaRPr lang="zh-CN" altLang="en-US" sz="1050" dirty="0"/>
          </a:p>
        </p:txBody>
      </p:sp>
      <p:sp>
        <p:nvSpPr>
          <p:cNvPr id="32" name="圆角矩形 31"/>
          <p:cNvSpPr/>
          <p:nvPr/>
        </p:nvSpPr>
        <p:spPr>
          <a:xfrm>
            <a:off x="4548719" y="4630018"/>
            <a:ext cx="1840460" cy="24549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B0F0"/>
                </a:solidFill>
              </a:rPr>
              <a:t>PreferredIntentResolver</a:t>
            </a:r>
            <a:endParaRPr lang="en-US" altLang="zh-CN" sz="1200" dirty="0" smtClean="0">
              <a:solidFill>
                <a:srgbClr val="00B0F0"/>
              </a:solidFill>
            </a:endParaRPr>
          </a:p>
        </p:txBody>
      </p:sp>
      <p:cxnSp>
        <p:nvCxnSpPr>
          <p:cNvPr id="33" name="直接箭头连接符 32"/>
          <p:cNvCxnSpPr>
            <a:stCxn id="6" idx="3"/>
            <a:endCxn id="32" idx="1"/>
          </p:cNvCxnSpPr>
          <p:nvPr/>
        </p:nvCxnSpPr>
        <p:spPr>
          <a:xfrm flipV="1">
            <a:off x="4078552" y="4752767"/>
            <a:ext cx="470167" cy="11317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59155" y="4413801"/>
            <a:ext cx="5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UserId</a:t>
            </a:r>
            <a:endParaRPr lang="zh-CN" altLang="en-US" sz="1050" dirty="0"/>
          </a:p>
        </p:txBody>
      </p:sp>
      <p:sp>
        <p:nvSpPr>
          <p:cNvPr id="40" name="椭圆 39"/>
          <p:cNvSpPr/>
          <p:nvPr/>
        </p:nvSpPr>
        <p:spPr>
          <a:xfrm>
            <a:off x="6712458" y="2377897"/>
            <a:ext cx="2726817" cy="544874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chooseBestActivity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0" y="1211226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88" name="直接箭头连接符 87"/>
          <p:cNvCxnSpPr>
            <a:stCxn id="10" idx="1"/>
            <a:endCxn id="76" idx="3"/>
          </p:cNvCxnSpPr>
          <p:nvPr/>
        </p:nvCxnSpPr>
        <p:spPr>
          <a:xfrm flipH="1" flipV="1">
            <a:off x="1394929" y="1333975"/>
            <a:ext cx="724017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" idx="1"/>
            <a:endCxn id="76" idx="3"/>
          </p:cNvCxnSpPr>
          <p:nvPr/>
        </p:nvCxnSpPr>
        <p:spPr>
          <a:xfrm flipH="1" flipV="1">
            <a:off x="1394929" y="1333975"/>
            <a:ext cx="724017" cy="7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" idx="1"/>
            <a:endCxn id="76" idx="3"/>
          </p:cNvCxnSpPr>
          <p:nvPr/>
        </p:nvCxnSpPr>
        <p:spPr>
          <a:xfrm flipH="1" flipV="1">
            <a:off x="1394929" y="1333975"/>
            <a:ext cx="724017" cy="123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" idx="1"/>
            <a:endCxn id="76" idx="3"/>
          </p:cNvCxnSpPr>
          <p:nvPr/>
        </p:nvCxnSpPr>
        <p:spPr>
          <a:xfrm flipH="1" flipV="1">
            <a:off x="1394929" y="1333975"/>
            <a:ext cx="628991" cy="343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8183" y="5219855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25986" y="580738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ProviderInfo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25984" y="6071873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ServiceInfo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4167" y="633635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ActivityInfo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19811" y="5765130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IntentFilter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344768" y="5324975"/>
            <a:ext cx="1015228" cy="21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7" idx="2"/>
            <a:endCxn id="35" idx="1"/>
          </p:cNvCxnSpPr>
          <p:nvPr/>
        </p:nvCxnSpPr>
        <p:spPr>
          <a:xfrm>
            <a:off x="1210755" y="5431073"/>
            <a:ext cx="1023412" cy="10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7" idx="2"/>
            <a:endCxn id="34" idx="1"/>
          </p:cNvCxnSpPr>
          <p:nvPr/>
        </p:nvCxnSpPr>
        <p:spPr>
          <a:xfrm>
            <a:off x="1210755" y="5431073"/>
            <a:ext cx="1015229" cy="7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7" idx="2"/>
            <a:endCxn id="29" idx="1"/>
          </p:cNvCxnSpPr>
          <p:nvPr/>
        </p:nvCxnSpPr>
        <p:spPr>
          <a:xfrm>
            <a:off x="1210755" y="5431073"/>
            <a:ext cx="1015231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0932" y="2313871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>
                <a:solidFill>
                  <a:srgbClr val="00B0F0"/>
                </a:solidFill>
              </a:rPr>
              <a:t>IntentFilter</a:t>
            </a:r>
            <a:r>
              <a:rPr lang="en-US" altLang="zh-CN" sz="1400" dirty="0" smtClean="0">
                <a:solidFill>
                  <a:srgbClr val="00B0F0"/>
                </a:solidFill>
              </a:rPr>
              <a:t>(s)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54" name="直接箭头连接符 53"/>
          <p:cNvCxnSpPr>
            <a:stCxn id="76" idx="2"/>
            <a:endCxn id="51" idx="0"/>
          </p:cNvCxnSpPr>
          <p:nvPr/>
        </p:nvCxnSpPr>
        <p:spPr>
          <a:xfrm flipH="1">
            <a:off x="673504" y="1456724"/>
            <a:ext cx="23961" cy="85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" idx="4"/>
            <a:endCxn id="40" idx="0"/>
          </p:cNvCxnSpPr>
          <p:nvPr/>
        </p:nvCxnSpPr>
        <p:spPr>
          <a:xfrm>
            <a:off x="8075867" y="1826312"/>
            <a:ext cx="0" cy="551585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46094" y="1992613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036480" y="3531676"/>
            <a:ext cx="2029433" cy="544874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findPreferredActivity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直接箭头连接符 63"/>
          <p:cNvCxnSpPr>
            <a:stCxn id="40" idx="4"/>
            <a:endCxn id="62" idx="1"/>
          </p:cNvCxnSpPr>
          <p:nvPr/>
        </p:nvCxnSpPr>
        <p:spPr>
          <a:xfrm>
            <a:off x="8075867" y="2922771"/>
            <a:ext cx="257817" cy="68870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325156" y="4214118"/>
            <a:ext cx="1864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List&lt;PreferredActivity&gt; prefs 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712458" y="4563435"/>
            <a:ext cx="2726817" cy="378665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00B0F0"/>
                </a:solidFill>
              </a:rPr>
              <a:t>queryIntent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/>
          <p:cNvCxnSpPr>
            <a:stCxn id="32" idx="3"/>
            <a:endCxn id="77" idx="2"/>
          </p:cNvCxnSpPr>
          <p:nvPr/>
        </p:nvCxnSpPr>
        <p:spPr>
          <a:xfrm>
            <a:off x="6389179" y="4752767"/>
            <a:ext cx="323279" cy="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312128" y="4421495"/>
            <a:ext cx="518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intent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55709" y="3103102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cxnSp>
        <p:nvCxnSpPr>
          <p:cNvPr id="98" name="直接箭头连接符 97"/>
          <p:cNvCxnSpPr>
            <a:stCxn id="77" idx="0"/>
            <a:endCxn id="62" idx="3"/>
          </p:cNvCxnSpPr>
          <p:nvPr/>
        </p:nvCxnSpPr>
        <p:spPr>
          <a:xfrm flipV="1">
            <a:off x="8075867" y="3996755"/>
            <a:ext cx="257817" cy="56668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10983543" y="3579013"/>
            <a:ext cx="1208457" cy="45019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最佳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147" name="直接箭头连接符 146"/>
          <p:cNvCxnSpPr>
            <a:stCxn id="62" idx="6"/>
            <a:endCxn id="103" idx="1"/>
          </p:cNvCxnSpPr>
          <p:nvPr/>
        </p:nvCxnSpPr>
        <p:spPr>
          <a:xfrm>
            <a:off x="10065913" y="3804113"/>
            <a:ext cx="917630" cy="0"/>
          </a:xfrm>
          <a:prstGeom prst="straightConnector1">
            <a:avLst/>
          </a:prstGeom>
          <a:ln w="28575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564709" y="3371264"/>
            <a:ext cx="1864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先检查</a:t>
            </a:r>
            <a:endParaRPr lang="en-US" altLang="zh-CN" sz="1050" dirty="0" smtClean="0">
              <a:solidFill>
                <a:srgbClr val="00B0F0"/>
              </a:solidFill>
            </a:endParaRPr>
          </a:p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再比对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6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" y="0"/>
            <a:ext cx="6276077" cy="24776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lang="zh-CN" altLang="zh-CN" sz="900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b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resolveIntentInternal(intent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false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Binder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900" i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getCallingUid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900" dirty="0" smtClean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resolveIntentInternal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filterCallingUid) 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 = queryIntentActivitiesInternal(intent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/*allowDynamicSplits*/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bestChoice =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chooseBestActivity(intent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bestChoice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" y="2582274"/>
            <a:ext cx="627607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(ResolveInfo r1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r2)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isDefault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r1.system 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" y="4700397"/>
            <a:ext cx="627607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chooseBestActivity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findPreferredActivity(intent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r0.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true, false,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(ri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12084" y="1872020"/>
            <a:ext cx="5666936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findPreferredActivity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removeMatches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pri = findPersistentPreferredActivityLP(intent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PreferredIntentResolver pir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mSettings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mPreferredActivities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List&lt;PreferredActivity&gt; prefs = pir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pir.queryIntent(intent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(flags &amp; PackageManager.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MATCH_DEFAULT_ONLY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(prefs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prefs.size()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changed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try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query.size()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让 match = 最大的值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prefs.size()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遍历 List&lt;PreferredActivity&gt; prefs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PreferredActivity pa = prefs.get(i)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步：检查 match 已经是最大的值，不等跳过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第2步：检查 mPref.mAlways 类型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第3步：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获取对应的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第4步：ActivityInfo 检查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第5步：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遍历、比对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query.get(j)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遍历比对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6458" y="-12811"/>
            <a:ext cx="5666936" cy="16466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@NonNull List&lt;ResolveInfo&gt;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queryIntentActivitiesInternal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allowDynamicSplits)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………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List&lt;ResolveInfo&gt; result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result = filterIfNotSystemUser(</a:t>
            </a:r>
            <a:r>
              <a:rPr lang="zh-CN" altLang="zh-CN" sz="1100" b="1" dirty="0" smtClean="0">
                <a:solidFill>
                  <a:srgbClr val="987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mActivities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.queryIntent(</a:t>
            </a:r>
            <a:b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intent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……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Collections.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(result,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54333" y="175846"/>
            <a:ext cx="832729" cy="193431"/>
          </a:xfrm>
          <a:prstGeom prst="roundRect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99202" y="1309396"/>
            <a:ext cx="1893667" cy="229257"/>
          </a:xfrm>
          <a:prstGeom prst="roundRect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30457" y="753221"/>
            <a:ext cx="3513718" cy="15361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70241" y="1942110"/>
            <a:ext cx="1272344" cy="15959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27387" y="2618792"/>
            <a:ext cx="1383713" cy="17584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32111" y="5301055"/>
            <a:ext cx="1315889" cy="166296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5441" y="1969476"/>
            <a:ext cx="1250559" cy="167055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1570698" y="369277"/>
            <a:ext cx="1975338" cy="940119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endCxn id="17" idx="0"/>
          </p:cNvCxnSpPr>
          <p:nvPr/>
        </p:nvCxnSpPr>
        <p:spPr>
          <a:xfrm flipH="1">
            <a:off x="1660721" y="1538653"/>
            <a:ext cx="1885315" cy="430823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stCxn id="12" idx="3"/>
            <a:endCxn id="13" idx="1"/>
          </p:cNvCxnSpPr>
          <p:nvPr/>
        </p:nvCxnSpPr>
        <p:spPr>
          <a:xfrm flipV="1">
            <a:off x="4492869" y="830030"/>
            <a:ext cx="2537588" cy="593995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12" idx="2"/>
            <a:endCxn id="15" idx="0"/>
          </p:cNvCxnSpPr>
          <p:nvPr/>
        </p:nvCxnSpPr>
        <p:spPr>
          <a:xfrm flipH="1">
            <a:off x="3319244" y="1538653"/>
            <a:ext cx="226792" cy="1080139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6" idx="0"/>
          </p:cNvCxnSpPr>
          <p:nvPr/>
        </p:nvCxnSpPr>
        <p:spPr>
          <a:xfrm>
            <a:off x="1654974" y="2101703"/>
            <a:ext cx="735082" cy="3199352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>
            <a:stCxn id="16" idx="3"/>
            <a:endCxn id="14" idx="1"/>
          </p:cNvCxnSpPr>
          <p:nvPr/>
        </p:nvCxnSpPr>
        <p:spPr>
          <a:xfrm flipV="1">
            <a:off x="3048000" y="2021907"/>
            <a:ext cx="4222241" cy="336229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圆角矩形标注 40"/>
          <p:cNvSpPr/>
          <p:nvPr/>
        </p:nvSpPr>
        <p:spPr>
          <a:xfrm>
            <a:off x="4727021" y="681807"/>
            <a:ext cx="1618322" cy="315058"/>
          </a:xfrm>
          <a:prstGeom prst="wedgeRoundRect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、获取并排序</a:t>
            </a:r>
            <a:endParaRPr lang="zh-CN" altLang="en-US" sz="1200" b="1" dirty="0"/>
          </a:p>
        </p:txBody>
      </p:sp>
      <p:sp>
        <p:nvSpPr>
          <p:cNvPr id="42" name="圆角矩形标注 41"/>
          <p:cNvSpPr/>
          <p:nvPr/>
        </p:nvSpPr>
        <p:spPr>
          <a:xfrm>
            <a:off x="4334582" y="2899320"/>
            <a:ext cx="1370222" cy="315058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、获取最佳</a:t>
            </a:r>
            <a:endParaRPr lang="zh-CN" altLang="en-US" sz="1200" b="1" dirty="0"/>
          </a:p>
        </p:txBody>
      </p:sp>
      <p:sp>
        <p:nvSpPr>
          <p:cNvPr id="50" name="圆角矩形标注 49"/>
          <p:cNvSpPr/>
          <p:nvPr/>
        </p:nvSpPr>
        <p:spPr>
          <a:xfrm>
            <a:off x="8963415" y="447342"/>
            <a:ext cx="1779273" cy="227280"/>
          </a:xfrm>
          <a:prstGeom prst="wedgeRoundRectCallout">
            <a:avLst>
              <a:gd name="adj1" fmla="val -20832"/>
              <a:gd name="adj2" fmla="val 6525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5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ActivityIntentResolver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41273" y="1153539"/>
            <a:ext cx="3502901" cy="1736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56" name="直接箭头连接符 55"/>
          <p:cNvCxnSpPr>
            <a:stCxn id="13" idx="2"/>
            <a:endCxn id="52" idx="0"/>
          </p:cNvCxnSpPr>
          <p:nvPr/>
        </p:nvCxnSpPr>
        <p:spPr>
          <a:xfrm>
            <a:off x="8787316" y="906839"/>
            <a:ext cx="5408" cy="246700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圆角矩形 62"/>
          <p:cNvSpPr/>
          <p:nvPr/>
        </p:nvSpPr>
        <p:spPr>
          <a:xfrm>
            <a:off x="6977148" y="2758805"/>
            <a:ext cx="4281402" cy="708295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270241" y="4259451"/>
            <a:ext cx="4281402" cy="200306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114993"/>
            <a:ext cx="2476072" cy="5214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遍历</a:t>
            </a:r>
            <a:r>
              <a:rPr lang="en-US" altLang="zh-CN" dirty="0" smtClean="0">
                <a:solidFill>
                  <a:srgbClr val="00B0F0"/>
                </a:solidFill>
              </a:rPr>
              <a:t>App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2754" y="332033"/>
            <a:ext cx="2476072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Packages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98276" y="1462190"/>
            <a:ext cx="2476072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15691" y="4196023"/>
            <a:ext cx="4064022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logcat -d -b events(</a:t>
            </a:r>
            <a:r>
              <a:rPr lang="zh-CN" altLang="en-US" dirty="0" smtClean="0">
                <a:solidFill>
                  <a:srgbClr val="00B0F0"/>
                </a:solidFill>
              </a:rPr>
              <a:t>查看日志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63407" y="5484324"/>
            <a:ext cx="529590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获取第一个时间和</a:t>
            </a:r>
            <a:r>
              <a:rPr lang="en-US" altLang="zh-CN" dirty="0" err="1" smtClean="0">
                <a:solidFill>
                  <a:srgbClr val="00B0F0"/>
                </a:solidFill>
              </a:rPr>
              <a:t>luancher</a:t>
            </a:r>
            <a:r>
              <a:rPr lang="zh-CN" altLang="en-US" dirty="0" smtClean="0">
                <a:solidFill>
                  <a:srgbClr val="00B0F0"/>
                </a:solidFill>
              </a:rPr>
              <a:t>时间，相减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71630" y="2761493"/>
            <a:ext cx="2476072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Sleep(1min)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132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30</cp:revision>
  <dcterms:created xsi:type="dcterms:W3CDTF">2018-12-31T02:49:14Z</dcterms:created>
  <dcterms:modified xsi:type="dcterms:W3CDTF">2019-02-10T13:53:21Z</dcterms:modified>
</cp:coreProperties>
</file>