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0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3042-577C-45B7-A7EF-EDE0DFB7894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249208" y="3164440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Deque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AsyncCall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5810355" y="4136644"/>
            <a:ext cx="2444282" cy="4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72312" y="1765412"/>
            <a:ext cx="1659682" cy="277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SettingActivity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85878" y="5123378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Dispatacher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175929" y="3766523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07170" y="4337933"/>
            <a:ext cx="2237792" cy="4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100407" y="5012042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100406" y="5586067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100406" y="6153821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646973" y="4446303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RealCall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107119" y="5408284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AsyncCall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254637" y="3202179"/>
            <a:ext cx="1191894" cy="45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RealCall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54637" y="2507504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Deque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RealCall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642471" y="2521423"/>
            <a:ext cx="1283274" cy="277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Setting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526402" y="2521423"/>
            <a:ext cx="1189436" cy="277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xxxSetting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17" idx="0"/>
            <a:endCxn id="6" idx="2"/>
          </p:cNvCxnSpPr>
          <p:nvPr/>
        </p:nvCxnSpPr>
        <p:spPr>
          <a:xfrm flipV="1">
            <a:off x="2284108" y="2042826"/>
            <a:ext cx="1018045" cy="47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6" idx="2"/>
          </p:cNvCxnSpPr>
          <p:nvPr/>
        </p:nvCxnSpPr>
        <p:spPr>
          <a:xfrm flipH="1" flipV="1">
            <a:off x="3302153" y="2042826"/>
            <a:ext cx="818967" cy="47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18" idx="1"/>
          </p:cNvCxnSpPr>
          <p:nvPr/>
        </p:nvCxnSpPr>
        <p:spPr>
          <a:xfrm>
            <a:off x="2925745" y="2660130"/>
            <a:ext cx="600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40595" y="1012349"/>
            <a:ext cx="2185150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PreferenceManager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.OnPreferenceTreeClickListener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044961" y="1012348"/>
            <a:ext cx="2482535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PreferenceManager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OnPreferenceStartFragmentCallback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624585" y="1010692"/>
            <a:ext cx="1978292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FragmentManager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.OnBackStackChangedListener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699966" y="1010692"/>
            <a:ext cx="1269376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ButtonBarHandler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8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83844" y="3850586"/>
            <a:ext cx="1762844" cy="412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InputEventReceiver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354965" y="2495801"/>
            <a:ext cx="2022547" cy="309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IWallpaperEngine.Stub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10367" y="1206959"/>
            <a:ext cx="2403483" cy="230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WallpaperService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17656" y="4627587"/>
            <a:ext cx="2164615" cy="3367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IWallpaperService.Stub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5317" y="4737924"/>
            <a:ext cx="2709949" cy="406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WallpaperInputEventReceiver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3871" y="5735729"/>
            <a:ext cx="2237792" cy="418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BaseSurfaceHolder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1857" y="3960325"/>
            <a:ext cx="1749034" cy="3252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BaseSurfaceHolder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04954" y="6350498"/>
            <a:ext cx="1749682" cy="3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BaseSurfaceHolder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17027" y="3789171"/>
            <a:ext cx="2365874" cy="402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IWallpaperEngineWrapper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27494" y="5498022"/>
            <a:ext cx="2494552" cy="412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IWallpaperServiceWrapper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1368" y="3092994"/>
            <a:ext cx="1493736" cy="457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DisplayListener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858" y="1992981"/>
            <a:ext cx="2176760" cy="412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BaseIWindow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0395" y="2595267"/>
            <a:ext cx="1858384" cy="344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WallpaperCommand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98737" y="2484634"/>
            <a:ext cx="861246" cy="300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Engine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>
            <a:stCxn id="6" idx="2"/>
            <a:endCxn id="18" idx="0"/>
          </p:cNvCxnSpPr>
          <p:nvPr/>
        </p:nvCxnSpPr>
        <p:spPr>
          <a:xfrm>
            <a:off x="3712109" y="1437247"/>
            <a:ext cx="2117251" cy="1047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40593" y="289208"/>
            <a:ext cx="2185150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PreferenceManager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.OnPreferenceTreeClickListener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044959" y="289207"/>
            <a:ext cx="2482535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PreferenceManager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OnPreferenceStartFragmentCallback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624583" y="287551"/>
            <a:ext cx="1978292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FragmentManager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.OnBackStackChangedListener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699964" y="287551"/>
            <a:ext cx="1269376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ButtonBarHandler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555795" y="1183352"/>
            <a:ext cx="6006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5" idx="2"/>
          </p:cNvCxnSpPr>
          <p:nvPr/>
        </p:nvCxnSpPr>
        <p:spPr>
          <a:xfrm flipH="1" flipV="1">
            <a:off x="7366239" y="2805373"/>
            <a:ext cx="333725" cy="98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2"/>
            <a:endCxn id="17" idx="0"/>
          </p:cNvCxnSpPr>
          <p:nvPr/>
        </p:nvCxnSpPr>
        <p:spPr>
          <a:xfrm flipH="1">
            <a:off x="1569587" y="1437247"/>
            <a:ext cx="2142522" cy="115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0"/>
            <a:endCxn id="4" idx="2"/>
          </p:cNvCxnSpPr>
          <p:nvPr/>
        </p:nvCxnSpPr>
        <p:spPr>
          <a:xfrm flipV="1">
            <a:off x="3110292" y="4262792"/>
            <a:ext cx="1354974" cy="47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2"/>
            <a:endCxn id="13" idx="0"/>
          </p:cNvCxnSpPr>
          <p:nvPr/>
        </p:nvCxnSpPr>
        <p:spPr>
          <a:xfrm>
            <a:off x="5829360" y="2784928"/>
            <a:ext cx="1870604" cy="1004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" idx="2"/>
            <a:endCxn id="13" idx="1"/>
          </p:cNvCxnSpPr>
          <p:nvPr/>
        </p:nvCxnSpPr>
        <p:spPr>
          <a:xfrm>
            <a:off x="3712109" y="1437247"/>
            <a:ext cx="2804918" cy="255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2"/>
            <a:endCxn id="10" idx="0"/>
          </p:cNvCxnSpPr>
          <p:nvPr/>
        </p:nvCxnSpPr>
        <p:spPr>
          <a:xfrm flipH="1">
            <a:off x="1536374" y="1437247"/>
            <a:ext cx="2175735" cy="2523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2"/>
            <a:endCxn id="8" idx="0"/>
          </p:cNvCxnSpPr>
          <p:nvPr/>
        </p:nvCxnSpPr>
        <p:spPr>
          <a:xfrm flipH="1">
            <a:off x="3110292" y="1437247"/>
            <a:ext cx="601817" cy="3300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" idx="2"/>
            <a:endCxn id="16" idx="0"/>
          </p:cNvCxnSpPr>
          <p:nvPr/>
        </p:nvCxnSpPr>
        <p:spPr>
          <a:xfrm flipH="1">
            <a:off x="1338238" y="1437247"/>
            <a:ext cx="2373871" cy="555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" idx="2"/>
            <a:endCxn id="15" idx="0"/>
          </p:cNvCxnSpPr>
          <p:nvPr/>
        </p:nvCxnSpPr>
        <p:spPr>
          <a:xfrm flipH="1">
            <a:off x="1528236" y="1437247"/>
            <a:ext cx="2183873" cy="1655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8558172" y="2484104"/>
            <a:ext cx="1995245" cy="303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HandlerCaller.Callback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3" name="直接箭头连接符 82"/>
          <p:cNvCxnSpPr>
            <a:stCxn id="13" idx="0"/>
            <a:endCxn id="80" idx="2"/>
          </p:cNvCxnSpPr>
          <p:nvPr/>
        </p:nvCxnSpPr>
        <p:spPr>
          <a:xfrm flipV="1">
            <a:off x="7699964" y="2787731"/>
            <a:ext cx="1855831" cy="10014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" idx="2"/>
            <a:endCxn id="14" idx="0"/>
          </p:cNvCxnSpPr>
          <p:nvPr/>
        </p:nvCxnSpPr>
        <p:spPr>
          <a:xfrm>
            <a:off x="3712109" y="1437247"/>
            <a:ext cx="3062661" cy="4060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4" idx="0"/>
            <a:endCxn id="7" idx="2"/>
          </p:cNvCxnSpPr>
          <p:nvPr/>
        </p:nvCxnSpPr>
        <p:spPr>
          <a:xfrm flipV="1">
            <a:off x="6774770" y="4964303"/>
            <a:ext cx="925194" cy="5337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24919" y="3404258"/>
            <a:ext cx="2176760" cy="412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InputEventReceiver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70641" y="1671510"/>
            <a:ext cx="2444282" cy="418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Resources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72311" y="1765412"/>
            <a:ext cx="2403483" cy="230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AssetManager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85878" y="5123378"/>
            <a:ext cx="2709949" cy="739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IWallpaperService.Stub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02440" y="4469010"/>
            <a:ext cx="2709949" cy="4069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WallpaperInputEventReceiver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3871" y="5735729"/>
            <a:ext cx="2237792" cy="418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BaseSurfaceHolder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00407" y="5012042"/>
            <a:ext cx="2709949" cy="3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Interceptors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00406" y="5586067"/>
            <a:ext cx="2709949" cy="3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Interceptors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00406" y="6153821"/>
            <a:ext cx="2709949" cy="3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Interceptors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97170" y="4002903"/>
            <a:ext cx="2709949" cy="402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IWallpaperEngineWrapper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254636" y="3993040"/>
            <a:ext cx="2494552" cy="412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IWallpaperServiceWrapper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254636" y="3202179"/>
            <a:ext cx="3335681" cy="457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DisplayListener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BaseSurfaceHolder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254637" y="2507504"/>
            <a:ext cx="2176760" cy="412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BaseIWindow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42471" y="2521423"/>
            <a:ext cx="1858384" cy="230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WallpaperCommand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05002" y="2548506"/>
            <a:ext cx="1722492" cy="230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Engine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40593" y="289208"/>
            <a:ext cx="2185150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PreferenceManager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.OnPreferenceTreeClickListener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044959" y="289207"/>
            <a:ext cx="2482535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PreferenceManager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OnPreferenceStartFragmentCallback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624583" y="287551"/>
            <a:ext cx="1978292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FragmentManager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.OnBackStackChangedListener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699964" y="287551"/>
            <a:ext cx="1269376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ButtonBarHandler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497016" y="1552320"/>
            <a:ext cx="6006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5" idx="2"/>
          </p:cNvCxnSpPr>
          <p:nvPr/>
        </p:nvCxnSpPr>
        <p:spPr>
          <a:xfrm flipH="1" flipV="1">
            <a:off x="6749635" y="2678068"/>
            <a:ext cx="2510" cy="132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2"/>
            <a:endCxn id="17" idx="0"/>
          </p:cNvCxnSpPr>
          <p:nvPr/>
        </p:nvCxnSpPr>
        <p:spPr>
          <a:xfrm flipH="1">
            <a:off x="2571663" y="1995700"/>
            <a:ext cx="1102390" cy="525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0"/>
            <a:endCxn id="4" idx="2"/>
          </p:cNvCxnSpPr>
          <p:nvPr/>
        </p:nvCxnSpPr>
        <p:spPr>
          <a:xfrm flipV="1">
            <a:off x="3157415" y="3816464"/>
            <a:ext cx="555884" cy="65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249208" y="3164440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Deque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AsyncCall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5810355" y="4136644"/>
            <a:ext cx="2444282" cy="4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72312" y="1765412"/>
            <a:ext cx="1659682" cy="277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SettingActivity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85878" y="5123378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Dispatacher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175929" y="3766523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07170" y="4337933"/>
            <a:ext cx="2237792" cy="4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100407" y="5012042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100406" y="5586067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100406" y="6153821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646973" y="4446303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RealCall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107119" y="5408284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AsyncCall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254637" y="3202179"/>
            <a:ext cx="1191894" cy="45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RealCall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54637" y="2507504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Deque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RealCall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642471" y="2521423"/>
            <a:ext cx="1283274" cy="277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Setting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526402" y="2521423"/>
            <a:ext cx="1189436" cy="277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xxxSetting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17" idx="0"/>
            <a:endCxn id="6" idx="2"/>
          </p:cNvCxnSpPr>
          <p:nvPr/>
        </p:nvCxnSpPr>
        <p:spPr>
          <a:xfrm flipV="1">
            <a:off x="2284108" y="2042826"/>
            <a:ext cx="1018045" cy="47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6" idx="2"/>
          </p:cNvCxnSpPr>
          <p:nvPr/>
        </p:nvCxnSpPr>
        <p:spPr>
          <a:xfrm flipH="1" flipV="1">
            <a:off x="3302153" y="2042826"/>
            <a:ext cx="818967" cy="47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18" idx="1"/>
          </p:cNvCxnSpPr>
          <p:nvPr/>
        </p:nvCxnSpPr>
        <p:spPr>
          <a:xfrm>
            <a:off x="2925745" y="2660130"/>
            <a:ext cx="600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40595" y="1012349"/>
            <a:ext cx="2185150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PreferenceManager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.OnPreferenceTreeClickListener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044961" y="1012348"/>
            <a:ext cx="2482535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PreferenceManager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OnPreferenceStartFragmentCallback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624585" y="1010692"/>
            <a:ext cx="1978292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FragmentManager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.OnBackStackChangedListener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699966" y="1010692"/>
            <a:ext cx="1269376" cy="3831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ButtonBarHandler</a:t>
            </a:r>
            <a:endParaRPr lang="en-US" altLang="zh-CN" sz="1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0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my.csdn.net/uploads/201304/16/1366046940_68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9" y="427037"/>
            <a:ext cx="46291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.net/201804051235206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34" y="-212643"/>
            <a:ext cx="15792450" cy="704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img-blog.csdn.net/201804051235206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" y="482049"/>
            <a:ext cx="12160947" cy="54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109</Words>
  <Application>Microsoft Office PowerPoint</Application>
  <PresentationFormat>宽屏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nice</dc:creator>
  <cp:lastModifiedBy>nice</cp:lastModifiedBy>
  <cp:revision>16</cp:revision>
  <dcterms:created xsi:type="dcterms:W3CDTF">2018-11-29T04:42:44Z</dcterms:created>
  <dcterms:modified xsi:type="dcterms:W3CDTF">2019-01-01T13:47:16Z</dcterms:modified>
</cp:coreProperties>
</file>