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9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0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2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5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8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B9A3-E79B-4E9D-B208-A3F206031AC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8769-5B48-41E7-8C77-180357BD7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7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57136" y="1974484"/>
            <a:ext cx="2077985" cy="342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0070C0"/>
                </a:solidFill>
              </a:rPr>
              <a:t>AlarmMangerService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23219" y="2966593"/>
            <a:ext cx="633428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70C0"/>
                </a:solidFill>
              </a:rPr>
              <a:t>Alarm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45441" y="3939439"/>
            <a:ext cx="175045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ContentObserver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2324" y="4415140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Constants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V="1">
            <a:off x="1720668" y="4180040"/>
            <a:ext cx="1" cy="2351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84001" y="-599611"/>
            <a:ext cx="177592" cy="59961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1" idx="0"/>
            <a:endCxn id="93" idx="2"/>
          </p:cNvCxnSpPr>
          <p:nvPr/>
        </p:nvCxnSpPr>
        <p:spPr>
          <a:xfrm flipV="1">
            <a:off x="9989566" y="1903839"/>
            <a:ext cx="1297647" cy="45255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020543" y="2969753"/>
            <a:ext cx="1518232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IdleDispatchEntry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622649" y="3349731"/>
            <a:ext cx="843983" cy="269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InFlight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033128" y="3349617"/>
            <a:ext cx="1282253" cy="26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BatchTimeOrder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441267" y="2966593"/>
            <a:ext cx="708333" cy="240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992509" y="2966594"/>
            <a:ext cx="108240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WakeupEvent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191863" y="3349731"/>
            <a:ext cx="1256938" cy="269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PriorityClass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745325" y="3349617"/>
            <a:ext cx="1100731" cy="26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FilterStats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036496" y="3736014"/>
            <a:ext cx="1325824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BroadcastStats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591173" y="3730726"/>
            <a:ext cx="1892092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IncreasingTimeOrder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014527" y="5070034"/>
            <a:ext cx="864818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58592" y="5566230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AlarmThread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51" idx="0"/>
            <a:endCxn id="50" idx="2"/>
          </p:cNvCxnSpPr>
          <p:nvPr/>
        </p:nvCxnSpPr>
        <p:spPr>
          <a:xfrm flipV="1">
            <a:off x="1446936" y="5310635"/>
            <a:ext cx="0" cy="2555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47760" y="6084314"/>
            <a:ext cx="1077364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3219" y="6561636"/>
            <a:ext cx="1276005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AlarmHandle</a:t>
            </a:r>
            <a:r>
              <a:rPr lang="en-US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57" name="直接箭头连接符 56"/>
          <p:cNvCxnSpPr>
            <a:stCxn id="56" idx="0"/>
            <a:endCxn id="55" idx="2"/>
          </p:cNvCxnSpPr>
          <p:nvPr/>
        </p:nvCxnSpPr>
        <p:spPr>
          <a:xfrm flipH="1" flipV="1">
            <a:off x="1586442" y="6324915"/>
            <a:ext cx="4780" cy="23672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3824180" y="4392595"/>
            <a:ext cx="175045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764057" y="4870250"/>
            <a:ext cx="1771815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UninstallReceiver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5" idx="2"/>
          </p:cNvCxnSpPr>
          <p:nvPr/>
        </p:nvCxnSpPr>
        <p:spPr>
          <a:xfrm flipV="1">
            <a:off x="3649965" y="4633196"/>
            <a:ext cx="1049443" cy="2370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33450" y="2788349"/>
            <a:ext cx="2066896" cy="240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AlarmManagerInternal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378554" y="3284545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LocalServic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直接箭头连接符 69"/>
          <p:cNvCxnSpPr>
            <a:stCxn id="69" idx="0"/>
            <a:endCxn id="68" idx="2"/>
          </p:cNvCxnSpPr>
          <p:nvPr/>
        </p:nvCxnSpPr>
        <p:spPr>
          <a:xfrm flipV="1">
            <a:off x="1966898" y="3028950"/>
            <a:ext cx="0" cy="2555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4921959" y="4870250"/>
            <a:ext cx="2384773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InteractiveStateReceiver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069794" y="5234994"/>
            <a:ext cx="1245588" cy="26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ClockReceiver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117543" y="687633"/>
            <a:ext cx="1342386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ShellCommand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147285" y="1230907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ShellCmd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3735629" y="928234"/>
            <a:ext cx="53107" cy="3026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581806" y="984975"/>
            <a:ext cx="1561028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IUidObserver.</a:t>
            </a:r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Stub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861600" y="1545921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UidObserver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86" name="直接箭头连接符 85"/>
          <p:cNvCxnSpPr>
            <a:stCxn id="85" idx="0"/>
            <a:endCxn id="84" idx="2"/>
          </p:cNvCxnSpPr>
          <p:nvPr/>
        </p:nvCxnSpPr>
        <p:spPr>
          <a:xfrm flipH="1" flipV="1">
            <a:off x="5362320" y="1225576"/>
            <a:ext cx="87624" cy="3203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6249254" y="584020"/>
            <a:ext cx="4230649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UsageStatsManagerInternal.AppIdleStateChangeListener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484977" y="1976262"/>
            <a:ext cx="1554364" cy="224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AppStandbyTracker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89" name="直接箭头连接符 88"/>
          <p:cNvCxnSpPr>
            <a:stCxn id="88" idx="0"/>
            <a:endCxn id="87" idx="2"/>
          </p:cNvCxnSpPr>
          <p:nvPr/>
        </p:nvCxnSpPr>
        <p:spPr>
          <a:xfrm flipV="1">
            <a:off x="8262159" y="824621"/>
            <a:ext cx="102420" cy="11516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831806" y="1316662"/>
            <a:ext cx="2331137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IAlarmCompleteListener.Stub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301607" y="2356391"/>
            <a:ext cx="1375918" cy="2820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DeliveryTracker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  <a:endCxn id="90" idx="2"/>
          </p:cNvCxnSpPr>
          <p:nvPr/>
        </p:nvCxnSpPr>
        <p:spPr>
          <a:xfrm flipV="1">
            <a:off x="9989566" y="1557263"/>
            <a:ext cx="7809" cy="7991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0253765" y="1663238"/>
            <a:ext cx="2066896" cy="240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PendingIntent.OnFinished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直接箭头连接符 108"/>
          <p:cNvCxnSpPr>
            <a:stCxn id="71" idx="0"/>
            <a:endCxn id="65" idx="2"/>
          </p:cNvCxnSpPr>
          <p:nvPr/>
        </p:nvCxnSpPr>
        <p:spPr>
          <a:xfrm flipH="1" flipV="1">
            <a:off x="4699408" y="4633196"/>
            <a:ext cx="1414938" cy="2370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4" idx="0"/>
            <a:endCxn id="65" idx="2"/>
          </p:cNvCxnSpPr>
          <p:nvPr/>
        </p:nvCxnSpPr>
        <p:spPr>
          <a:xfrm flipV="1">
            <a:off x="4692588" y="4633196"/>
            <a:ext cx="6820" cy="6017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2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eveloper.android.google.cn/images/activity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204787"/>
            <a:ext cx="488632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02196" y="3985544"/>
            <a:ext cx="2077985" cy="342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0070C0"/>
                </a:solidFill>
              </a:rPr>
              <a:t>AlarmMangerService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390155" y="1808940"/>
            <a:ext cx="633428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70C0"/>
                </a:solidFill>
              </a:rPr>
              <a:t>Alarm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-213563" y="2892311"/>
            <a:ext cx="175045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ContentObserver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2450" y="3373513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Constants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661665" y="3132912"/>
            <a:ext cx="9129" cy="24060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84001" y="-599611"/>
            <a:ext cx="177592" cy="59961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1" idx="0"/>
            <a:endCxn id="93" idx="2"/>
          </p:cNvCxnSpPr>
          <p:nvPr/>
        </p:nvCxnSpPr>
        <p:spPr>
          <a:xfrm flipV="1">
            <a:off x="9989566" y="1903839"/>
            <a:ext cx="1297647" cy="45255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862881" y="3531841"/>
            <a:ext cx="1518232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IdleDispatchEntry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159814" y="4723633"/>
            <a:ext cx="843983" cy="269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InFlight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299657" y="5910776"/>
            <a:ext cx="1282253" cy="26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BatchTimeOrder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645316" y="2038971"/>
            <a:ext cx="708333" cy="240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451306" y="3050683"/>
            <a:ext cx="108240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WakeupEvent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891778" y="3742997"/>
            <a:ext cx="1323943" cy="26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FilterStats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889897" y="4306875"/>
            <a:ext cx="1325824" cy="278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BroadcastStats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182083" y="6243462"/>
            <a:ext cx="1892092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IncreasingTimeOrder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332897" y="1127685"/>
            <a:ext cx="864818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373732" y="1605790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AlarmThread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51" idx="0"/>
            <a:endCxn id="50" idx="2"/>
          </p:cNvCxnSpPr>
          <p:nvPr/>
        </p:nvCxnSpPr>
        <p:spPr>
          <a:xfrm flipH="1" flipV="1">
            <a:off x="3765306" y="1368286"/>
            <a:ext cx="196770" cy="2375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013814" y="2918374"/>
            <a:ext cx="1028795" cy="208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918971" y="3409602"/>
            <a:ext cx="1218481" cy="195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AlarmHandle</a:t>
            </a:r>
            <a:r>
              <a:rPr lang="en-US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57" name="直接箭头连接符 56"/>
          <p:cNvCxnSpPr>
            <a:stCxn id="56" idx="0"/>
            <a:endCxn id="55" idx="2"/>
          </p:cNvCxnSpPr>
          <p:nvPr/>
        </p:nvCxnSpPr>
        <p:spPr>
          <a:xfrm flipV="1">
            <a:off x="2528212" y="3127334"/>
            <a:ext cx="0" cy="28226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33762" y="4600726"/>
            <a:ext cx="175045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642304" y="5236253"/>
            <a:ext cx="1771815" cy="2424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UninstallReceiver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  <a:endCxn id="65" idx="2"/>
          </p:cNvCxnSpPr>
          <p:nvPr/>
        </p:nvCxnSpPr>
        <p:spPr>
          <a:xfrm flipH="1" flipV="1">
            <a:off x="908990" y="4841327"/>
            <a:ext cx="733314" cy="5161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-293715" y="462015"/>
            <a:ext cx="1830607" cy="240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AlarmManagerInternal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3245" y="940437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LocalServic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直接箭头连接符 69"/>
          <p:cNvCxnSpPr>
            <a:stCxn id="69" idx="0"/>
            <a:endCxn id="68" idx="2"/>
          </p:cNvCxnSpPr>
          <p:nvPr/>
        </p:nvCxnSpPr>
        <p:spPr>
          <a:xfrm flipV="1">
            <a:off x="621589" y="702616"/>
            <a:ext cx="0" cy="23782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679969" y="6027977"/>
            <a:ext cx="2144264" cy="320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InteractiveStateReceiver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684035" y="5646922"/>
            <a:ext cx="1730083" cy="26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ClockReceiver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110454" y="151229"/>
            <a:ext cx="1342386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ShellCommand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140196" y="694503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ShellCmd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3728540" y="391830"/>
            <a:ext cx="53107" cy="3026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567101" y="145629"/>
            <a:ext cx="1561028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IUidObserver.</a:t>
            </a:r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Stub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846895" y="706575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UidObserver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86" name="直接箭头连接符 85"/>
          <p:cNvCxnSpPr>
            <a:stCxn id="85" idx="0"/>
            <a:endCxn id="84" idx="2"/>
          </p:cNvCxnSpPr>
          <p:nvPr/>
        </p:nvCxnSpPr>
        <p:spPr>
          <a:xfrm flipH="1" flipV="1">
            <a:off x="5347615" y="386230"/>
            <a:ext cx="87624" cy="3203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748283" y="2453225"/>
            <a:ext cx="1554364" cy="224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AppStandbyTracker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89" name="直接箭头连接符 88"/>
          <p:cNvCxnSpPr>
            <a:stCxn id="88" idx="0"/>
            <a:endCxn id="87" idx="2"/>
          </p:cNvCxnSpPr>
          <p:nvPr/>
        </p:nvCxnSpPr>
        <p:spPr>
          <a:xfrm flipV="1">
            <a:off x="1525465" y="2163760"/>
            <a:ext cx="0" cy="2894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831806" y="1316662"/>
            <a:ext cx="2331137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IAlarmCompleteListener.Stub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301607" y="2356391"/>
            <a:ext cx="1375918" cy="2820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DeliveryTracker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  <a:endCxn id="90" idx="2"/>
          </p:cNvCxnSpPr>
          <p:nvPr/>
        </p:nvCxnSpPr>
        <p:spPr>
          <a:xfrm flipV="1">
            <a:off x="9989566" y="1557263"/>
            <a:ext cx="7809" cy="7991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0253765" y="1663238"/>
            <a:ext cx="2066896" cy="240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PendingIntent.OnFinished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直接箭头连接符 108"/>
          <p:cNvCxnSpPr>
            <a:stCxn id="71" idx="1"/>
            <a:endCxn id="65" idx="2"/>
          </p:cNvCxnSpPr>
          <p:nvPr/>
        </p:nvCxnSpPr>
        <p:spPr>
          <a:xfrm flipH="1" flipV="1">
            <a:off x="908990" y="4841327"/>
            <a:ext cx="770979" cy="13466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4" idx="1"/>
            <a:endCxn id="65" idx="2"/>
          </p:cNvCxnSpPr>
          <p:nvPr/>
        </p:nvCxnSpPr>
        <p:spPr>
          <a:xfrm flipH="1" flipV="1">
            <a:off x="908990" y="4841327"/>
            <a:ext cx="775045" cy="9360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3"/>
            <a:endCxn id="56" idx="1"/>
          </p:cNvCxnSpPr>
          <p:nvPr/>
        </p:nvCxnSpPr>
        <p:spPr>
          <a:xfrm>
            <a:off x="1259138" y="3486297"/>
            <a:ext cx="659833" cy="2125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4" idx="3"/>
            <a:endCxn id="8" idx="1"/>
          </p:cNvCxnSpPr>
          <p:nvPr/>
        </p:nvCxnSpPr>
        <p:spPr>
          <a:xfrm flipV="1">
            <a:off x="4353649" y="1931238"/>
            <a:ext cx="1036506" cy="22803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2" idx="3"/>
            <a:endCxn id="96" idx="1"/>
          </p:cNvCxnSpPr>
          <p:nvPr/>
        </p:nvCxnSpPr>
        <p:spPr>
          <a:xfrm flipV="1">
            <a:off x="5003797" y="4803441"/>
            <a:ext cx="886101" cy="5495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5889898" y="4681143"/>
            <a:ext cx="1325823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889897" y="5402153"/>
            <a:ext cx="1325824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IBinder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889897" y="5037665"/>
            <a:ext cx="1325824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WorkSource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2" name="直接箭头连接符 101"/>
          <p:cNvCxnSpPr>
            <a:stCxn id="42" idx="0"/>
            <a:endCxn id="47" idx="1"/>
          </p:cNvCxnSpPr>
          <p:nvPr/>
        </p:nvCxnSpPr>
        <p:spPr>
          <a:xfrm flipV="1">
            <a:off x="4581806" y="3877819"/>
            <a:ext cx="1309972" cy="8458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2" idx="0"/>
            <a:endCxn id="48" idx="1"/>
          </p:cNvCxnSpPr>
          <p:nvPr/>
        </p:nvCxnSpPr>
        <p:spPr>
          <a:xfrm flipV="1">
            <a:off x="4581806" y="4446225"/>
            <a:ext cx="1308091" cy="27740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2" idx="2"/>
            <a:endCxn id="101" idx="1"/>
          </p:cNvCxnSpPr>
          <p:nvPr/>
        </p:nvCxnSpPr>
        <p:spPr>
          <a:xfrm>
            <a:off x="4581806" y="4993163"/>
            <a:ext cx="1308091" cy="1668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2" idx="2"/>
            <a:endCxn id="99" idx="1"/>
          </p:cNvCxnSpPr>
          <p:nvPr/>
        </p:nvCxnSpPr>
        <p:spPr>
          <a:xfrm>
            <a:off x="4581806" y="4993163"/>
            <a:ext cx="1308091" cy="53128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47" idx="2"/>
            <a:endCxn id="48" idx="0"/>
          </p:cNvCxnSpPr>
          <p:nvPr/>
        </p:nvCxnSpPr>
        <p:spPr>
          <a:xfrm flipH="1">
            <a:off x="6552809" y="4012641"/>
            <a:ext cx="941" cy="294234"/>
          </a:xfrm>
          <a:prstGeom prst="straightConnector1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6793712" y="2114887"/>
            <a:ext cx="1325823" cy="289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PriorityClass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6793713" y="2489507"/>
            <a:ext cx="1325823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6782023" y="1742703"/>
            <a:ext cx="1325823" cy="289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IAlarmListener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6782023" y="1067520"/>
            <a:ext cx="1647602" cy="581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5" name="直接箭头连接符 154"/>
          <p:cNvCxnSpPr>
            <a:stCxn id="8" idx="3"/>
            <a:endCxn id="214" idx="1"/>
          </p:cNvCxnSpPr>
          <p:nvPr/>
        </p:nvCxnSpPr>
        <p:spPr>
          <a:xfrm flipV="1">
            <a:off x="6023583" y="1479907"/>
            <a:ext cx="878340" cy="45133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8" idx="3"/>
            <a:endCxn id="152" idx="1"/>
          </p:cNvCxnSpPr>
          <p:nvPr/>
        </p:nvCxnSpPr>
        <p:spPr>
          <a:xfrm flipV="1">
            <a:off x="6023583" y="1887241"/>
            <a:ext cx="758440" cy="4399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8" idx="3"/>
            <a:endCxn id="143" idx="1"/>
          </p:cNvCxnSpPr>
          <p:nvPr/>
        </p:nvCxnSpPr>
        <p:spPr>
          <a:xfrm>
            <a:off x="6023583" y="1931238"/>
            <a:ext cx="770129" cy="32818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8" idx="3"/>
            <a:endCxn id="150" idx="1"/>
          </p:cNvCxnSpPr>
          <p:nvPr/>
        </p:nvCxnSpPr>
        <p:spPr>
          <a:xfrm>
            <a:off x="6023583" y="1931238"/>
            <a:ext cx="770130" cy="68056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51" idx="3"/>
            <a:endCxn id="8" idx="1"/>
          </p:cNvCxnSpPr>
          <p:nvPr/>
        </p:nvCxnSpPr>
        <p:spPr>
          <a:xfrm>
            <a:off x="4550420" y="1718574"/>
            <a:ext cx="839735" cy="21266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319467" y="1585579"/>
            <a:ext cx="2411996" cy="578181"/>
            <a:chOff x="976931" y="1482574"/>
            <a:chExt cx="2411996" cy="578181"/>
          </a:xfrm>
        </p:grpSpPr>
        <p:sp>
          <p:nvSpPr>
            <p:cNvPr id="87" name="圆角矩形 86"/>
            <p:cNvSpPr/>
            <p:nvPr/>
          </p:nvSpPr>
          <p:spPr>
            <a:xfrm>
              <a:off x="976931" y="1482574"/>
              <a:ext cx="2411996" cy="5781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zh-CN" sz="12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UsageStatsManagerInternal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1064798" y="1773460"/>
              <a:ext cx="2236676" cy="2291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AppIdleStateChangeListener</a:t>
              </a:r>
              <a:endParaRPr lang="zh-CN" altLang="en-US" sz="1200" dirty="0" smtClean="0">
                <a:solidFill>
                  <a:srgbClr val="0070C0"/>
                </a:solidFill>
              </a:endParaRPr>
            </a:p>
          </p:txBody>
        </p:sp>
      </p:grpSp>
      <p:cxnSp>
        <p:nvCxnSpPr>
          <p:cNvPr id="209" name="直接箭头连接符 208"/>
          <p:cNvCxnSpPr>
            <a:stCxn id="88" idx="2"/>
            <a:endCxn id="56" idx="1"/>
          </p:cNvCxnSpPr>
          <p:nvPr/>
        </p:nvCxnSpPr>
        <p:spPr>
          <a:xfrm>
            <a:off x="1525465" y="2677238"/>
            <a:ext cx="393506" cy="83031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圆角矩形 213"/>
          <p:cNvSpPr/>
          <p:nvPr/>
        </p:nvSpPr>
        <p:spPr>
          <a:xfrm>
            <a:off x="6901923" y="1349842"/>
            <a:ext cx="1410007" cy="260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AlarmClockInfo</a:t>
            </a:r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4159814" y="2658329"/>
            <a:ext cx="1647602" cy="581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AppStateTracker</a:t>
            </a:r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4519102" y="2986414"/>
            <a:ext cx="902369" cy="2119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Listener</a:t>
            </a:r>
            <a:endParaRPr lang="zh-CN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圆角矩形 229"/>
          <p:cNvSpPr/>
          <p:nvPr/>
        </p:nvSpPr>
        <p:spPr>
          <a:xfrm>
            <a:off x="9773981" y="5066706"/>
            <a:ext cx="1647602" cy="581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IAlarmManager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1" name="圆角矩形 230"/>
          <p:cNvSpPr/>
          <p:nvPr/>
        </p:nvSpPr>
        <p:spPr>
          <a:xfrm>
            <a:off x="10133269" y="5394791"/>
            <a:ext cx="902369" cy="2119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Stub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8959835" y="4624144"/>
            <a:ext cx="108240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IBinder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33" name="直接箭头连接符 232"/>
          <p:cNvCxnSpPr>
            <a:stCxn id="4" idx="2"/>
            <a:endCxn id="232" idx="0"/>
          </p:cNvCxnSpPr>
          <p:nvPr/>
        </p:nvCxnSpPr>
        <p:spPr>
          <a:xfrm>
            <a:off x="9241189" y="4328348"/>
            <a:ext cx="259849" cy="2957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1" idx="1"/>
            <a:endCxn id="232" idx="2"/>
          </p:cNvCxnSpPr>
          <p:nvPr/>
        </p:nvCxnSpPr>
        <p:spPr>
          <a:xfrm flipH="1" flipV="1">
            <a:off x="9501038" y="4864745"/>
            <a:ext cx="632231" cy="636028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0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647231"/>
            <a:ext cx="11964814" cy="648888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Timer类与AlarmManager类区别：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如果你学过J2SE的话，那么你对Timer肯定不会陌生，定时器嘛，一般写定时任务的时候 肯定离不开他，但是在Android里，他却有个短板，不太适合那些需要长时间在后台运行的 定时任务，</a:t>
            </a:r>
            <a:endParaRPr kumimoji="0" lang="en-US" altLang="zh-CN" sz="1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因为Android设备有自己的休眠策略，当长时间的无操作，设备会自动让CPU进入 休眠状态，这样就可能导致Timer中的定时任务无法正常运行！而AlarmManager则不存在 这种情况，因为他具有唤醒CPU的功能，</a:t>
            </a:r>
            <a:endParaRPr kumimoji="0" lang="en-US" altLang="zh-CN" sz="1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/>
              </a:rPr>
              <a:t>可以保证每次需要执行特定任务时CPU都能正常工作， 或者说当CPU处于休眠时注册的闹钟会被保留(可以唤醒CPU)，但如果设备被关闭，或者重新 启动的话，闹钟将被清除！(Android手机关机闹钟不响...)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299010" y="1459796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构造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2291" y="1685576"/>
            <a:ext cx="2236676" cy="229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endParaRPr lang="zh-CN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05605" y="3893913"/>
            <a:ext cx="2970240" cy="4654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ALMS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7423" y="2231293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7168" y="612125"/>
            <a:ext cx="1766413" cy="615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400" dirty="0" smtClean="0">
                <a:solidFill>
                  <a:srgbClr val="0070C0"/>
                </a:solidFill>
              </a:rPr>
              <a:t>ALMS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299010" y="2076344"/>
            <a:ext cx="1766413" cy="1911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启动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69701" y="2502916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权限检查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169701" y="2076345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驱动打开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69699" y="4193865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事件检查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69700" y="4623526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注册服务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28930" y="1042873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数据初始化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169699" y="3212579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注册监听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251996" y="3208133"/>
            <a:ext cx="1766413" cy="309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solidFill>
                  <a:srgbClr val="0070C0"/>
                </a:solidFill>
              </a:rPr>
              <a:t>注册广播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ALMS_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2" y="3292573"/>
            <a:ext cx="40957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2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448801" y="-342804"/>
            <a:ext cx="2077985" cy="3428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0070C0"/>
                </a:solidFill>
              </a:rPr>
              <a:t>AlarmMangerService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390155" y="1808940"/>
            <a:ext cx="633428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70C0"/>
                </a:solidFill>
              </a:rPr>
              <a:t>Alarm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2450" y="3373513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84001" y="-599611"/>
            <a:ext cx="177592" cy="59961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1" idx="0"/>
            <a:endCxn id="93" idx="2"/>
          </p:cNvCxnSpPr>
          <p:nvPr/>
        </p:nvCxnSpPr>
        <p:spPr>
          <a:xfrm flipV="1">
            <a:off x="9989566" y="1903839"/>
            <a:ext cx="1297647" cy="45255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862881" y="3531841"/>
            <a:ext cx="1518232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IdleDispatchEntry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159814" y="4723633"/>
            <a:ext cx="843983" cy="269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InFlight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299657" y="5910776"/>
            <a:ext cx="1282253" cy="26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BatchTimeOrder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645316" y="2038971"/>
            <a:ext cx="708333" cy="2406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451306" y="3050683"/>
            <a:ext cx="108240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WakeupEvent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891778" y="3742997"/>
            <a:ext cx="1323943" cy="26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FilterStats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889897" y="4306875"/>
            <a:ext cx="1325824" cy="278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BroadcastStats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182083" y="6243462"/>
            <a:ext cx="1892092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IncreasingTimeOrder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332897" y="1127685"/>
            <a:ext cx="864818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373732" y="1605790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AlarmThread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51" idx="0"/>
            <a:endCxn id="50" idx="2"/>
          </p:cNvCxnSpPr>
          <p:nvPr/>
        </p:nvCxnSpPr>
        <p:spPr>
          <a:xfrm flipH="1" flipV="1">
            <a:off x="3765306" y="1368286"/>
            <a:ext cx="196770" cy="2375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918971" y="2860350"/>
            <a:ext cx="1218481" cy="266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918971" y="3409602"/>
            <a:ext cx="1218481" cy="25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IAlarmManager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3762" y="4600726"/>
            <a:ext cx="1750455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642304" y="5236253"/>
            <a:ext cx="1771815" cy="2424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UninstallReceiver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  <a:endCxn id="65" idx="2"/>
          </p:cNvCxnSpPr>
          <p:nvPr/>
        </p:nvCxnSpPr>
        <p:spPr>
          <a:xfrm flipH="1" flipV="1">
            <a:off x="908990" y="4841327"/>
            <a:ext cx="733314" cy="51616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24725" y="834149"/>
            <a:ext cx="1830607" cy="240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AlarmManagerInternal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51685" y="1312571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LocalServic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0" name="直接箭头连接符 69"/>
          <p:cNvCxnSpPr>
            <a:stCxn id="69" idx="0"/>
            <a:endCxn id="68" idx="2"/>
          </p:cNvCxnSpPr>
          <p:nvPr/>
        </p:nvCxnSpPr>
        <p:spPr>
          <a:xfrm flipV="1">
            <a:off x="1440029" y="1074750"/>
            <a:ext cx="0" cy="23782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679969" y="6027977"/>
            <a:ext cx="2144264" cy="320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InteractiveStateReceiver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684035" y="5646922"/>
            <a:ext cx="1730083" cy="26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ClockReceiver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110454" y="151229"/>
            <a:ext cx="1342386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ShellCommand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140196" y="694503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ShellCmd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8" name="直接箭头连接符 77"/>
          <p:cNvCxnSpPr>
            <a:stCxn id="77" idx="0"/>
            <a:endCxn id="76" idx="2"/>
          </p:cNvCxnSpPr>
          <p:nvPr/>
        </p:nvCxnSpPr>
        <p:spPr>
          <a:xfrm flipV="1">
            <a:off x="3728540" y="391830"/>
            <a:ext cx="53107" cy="3026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567101" y="145629"/>
            <a:ext cx="1561028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IUidObserver.</a:t>
            </a:r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Stub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846895" y="706575"/>
            <a:ext cx="1176688" cy="225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UidObserver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86" name="直接箭头连接符 85"/>
          <p:cNvCxnSpPr>
            <a:stCxn id="85" idx="0"/>
            <a:endCxn id="84" idx="2"/>
          </p:cNvCxnSpPr>
          <p:nvPr/>
        </p:nvCxnSpPr>
        <p:spPr>
          <a:xfrm flipH="1" flipV="1">
            <a:off x="5347615" y="386230"/>
            <a:ext cx="87624" cy="3203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1674195" y="5510745"/>
            <a:ext cx="1554364" cy="224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AppStandbyTracker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89" name="直接箭头连接符 88"/>
          <p:cNvCxnSpPr>
            <a:stCxn id="88" idx="0"/>
            <a:endCxn id="87" idx="2"/>
          </p:cNvCxnSpPr>
          <p:nvPr/>
        </p:nvCxnSpPr>
        <p:spPr>
          <a:xfrm flipV="1">
            <a:off x="2451377" y="5221280"/>
            <a:ext cx="0" cy="2894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831806" y="1316662"/>
            <a:ext cx="2331137" cy="2406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IAlarmCompleteListener.Stub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301607" y="2356391"/>
            <a:ext cx="1375918" cy="2820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DeliveryTracker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  <a:endCxn id="90" idx="2"/>
          </p:cNvCxnSpPr>
          <p:nvPr/>
        </p:nvCxnSpPr>
        <p:spPr>
          <a:xfrm flipV="1">
            <a:off x="9989566" y="1557263"/>
            <a:ext cx="7809" cy="7991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0253765" y="1663238"/>
            <a:ext cx="2066896" cy="240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PendingIntent.OnFinished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直接箭头连接符 108"/>
          <p:cNvCxnSpPr>
            <a:stCxn id="71" idx="1"/>
            <a:endCxn id="65" idx="2"/>
          </p:cNvCxnSpPr>
          <p:nvPr/>
        </p:nvCxnSpPr>
        <p:spPr>
          <a:xfrm flipH="1" flipV="1">
            <a:off x="908990" y="4841327"/>
            <a:ext cx="770979" cy="13466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4" idx="1"/>
            <a:endCxn id="65" idx="2"/>
          </p:cNvCxnSpPr>
          <p:nvPr/>
        </p:nvCxnSpPr>
        <p:spPr>
          <a:xfrm flipH="1" flipV="1">
            <a:off x="908990" y="4841327"/>
            <a:ext cx="775045" cy="9360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3"/>
            <a:endCxn id="56" idx="1"/>
          </p:cNvCxnSpPr>
          <p:nvPr/>
        </p:nvCxnSpPr>
        <p:spPr>
          <a:xfrm>
            <a:off x="1259138" y="3486297"/>
            <a:ext cx="659833" cy="2125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4" idx="3"/>
            <a:endCxn id="8" idx="1"/>
          </p:cNvCxnSpPr>
          <p:nvPr/>
        </p:nvCxnSpPr>
        <p:spPr>
          <a:xfrm flipV="1">
            <a:off x="4353649" y="1931238"/>
            <a:ext cx="1036506" cy="22803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2" idx="3"/>
            <a:endCxn id="96" idx="1"/>
          </p:cNvCxnSpPr>
          <p:nvPr/>
        </p:nvCxnSpPr>
        <p:spPr>
          <a:xfrm flipV="1">
            <a:off x="5003797" y="4803441"/>
            <a:ext cx="886101" cy="5495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5889898" y="4681143"/>
            <a:ext cx="1325823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889897" y="5402153"/>
            <a:ext cx="1325824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IBinder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889897" y="5037665"/>
            <a:ext cx="1325824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WorkSource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2" name="直接箭头连接符 101"/>
          <p:cNvCxnSpPr>
            <a:stCxn id="42" idx="0"/>
            <a:endCxn id="47" idx="1"/>
          </p:cNvCxnSpPr>
          <p:nvPr/>
        </p:nvCxnSpPr>
        <p:spPr>
          <a:xfrm flipV="1">
            <a:off x="4581806" y="3877819"/>
            <a:ext cx="1309972" cy="8458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2" idx="0"/>
            <a:endCxn id="48" idx="1"/>
          </p:cNvCxnSpPr>
          <p:nvPr/>
        </p:nvCxnSpPr>
        <p:spPr>
          <a:xfrm flipV="1">
            <a:off x="4581806" y="4446225"/>
            <a:ext cx="1308091" cy="27740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2" idx="2"/>
            <a:endCxn id="101" idx="1"/>
          </p:cNvCxnSpPr>
          <p:nvPr/>
        </p:nvCxnSpPr>
        <p:spPr>
          <a:xfrm>
            <a:off x="4581806" y="4993163"/>
            <a:ext cx="1308091" cy="1668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2" idx="2"/>
            <a:endCxn id="99" idx="1"/>
          </p:cNvCxnSpPr>
          <p:nvPr/>
        </p:nvCxnSpPr>
        <p:spPr>
          <a:xfrm>
            <a:off x="4581806" y="4993163"/>
            <a:ext cx="1308091" cy="53128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47" idx="2"/>
            <a:endCxn id="48" idx="0"/>
          </p:cNvCxnSpPr>
          <p:nvPr/>
        </p:nvCxnSpPr>
        <p:spPr>
          <a:xfrm flipH="1">
            <a:off x="6552809" y="4012641"/>
            <a:ext cx="941" cy="294234"/>
          </a:xfrm>
          <a:prstGeom prst="straightConnector1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6793712" y="2114887"/>
            <a:ext cx="1325823" cy="289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PriorityClass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6793713" y="2489507"/>
            <a:ext cx="1325823" cy="244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PendingIntent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6782023" y="1742703"/>
            <a:ext cx="1325823" cy="2890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IAlarmListener</a:t>
            </a:r>
            <a:endParaRPr lang="zh-CN" altLang="en-US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6782023" y="1067520"/>
            <a:ext cx="1647602" cy="581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5" name="直接箭头连接符 154"/>
          <p:cNvCxnSpPr>
            <a:stCxn id="8" idx="3"/>
            <a:endCxn id="214" idx="1"/>
          </p:cNvCxnSpPr>
          <p:nvPr/>
        </p:nvCxnSpPr>
        <p:spPr>
          <a:xfrm flipV="1">
            <a:off x="6023583" y="1479907"/>
            <a:ext cx="878340" cy="45133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8" idx="3"/>
            <a:endCxn id="152" idx="1"/>
          </p:cNvCxnSpPr>
          <p:nvPr/>
        </p:nvCxnSpPr>
        <p:spPr>
          <a:xfrm flipV="1">
            <a:off x="6023583" y="1887241"/>
            <a:ext cx="758440" cy="4399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8" idx="3"/>
            <a:endCxn id="143" idx="1"/>
          </p:cNvCxnSpPr>
          <p:nvPr/>
        </p:nvCxnSpPr>
        <p:spPr>
          <a:xfrm>
            <a:off x="6023583" y="1931238"/>
            <a:ext cx="770129" cy="32818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8" idx="3"/>
            <a:endCxn id="150" idx="1"/>
          </p:cNvCxnSpPr>
          <p:nvPr/>
        </p:nvCxnSpPr>
        <p:spPr>
          <a:xfrm>
            <a:off x="6023583" y="1931238"/>
            <a:ext cx="770130" cy="68056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51" idx="3"/>
            <a:endCxn id="8" idx="1"/>
          </p:cNvCxnSpPr>
          <p:nvPr/>
        </p:nvCxnSpPr>
        <p:spPr>
          <a:xfrm>
            <a:off x="4550420" y="1718574"/>
            <a:ext cx="839735" cy="21266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1245379" y="4643099"/>
            <a:ext cx="2411996" cy="578181"/>
            <a:chOff x="976931" y="1482574"/>
            <a:chExt cx="2411996" cy="578181"/>
          </a:xfrm>
        </p:grpSpPr>
        <p:sp>
          <p:nvSpPr>
            <p:cNvPr id="87" name="圆角矩形 86"/>
            <p:cNvSpPr/>
            <p:nvPr/>
          </p:nvSpPr>
          <p:spPr>
            <a:xfrm>
              <a:off x="976931" y="1482574"/>
              <a:ext cx="2411996" cy="5781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zh-CN" sz="12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UsageStatsManagerInternal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1064798" y="1773460"/>
              <a:ext cx="2236676" cy="2291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AppIdleStateChangeListener</a:t>
              </a:r>
              <a:endParaRPr lang="zh-CN" altLang="en-US" sz="1200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214" name="圆角矩形 213"/>
          <p:cNvSpPr/>
          <p:nvPr/>
        </p:nvSpPr>
        <p:spPr>
          <a:xfrm>
            <a:off x="6901923" y="1349842"/>
            <a:ext cx="1410007" cy="260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AlarmClockInfo</a:t>
            </a:r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4159814" y="2658329"/>
            <a:ext cx="1647602" cy="581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AppStateTracker</a:t>
            </a:r>
            <a:endParaRPr lang="zh-CN" altLang="zh-CN" sz="1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4519102" y="2986414"/>
            <a:ext cx="902369" cy="2119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Listener</a:t>
            </a:r>
            <a:endParaRPr lang="zh-CN" altLang="zh-CN" sz="1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62216" y="1802802"/>
            <a:ext cx="1554364" cy="224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AlarmManager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75" name="直接箭头连接符 74"/>
          <p:cNvCxnSpPr>
            <a:stCxn id="10" idx="3"/>
            <a:endCxn id="55" idx="1"/>
          </p:cNvCxnSpPr>
          <p:nvPr/>
        </p:nvCxnSpPr>
        <p:spPr>
          <a:xfrm flipV="1">
            <a:off x="1259138" y="2993842"/>
            <a:ext cx="659833" cy="49245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S_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77" y="1071592"/>
            <a:ext cx="52768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1373" y="254570"/>
            <a:ext cx="848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Constants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类的具体实现，主要负责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Alarm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相关的常量的读取及更新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8269" y="2333024"/>
            <a:ext cx="305724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@SystemService(Context.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ALARM_SERVICE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@IntDef(prefix = {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"RTC"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"ELAPSED"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 =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RTC_WAKEUP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RTC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ELAPSED_REALTIME_WAKEUP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ELAPSED_REALTIME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@Retention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(RetentionPolicy.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SOURCE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interface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AlarmType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8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RTC_WAKEUP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8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RTC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8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ELAPSED_REALTIME_WAKEUP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final int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ELAPSED_REALTIME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92876" y="2328869"/>
            <a:ext cx="44574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AlarmManagerService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SystemService {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9854" y="955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PendingIntent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对象在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AMS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Activity Manager Service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）端会对应一个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PendingIntentRecord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实体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85161" y="1850444"/>
            <a:ext cx="1007375" cy="2666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“等待线程”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调用一个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函数，该函数是个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native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函数，它的内部会打开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alarm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驱动，并返回驱动文件句柄。只要能够顺利打开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alarm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驱动，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ALMS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就可以走到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mWaitThread.start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一句，于是“等待线程”就启动了。</a:t>
            </a:r>
            <a:endParaRPr lang="zh-CN" altLang="en-US" dirty="0"/>
          </a:p>
        </p:txBody>
      </p:sp>
      <p:pic>
        <p:nvPicPr>
          <p:cNvPr id="2053" name="Picture 5" descr="ALMS_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44" y="2076539"/>
            <a:ext cx="3905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0" y="605374"/>
            <a:ext cx="117062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en-US" altLang="zh-CN" dirty="0" smtClean="0"/>
              <a:t>Alarm</a:t>
            </a:r>
            <a:r>
              <a:rPr lang="zh-CN" altLang="en-US" dirty="0" smtClean="0"/>
              <a:t>的类型</a:t>
            </a:r>
            <a:r>
              <a:rPr lang="en-US" altLang="zh-CN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RTC_WAKEUP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系统绝对时间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当前系统时间，</a:t>
            </a:r>
            <a:r>
              <a:rPr lang="en-US" altLang="zh-CN" dirty="0" err="1" smtClean="0"/>
              <a:t>System.currentTimeMillis</a:t>
            </a:r>
            <a:r>
              <a:rPr lang="en-US" altLang="zh-CN" dirty="0" smtClean="0"/>
              <a:t>())</a:t>
            </a:r>
            <a:r>
              <a:rPr lang="zh-CN" altLang="en-US" dirty="0"/>
              <a:t> </a:t>
            </a:r>
            <a:r>
              <a:rPr lang="zh-CN" altLang="en-US" dirty="0" smtClean="0"/>
              <a:t>  休眠唤醒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RTC            </a:t>
            </a:r>
            <a:r>
              <a:rPr lang="zh-CN" altLang="en-US" dirty="0"/>
              <a:t> </a:t>
            </a:r>
            <a:r>
              <a:rPr lang="zh-CN" altLang="en-US" dirty="0" smtClean="0"/>
              <a:t>    系统绝对时间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当前系统时间，</a:t>
            </a:r>
            <a:r>
              <a:rPr lang="en-US" altLang="zh-CN" dirty="0" err="1" smtClean="0"/>
              <a:t>System.currentTimeMillis</a:t>
            </a:r>
            <a:r>
              <a:rPr lang="en-US" altLang="zh-CN" dirty="0" smtClean="0"/>
              <a:t>())</a:t>
            </a:r>
            <a:r>
              <a:rPr lang="zh-CN" altLang="en-US" dirty="0" smtClean="0"/>
              <a:t>，休眠不可用。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ELAPSED_REALTIME_WAKEUP</a:t>
            </a:r>
            <a:r>
              <a:rPr lang="en-US" altLang="zh-CN" dirty="0"/>
              <a:t> </a:t>
            </a:r>
            <a:r>
              <a:rPr lang="zh-CN" altLang="en-US" dirty="0" smtClean="0"/>
              <a:t>系统相对时间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相对系统启动时间，</a:t>
            </a:r>
            <a:r>
              <a:rPr lang="en-US" altLang="zh-CN" dirty="0" err="1" smtClean="0"/>
              <a:t>SystemClock.elapsedRealtime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，休眠唤醒。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ELAPSED_REALTIME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系统相对时间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相对系统启动时间，</a:t>
            </a:r>
            <a:r>
              <a:rPr lang="en-US" altLang="zh-CN" dirty="0" err="1" smtClean="0"/>
              <a:t>SystemClock.elapsedRealtime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，休眠不可用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>差别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RTC</a:t>
            </a:r>
            <a:r>
              <a:rPr lang="zh-CN" altLang="en-US" dirty="0" smtClean="0"/>
              <a:t>受</a:t>
            </a:r>
            <a:r>
              <a:rPr lang="en-US" altLang="zh-CN" dirty="0" smtClean="0"/>
              <a:t>time zone/locale</a:t>
            </a:r>
            <a:r>
              <a:rPr lang="zh-CN" altLang="en-US" dirty="0" smtClean="0"/>
              <a:t>的影响，可以通过</a:t>
            </a:r>
            <a:r>
              <a:rPr lang="zh-CN" altLang="en-US" dirty="0" smtClean="0">
                <a:solidFill>
                  <a:srgbClr val="0070C0"/>
                </a:solidFill>
              </a:rPr>
              <a:t>修改手机时间</a:t>
            </a:r>
            <a:r>
              <a:rPr lang="zh-CN" altLang="en-US" dirty="0" smtClean="0"/>
              <a:t>触发闹钟事件，         </a:t>
            </a:r>
            <a:r>
              <a:rPr lang="en-US" altLang="zh-CN" dirty="0" smtClean="0"/>
              <a:t>ELAPSED_REALTIME/ELAPSED_REALTIME_WAKEUP</a:t>
            </a:r>
            <a:r>
              <a:rPr lang="zh-CN" altLang="en-US" dirty="0" smtClean="0"/>
              <a:t> 通过</a:t>
            </a:r>
            <a:r>
              <a:rPr lang="zh-CN" altLang="en-US" dirty="0" smtClean="0">
                <a:solidFill>
                  <a:srgbClr val="0070C0"/>
                </a:solidFill>
              </a:rPr>
              <a:t>真实时间的流逝</a:t>
            </a:r>
            <a:r>
              <a:rPr lang="zh-CN" altLang="en-US" dirty="0" smtClean="0"/>
              <a:t>，即使在休眠状态时间也会被计算。</a:t>
            </a:r>
          </a:p>
        </p:txBody>
      </p:sp>
      <p:sp>
        <p:nvSpPr>
          <p:cNvPr id="5" name="矩形 4"/>
          <p:cNvSpPr/>
          <p:nvPr/>
        </p:nvSpPr>
        <p:spPr>
          <a:xfrm>
            <a:off x="342900" y="3801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 smtClean="0">
                <a:solidFill>
                  <a:srgbClr val="2F2F2F"/>
                </a:solidFill>
                <a:effectLst/>
                <a:latin typeface="-apple-system"/>
              </a:rPr>
              <a:t>WAKEUP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类型的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Alarm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会唤醒系统，休眠状态下会增加系统的功耗，所以在使用中应尽量避免使用该种类型的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Alarm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16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11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en-US" altLang="zh-CN" dirty="0" smtClean="0"/>
              <a:t>Alarm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Flag: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FLAG_STANDALONE 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stand-alone</a:t>
            </a:r>
            <a:r>
              <a:rPr lang="zh-CN" altLang="en-US" dirty="0" smtClean="0"/>
              <a:t>精准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，该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不会被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，设置</a:t>
            </a:r>
            <a:r>
              <a:rPr lang="en-US" altLang="zh-CN" dirty="0" smtClean="0"/>
              <a:t>WINDOW_EXACT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会指定此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FLAG_WAKE_FROM_IDLE    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即使在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模式也将唤醒系统，如</a:t>
            </a:r>
            <a:r>
              <a:rPr lang="en-US" altLang="zh-CN" dirty="0" smtClean="0"/>
              <a:t>alarm clock</a:t>
            </a:r>
            <a:r>
              <a:rPr lang="zh-CN" altLang="en-US" dirty="0" smtClean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FLAG_ALLOW_WHILE_IDLE  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Doze</a:t>
            </a:r>
            <a:r>
              <a:rPr lang="zh-CN" altLang="en-US" dirty="0" smtClean="0"/>
              <a:t>模式，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即使在系统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状态下也会执行，但是不会使系统退出</a:t>
            </a:r>
            <a:r>
              <a:rPr lang="en-US" altLang="zh-CN" dirty="0" smtClean="0"/>
              <a:t>idle mode</a:t>
            </a:r>
            <a:r>
              <a:rPr lang="zh-CN" altLang="en-US" dirty="0" smtClean="0"/>
              <a:t>，只有特殊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才需要标记该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FLAG_ALLOW_WHILE_IDLE_UNRESTRICTED</a:t>
            </a:r>
            <a:br>
              <a:rPr lang="en-US" altLang="zh-CN" dirty="0" smtClean="0"/>
            </a:br>
            <a:r>
              <a:rPr lang="zh-CN" altLang="en-US" dirty="0" smtClean="0"/>
              <a:t>针对</a:t>
            </a:r>
            <a:r>
              <a:rPr lang="en-US" altLang="zh-CN" dirty="0" smtClean="0"/>
              <a:t>Doze</a:t>
            </a:r>
            <a:r>
              <a:rPr lang="zh-CN" altLang="en-US" dirty="0" smtClean="0"/>
              <a:t>模式，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即使在系统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状态下也会执行而且没有时间限制，但是不会使系统退出</a:t>
            </a:r>
            <a:r>
              <a:rPr lang="en-US" altLang="zh-CN" dirty="0" smtClean="0"/>
              <a:t>idle mode</a:t>
            </a:r>
            <a:r>
              <a:rPr lang="zh-CN" altLang="en-US" dirty="0" smtClean="0"/>
              <a:t>，只有特殊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才需要标记该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FLAG_IDLE_UNTIL</a:t>
            </a:r>
            <a:br>
              <a:rPr lang="en-US" altLang="zh-CN" dirty="0" smtClean="0"/>
            </a:br>
            <a:r>
              <a:rPr lang="zh-CN" altLang="en-US" dirty="0" smtClean="0"/>
              <a:t>只有调用</a:t>
            </a:r>
            <a:r>
              <a:rPr lang="en-US" altLang="zh-CN" dirty="0" err="1" smtClean="0"/>
              <a:t>AlarmManager.setIdleUntil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接口才可能设置该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，用来使系统进入</a:t>
            </a:r>
            <a:r>
              <a:rPr lang="en-US" altLang="zh-CN" dirty="0" smtClean="0"/>
              <a:t>idle mode</a:t>
            </a:r>
            <a:r>
              <a:rPr lang="zh-CN" altLang="en-US" dirty="0" smtClean="0"/>
              <a:t>直到</a:t>
            </a:r>
            <a:r>
              <a:rPr lang="en-US" altLang="zh-CN" dirty="0" smtClean="0"/>
              <a:t>marker alarm</a:t>
            </a:r>
            <a:r>
              <a:rPr lang="zh-CN" altLang="en-US" dirty="0" smtClean="0"/>
              <a:t>被执行，执行</a:t>
            </a:r>
            <a:r>
              <a:rPr lang="en-US" altLang="zh-CN" dirty="0" smtClean="0"/>
              <a:t>marker alarm</a:t>
            </a:r>
            <a:r>
              <a:rPr lang="zh-CN" altLang="en-US" dirty="0" smtClean="0"/>
              <a:t>时系统会退出</a:t>
            </a:r>
            <a:r>
              <a:rPr lang="en-US" altLang="zh-CN" dirty="0" smtClean="0"/>
              <a:t>idle mode(</a:t>
            </a:r>
            <a:r>
              <a:rPr lang="zh-CN" altLang="en-US" dirty="0" smtClean="0"/>
              <a:t>设置后进入</a:t>
            </a:r>
            <a:r>
              <a:rPr lang="en-US" altLang="zh-CN" dirty="0" err="1" smtClean="0"/>
              <a:t>DozeIdle</a:t>
            </a:r>
            <a:r>
              <a:rPr lang="zh-CN" altLang="en-US" dirty="0" smtClean="0"/>
              <a:t>状态让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系统挂起，直到这个</a:t>
            </a:r>
            <a:r>
              <a:rPr lang="en-US" altLang="zh-CN" dirty="0" smtClean="0"/>
              <a:t>Alarm</a:t>
            </a:r>
            <a:r>
              <a:rPr lang="zh-CN" altLang="en-US" dirty="0" smtClean="0"/>
              <a:t>到期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36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599</Words>
  <Application>Microsoft Office PowerPoint</Application>
  <PresentationFormat>宽屏</PresentationFormat>
  <Paragraphs>156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Helvetica Neue</vt:lpstr>
      <vt:lpstr>等线</vt:lpstr>
      <vt:lpstr>等线 Light</vt:lpstr>
      <vt:lpstr>宋体</vt:lpstr>
      <vt:lpstr>Arial</vt:lpstr>
      <vt:lpstr>Consolas</vt:lpstr>
      <vt:lpstr>Courier New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22</cp:revision>
  <dcterms:created xsi:type="dcterms:W3CDTF">2019-01-12T08:39:59Z</dcterms:created>
  <dcterms:modified xsi:type="dcterms:W3CDTF">2019-01-13T14:32:05Z</dcterms:modified>
</cp:coreProperties>
</file>