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8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A292-41E9-41CD-853C-8B00D0666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1B77D-30FE-4541-85C2-D50C60477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45A25-B33C-4AAE-8357-18DAF40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1D46-15B3-4AC2-88C7-C70758024E4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19C81-7818-422B-947A-AD2F8B25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9492A-E40C-449B-998A-AC44E478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72C8-EB9E-4F05-8535-195E734A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6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B905-4518-47E3-A51C-00DF84B3C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D27EC-F3BC-4D25-8F6E-7D5849B0C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9CC28-DAAF-49E9-A2BB-8D32D5C8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1D46-15B3-4AC2-88C7-C70758024E4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1144A-D232-41AE-A9A9-EA33AE0D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FDFC4-6398-4B82-B2CC-49701A99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72C8-EB9E-4F05-8535-195E734A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75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D558A-CA0C-4A8F-9E0A-C7B3B8EA1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E6329-D356-4BEB-B657-CD467FCF5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FD652-DC11-4FDE-81FF-717009AC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1D46-15B3-4AC2-88C7-C70758024E4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92D8A-D7CF-4D79-9CF9-08BC0C10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B5B8A-ABBE-4C69-A60F-82603DE6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72C8-EB9E-4F05-8535-195E734A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2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D310-1349-4703-918B-77373254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BE7AF-EF92-43FB-A935-8137A0D2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39194-C393-435B-92AC-6E1BA35D3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1D46-15B3-4AC2-88C7-C70758024E4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2FC23-EB33-4C97-AEA5-68FCADD2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4E952-2664-4093-8339-68ECB2BB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72C8-EB9E-4F05-8535-195E734A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BD12C-1A16-4F14-9A4B-4F332C99B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0925E-584A-4B2F-B3B6-D4615C24C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3B90C-781B-4D4F-823A-8BF02B16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1D46-15B3-4AC2-88C7-C70758024E4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44559-7E7C-4A01-89BF-2067E6B1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7B7C4-3CBB-4D78-BB6D-C440EC97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72C8-EB9E-4F05-8535-195E734A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1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19BE-DB8F-417B-958D-65252FC8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50A85-B564-46AB-80D3-55194E87D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CCD18-EAF1-4978-9116-CE24F5D83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1648B-F554-472F-912D-1B6D3E7D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1D46-15B3-4AC2-88C7-C70758024E4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C81AC-A5E0-48A6-B2D5-B3ED6366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CE3C9-3888-4116-AA15-8E616A98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72C8-EB9E-4F05-8535-195E734A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8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1A5D-9C3C-44D9-AE27-579EB18A6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156C3-60AC-46DA-B400-FE4CF7791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93A2D-FBDF-404F-BFC7-BD112D554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865856-65D2-49A9-961A-52334DB6C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9670D-2420-4DEE-8B97-BE7E82AB6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331635-EC50-49CF-A401-5B660CB2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1D46-15B3-4AC2-88C7-C70758024E4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263DE-1838-4D64-9C96-3125E6BE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E73891-B6E9-45B0-AF14-D8AE2CC9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72C8-EB9E-4F05-8535-195E734A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3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6BA2A-7542-40D3-AB7D-06677905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B2C1B6-FF6E-4C4C-AF8B-F726CC61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1D46-15B3-4AC2-88C7-C70758024E4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9133B-3980-4BBC-BF95-843A45A9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7344D-CD13-4F92-869F-A9D3E829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72C8-EB9E-4F05-8535-195E734A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3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D36538-BD65-4616-B85D-5AB4F801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1D46-15B3-4AC2-88C7-C70758024E4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B9708-1FA0-4B7C-89D0-D70AAD29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3956B-55DF-4996-8D8F-BE202943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72C8-EB9E-4F05-8535-195E734A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7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346F4-D789-4ABD-A949-9B089F67D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0E3EC-AE92-43B7-BC0D-F58DD30EE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BE516-7058-4DC9-B547-BCFBF7641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E0BAC-B01B-42D3-9B9E-CC3D5086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1D46-15B3-4AC2-88C7-C70758024E4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AB2ED-DACD-47BC-BD3F-0787F56B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301F9-98DB-4CA3-A562-49C03BBA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72C8-EB9E-4F05-8535-195E734A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1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452B-17CE-4FA3-89E9-12C57F594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A7BD49-F526-4A41-A431-EE44A563A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F34CB-AD07-4435-B13A-AE43B1D4E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D2164-3F00-4390-AB0C-7AC00DFC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1D46-15B3-4AC2-88C7-C70758024E4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32937-F414-405F-9690-5F28AC36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84042-281D-4194-948E-29BE2189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72C8-EB9E-4F05-8535-195E734A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0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E4D51C-C17D-4F0F-B8F8-851C120B1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2ABA2-1FD9-4CA1-BA64-4DE3F48D5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C3C3F-FEFC-43BC-86AD-AD17B667E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01D46-15B3-4AC2-88C7-C70758024E4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E730E-6872-4EF2-A78E-BB052CC7F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CC74C-ABE9-4D2B-8C28-6189D69C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72C8-EB9E-4F05-8535-195E734A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2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BFE3-C09A-4E27-A810-FEA94211D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RayTracing</a:t>
            </a:r>
            <a:r>
              <a:rPr lang="en-US" dirty="0"/>
              <a:t>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D2FE1-2C0D-484A-BAC5-190306ACCA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Egemen Inal</a:t>
            </a:r>
          </a:p>
          <a:p>
            <a:r>
              <a:rPr lang="en-US" dirty="0"/>
              <a:t>&amp;</a:t>
            </a:r>
          </a:p>
          <a:p>
            <a:r>
              <a:rPr lang="en-US" dirty="0" err="1"/>
              <a:t>Umut</a:t>
            </a:r>
            <a:r>
              <a:rPr lang="en-US" dirty="0"/>
              <a:t> </a:t>
            </a:r>
            <a:r>
              <a:rPr lang="en-US" dirty="0" err="1"/>
              <a:t>Cem</a:t>
            </a:r>
            <a:r>
              <a:rPr lang="en-US" dirty="0"/>
              <a:t> </a:t>
            </a:r>
            <a:r>
              <a:rPr lang="en-US" dirty="0" err="1"/>
              <a:t>Kayaalti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1E5C-6964-43FF-A1A1-B5A80059F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1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 of bounces 3 		Time =0.506021(s)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7FE4B-9C9F-4B45-94FE-8674586084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058" y="1476078"/>
            <a:ext cx="8033884" cy="53819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372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3AD2-B6C4-4986-87DC-B3B57F66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F56B-5088-4199-9D1A-706BA193F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was to see the impact of light reflection counts effect on render time and image quality. </a:t>
            </a:r>
          </a:p>
          <a:p>
            <a:r>
              <a:rPr lang="en-US" dirty="0"/>
              <a:t>In order to observe this effect, we created a small 3D scene with both reflective and non-reflective spheres, a surface and 3 light sources. We initialize spheres with different reflective, diffusion and specular properties. </a:t>
            </a:r>
          </a:p>
          <a:p>
            <a:r>
              <a:rPr lang="en-US" dirty="0"/>
              <a:t>We measured the time to render a single image and changed the number of bounces to see the quality and time difference</a:t>
            </a:r>
          </a:p>
        </p:txBody>
      </p:sp>
    </p:spTree>
    <p:extLst>
      <p:ext uri="{BB962C8B-B14F-4D97-AF65-F5344CB8AC3E}">
        <p14:creationId xmlns:p14="http://schemas.microsoft.com/office/powerpoint/2010/main" val="250691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369F-511A-4F8F-89D7-D7E0185FE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886" y="317406"/>
            <a:ext cx="6225153" cy="938912"/>
          </a:xfrm>
        </p:spPr>
        <p:txBody>
          <a:bodyPr>
            <a:normAutofit/>
          </a:bodyPr>
          <a:lstStyle/>
          <a:p>
            <a:r>
              <a:rPr lang="en-US" dirty="0"/>
              <a:t>Logic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D67DFC40-24DD-4A2B-B6F3-248E924F4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055" y="4415376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Intersection of the </a:t>
            </a:r>
            <a:r>
              <a:rPr lang="en-US" dirty="0" err="1"/>
              <a:t>rayline</a:t>
            </a:r>
            <a:r>
              <a:rPr lang="en-US" dirty="0"/>
              <a:t> can be calculated with Pythagorean theorem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For each different </a:t>
            </a:r>
            <a:r>
              <a:rPr lang="en-US" dirty="0" err="1"/>
              <a:t>senarios</a:t>
            </a:r>
            <a:r>
              <a:rPr lang="en-US" dirty="0"/>
              <a:t>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4A48E5-2565-4F6A-AA9B-87555F323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86" y="1618705"/>
            <a:ext cx="6588601" cy="243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FD7FA14-E70A-47D5-96F0-F63DC6893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463" y="1633158"/>
            <a:ext cx="4640858" cy="254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64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3AE2-3BD1-4E8E-9EED-F5926A66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reflection model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4BA9C5C3-03C6-4AAD-B754-978894D42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27906"/>
            <a:ext cx="6496878" cy="2514654"/>
          </a:xfrm>
        </p:spPr>
      </p:pic>
      <p:pic>
        <p:nvPicPr>
          <p:cNvPr id="9" name="Picture 8" descr="A picture containing knife&#10;&#10;Description automatically generated">
            <a:extLst>
              <a:ext uri="{FF2B5EF4-FFF2-40B4-BE49-F238E27FC236}">
                <a16:creationId xmlns:a16="http://schemas.microsoft.com/office/drawing/2014/main" id="{69E456C4-E47D-4BAC-835B-D57CC1AD0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0379"/>
            <a:ext cx="8249884" cy="1109924"/>
          </a:xfrm>
          <a:prstGeom prst="rect">
            <a:avLst/>
          </a:prstGeom>
        </p:spPr>
      </p:pic>
      <p:pic>
        <p:nvPicPr>
          <p:cNvPr id="11" name="Picture 10" descr="A close up of a screen&#10;&#10;Description automatically generated">
            <a:extLst>
              <a:ext uri="{FF2B5EF4-FFF2-40B4-BE49-F238E27FC236}">
                <a16:creationId xmlns:a16="http://schemas.microsoft.com/office/drawing/2014/main" id="{35D1E2C0-E623-4BA8-A449-75CB9F658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60303"/>
            <a:ext cx="9716856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4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9136BE-9C98-479B-8798-88DF88B0B6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164" y="684484"/>
            <a:ext cx="7637672" cy="54890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560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890A-7800-487D-A08E-4EBCEAA9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Reflect and Refract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370625-F6E6-4E42-8664-BC21C3076A8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837" y="4041189"/>
            <a:ext cx="6644163" cy="1080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A71F9F-74D9-4A9D-A4E7-CE79BEEE3C9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431" y="1862515"/>
            <a:ext cx="5032401" cy="108008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3473D80-6EE7-4C98-A954-8316E163F7CC}"/>
              </a:ext>
            </a:extLst>
          </p:cNvPr>
          <p:cNvSpPr txBox="1">
            <a:spLocks/>
          </p:cNvSpPr>
          <p:nvPr/>
        </p:nvSpPr>
        <p:spPr>
          <a:xfrm>
            <a:off x="838200" y="1862515"/>
            <a:ext cx="5032401" cy="4630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Using this formula, we calculate the reflection direction and threat that as another light ray.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For the refractions we use the Snell’s Law. We calculate the angle and then we use the surfaces refraction indexes to determine the exit angle of the light</a:t>
            </a:r>
          </a:p>
        </p:txBody>
      </p:sp>
    </p:spTree>
    <p:extLst>
      <p:ext uri="{BB962C8B-B14F-4D97-AF65-F5344CB8AC3E}">
        <p14:creationId xmlns:p14="http://schemas.microsoft.com/office/powerpoint/2010/main" val="14884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D885B18-7D95-4F89-A32C-2CEDD044A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284" y="315805"/>
            <a:ext cx="1110342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bounces 0 		Time =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0.159505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11">
            <a:extLst>
              <a:ext uri="{FF2B5EF4-FFF2-40B4-BE49-F238E27FC236}">
                <a16:creationId xmlns:a16="http://schemas.microsoft.com/office/drawing/2014/main" id="{82558F86-A8F2-49B7-86F5-3E315B24E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169" y="1085246"/>
            <a:ext cx="7507658" cy="506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36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7D65F-7EFF-4C49-85AE-8B1ECF43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bounces 1    	Time = 0.266186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322A9-FDC5-444D-81DA-DEC01B419F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734" y="1367190"/>
            <a:ext cx="7700532" cy="51256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266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FBA5-3771-487F-9E46-F9F9DC98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Number of bounces 2		Time = 0.379451(s)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063B9-B832-4663-BCD0-5C0EA9A2FA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048" y="1513341"/>
            <a:ext cx="7575904" cy="5119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463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204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RayTracing Project </vt:lpstr>
      <vt:lpstr>Project Description</vt:lpstr>
      <vt:lpstr>Logic</vt:lpstr>
      <vt:lpstr>Phong reflection model </vt:lpstr>
      <vt:lpstr>PowerPoint Presentation</vt:lpstr>
      <vt:lpstr>Reflect and Refract</vt:lpstr>
      <vt:lpstr>PowerPoint Presentation</vt:lpstr>
      <vt:lpstr>Number of bounces 1     Time = 0.266186  </vt:lpstr>
      <vt:lpstr>Number of bounces 2  Time = 0.379451(s) </vt:lpstr>
      <vt:lpstr>Number of bounces 3   Time =0.506021(s)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RayTracing Project </dc:title>
  <dc:creator>Egemen inal</dc:creator>
  <cp:lastModifiedBy>Egemen inal</cp:lastModifiedBy>
  <cp:revision>11</cp:revision>
  <dcterms:created xsi:type="dcterms:W3CDTF">2020-05-12T23:03:22Z</dcterms:created>
  <dcterms:modified xsi:type="dcterms:W3CDTF">2020-05-13T00:08:06Z</dcterms:modified>
</cp:coreProperties>
</file>