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
      <p:font typeface="Arial Black"/>
      <p:regular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45">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E05DBE-1F65-4D0E-B0FB-A29245455A80}">
  <a:tblStyle styleId="{88E05DBE-1F65-4D0E-B0FB-A29245455A8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4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rialBlack-regular.fntdata"/><Relationship Id="rId30" Type="http://schemas.openxmlformats.org/officeDocument/2006/relationships/font" Target="fonts/Nunito-boldItalic.fntdata"/><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6dc4b7341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6dc4b7341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4a9420f8e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4a9420f8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4a9420f8e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4a9420f8e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4a9420f8e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4a9420f8e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4a9420f8e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4a9420f8e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594458500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594458500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594458500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594458500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592698da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592698da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5764128aa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5764128aa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59445850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59445850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592698da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592698da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https://pixabay.com/en/gleise-old-railroad-tracks-seemed-1555348/</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59445850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59445850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59445850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59445850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594458500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594458500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59445850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59445850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spTree>
      <p:nvGrpSpPr>
        <p:cNvPr id="124" name="Shape 124"/>
        <p:cNvGrpSpPr/>
        <p:nvPr/>
      </p:nvGrpSpPr>
      <p:grpSpPr>
        <a:xfrm>
          <a:off x="0" y="0"/>
          <a:ext cx="0" cy="0"/>
          <a:chOff x="0" y="0"/>
          <a:chExt cx="0" cy="0"/>
        </a:xfrm>
      </p:grpSpPr>
      <p:sp>
        <p:nvSpPr>
          <p:cNvPr id="125" name="Google Shape;125;p13"/>
          <p:cNvSpPr/>
          <p:nvPr/>
        </p:nvSpPr>
        <p:spPr>
          <a:xfrm rot="10800000">
            <a:off x="1404025" y="2548900"/>
            <a:ext cx="3121800" cy="2502300"/>
          </a:xfrm>
          <a:prstGeom prst="parallelogram">
            <a:avLst>
              <a:gd fmla="val 55860" name="adj"/>
            </a:avLst>
          </a:prstGeom>
          <a:solidFill>
            <a:srgbClr val="4E6E9A">
              <a:alpha val="803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6" name="Google Shape;126;p13"/>
          <p:cNvSpPr/>
          <p:nvPr/>
        </p:nvSpPr>
        <p:spPr>
          <a:xfrm flipH="1" rot="10800000">
            <a:off x="1404025" y="46600"/>
            <a:ext cx="3121800" cy="2502300"/>
          </a:xfrm>
          <a:prstGeom prst="parallelogram">
            <a:avLst>
              <a:gd fmla="val 55860" name="adj"/>
            </a:avLst>
          </a:prstGeom>
          <a:solidFill>
            <a:srgbClr val="4E6E9A">
              <a:alpha val="8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13"/>
          <p:cNvSpPr/>
          <p:nvPr/>
        </p:nvSpPr>
        <p:spPr>
          <a:xfrm>
            <a:off x="-5850" y="232975"/>
            <a:ext cx="9155700" cy="3296400"/>
          </a:xfrm>
          <a:prstGeom prst="rect">
            <a:avLst/>
          </a:prstGeom>
          <a:solidFill>
            <a:srgbClr val="4C5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5850" y="3529375"/>
            <a:ext cx="9155700" cy="1352100"/>
          </a:xfrm>
          <a:prstGeom prst="rect">
            <a:avLst/>
          </a:prstGeom>
          <a:solidFill>
            <a:srgbClr val="384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0" y="466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flipH="1">
            <a:off x="0" y="25489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2" name="Google Shape;132;p13"/>
          <p:cNvSpPr/>
          <p:nvPr/>
        </p:nvSpPr>
        <p:spPr>
          <a:xfrm rot="5400000">
            <a:off x="-1450150" y="1671525"/>
            <a:ext cx="4647600" cy="1747200"/>
          </a:xfrm>
          <a:prstGeom prst="triangle">
            <a:avLst>
              <a:gd fmla="val 50126" name="adj"/>
            </a:avLst>
          </a:prstGeom>
          <a:solidFill>
            <a:srgbClr val="38444A">
              <a:alpha val="596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3" name="Google Shape;133;p13"/>
          <p:cNvSpPr txBox="1"/>
          <p:nvPr>
            <p:ph type="title"/>
          </p:nvPr>
        </p:nvSpPr>
        <p:spPr>
          <a:xfrm>
            <a:off x="2532625" y="1515700"/>
            <a:ext cx="6424500" cy="801900"/>
          </a:xfrm>
          <a:prstGeom prst="rect">
            <a:avLst/>
          </a:prstGeom>
        </p:spPr>
        <p:txBody>
          <a:bodyPr anchorCtr="0" anchor="t" bIns="91425" lIns="91425" spcFirstLastPara="1" rIns="91425" wrap="square" tIns="91425">
            <a:normAutofit/>
          </a:bodyPr>
          <a:lstStyle>
            <a:lvl1pPr lvl="0" rtl="0" algn="r">
              <a:spcBef>
                <a:spcPts val="0"/>
              </a:spcBef>
              <a:spcAft>
                <a:spcPts val="0"/>
              </a:spcAft>
              <a:buNone/>
              <a:defRPr sz="3600">
                <a:solidFill>
                  <a:srgbClr val="FFFFFF"/>
                </a:solidFill>
                <a:latin typeface="Muli"/>
                <a:ea typeface="Muli"/>
                <a:cs typeface="Muli"/>
                <a:sym typeface="Muli"/>
              </a:defRPr>
            </a:lvl1pPr>
            <a:lvl2pPr lvl="1" rtl="0">
              <a:spcBef>
                <a:spcPts val="0"/>
              </a:spcBef>
              <a:spcAft>
                <a:spcPts val="0"/>
              </a:spcAft>
              <a:buNone/>
              <a:defRPr sz="3600">
                <a:solidFill>
                  <a:srgbClr val="FFFFFF"/>
                </a:solidFill>
                <a:latin typeface="Muli"/>
                <a:ea typeface="Muli"/>
                <a:cs typeface="Muli"/>
                <a:sym typeface="Muli"/>
              </a:defRPr>
            </a:lvl2pPr>
            <a:lvl3pPr lvl="2" rtl="0">
              <a:spcBef>
                <a:spcPts val="0"/>
              </a:spcBef>
              <a:spcAft>
                <a:spcPts val="0"/>
              </a:spcAft>
              <a:buNone/>
              <a:defRPr sz="3600">
                <a:solidFill>
                  <a:srgbClr val="FFFFFF"/>
                </a:solidFill>
                <a:latin typeface="Muli"/>
                <a:ea typeface="Muli"/>
                <a:cs typeface="Muli"/>
                <a:sym typeface="Muli"/>
              </a:defRPr>
            </a:lvl3pPr>
            <a:lvl4pPr lvl="3" rtl="0">
              <a:spcBef>
                <a:spcPts val="0"/>
              </a:spcBef>
              <a:spcAft>
                <a:spcPts val="0"/>
              </a:spcAft>
              <a:buNone/>
              <a:defRPr sz="3600">
                <a:solidFill>
                  <a:srgbClr val="FFFFFF"/>
                </a:solidFill>
                <a:latin typeface="Muli"/>
                <a:ea typeface="Muli"/>
                <a:cs typeface="Muli"/>
                <a:sym typeface="Muli"/>
              </a:defRPr>
            </a:lvl4pPr>
            <a:lvl5pPr lvl="4" rtl="0">
              <a:spcBef>
                <a:spcPts val="0"/>
              </a:spcBef>
              <a:spcAft>
                <a:spcPts val="0"/>
              </a:spcAft>
              <a:buNone/>
              <a:defRPr sz="3600">
                <a:solidFill>
                  <a:srgbClr val="FFFFFF"/>
                </a:solidFill>
                <a:latin typeface="Muli"/>
                <a:ea typeface="Muli"/>
                <a:cs typeface="Muli"/>
                <a:sym typeface="Muli"/>
              </a:defRPr>
            </a:lvl5pPr>
            <a:lvl6pPr lvl="5" rtl="0">
              <a:spcBef>
                <a:spcPts val="0"/>
              </a:spcBef>
              <a:spcAft>
                <a:spcPts val="0"/>
              </a:spcAft>
              <a:buNone/>
              <a:defRPr sz="3600">
                <a:solidFill>
                  <a:srgbClr val="FFFFFF"/>
                </a:solidFill>
                <a:latin typeface="Muli"/>
                <a:ea typeface="Muli"/>
                <a:cs typeface="Muli"/>
                <a:sym typeface="Muli"/>
              </a:defRPr>
            </a:lvl6pPr>
            <a:lvl7pPr lvl="6" rtl="0">
              <a:spcBef>
                <a:spcPts val="0"/>
              </a:spcBef>
              <a:spcAft>
                <a:spcPts val="0"/>
              </a:spcAft>
              <a:buNone/>
              <a:defRPr sz="3600">
                <a:solidFill>
                  <a:srgbClr val="FFFFFF"/>
                </a:solidFill>
                <a:latin typeface="Muli"/>
                <a:ea typeface="Muli"/>
                <a:cs typeface="Muli"/>
                <a:sym typeface="Muli"/>
              </a:defRPr>
            </a:lvl7pPr>
            <a:lvl8pPr lvl="7" rtl="0">
              <a:spcBef>
                <a:spcPts val="0"/>
              </a:spcBef>
              <a:spcAft>
                <a:spcPts val="0"/>
              </a:spcAft>
              <a:buNone/>
              <a:defRPr sz="3600">
                <a:solidFill>
                  <a:srgbClr val="FFFFFF"/>
                </a:solidFill>
                <a:latin typeface="Muli"/>
                <a:ea typeface="Muli"/>
                <a:cs typeface="Muli"/>
                <a:sym typeface="Muli"/>
              </a:defRPr>
            </a:lvl8pPr>
            <a:lvl9pPr lvl="8" rtl="0">
              <a:spcBef>
                <a:spcPts val="0"/>
              </a:spcBef>
              <a:spcAft>
                <a:spcPts val="0"/>
              </a:spcAft>
              <a:buNone/>
              <a:defRPr sz="3600">
                <a:solidFill>
                  <a:srgbClr val="FFFFFF"/>
                </a:solidFill>
                <a:latin typeface="Muli"/>
                <a:ea typeface="Muli"/>
                <a:cs typeface="Muli"/>
                <a:sym typeface="Muli"/>
              </a:defRPr>
            </a:lvl9pPr>
          </a:lstStyle>
          <a:p/>
        </p:txBody>
      </p:sp>
      <p:sp>
        <p:nvSpPr>
          <p:cNvPr id="134" name="Google Shape;134;p13"/>
          <p:cNvSpPr txBox="1"/>
          <p:nvPr>
            <p:ph idx="1" type="subTitle"/>
          </p:nvPr>
        </p:nvSpPr>
        <p:spPr>
          <a:xfrm>
            <a:off x="4713325" y="2121950"/>
            <a:ext cx="4243800" cy="393600"/>
          </a:xfrm>
          <a:prstGeom prst="rect">
            <a:avLst/>
          </a:prstGeom>
        </p:spPr>
        <p:txBody>
          <a:bodyPr anchorCtr="0" anchor="t" bIns="91425" lIns="91425" spcFirstLastPara="1" rIns="91425" wrap="square" tIns="91425">
            <a:normAutofit/>
          </a:bodyPr>
          <a:lstStyle>
            <a:lvl1pPr lvl="0" rtl="0" algn="r">
              <a:spcBef>
                <a:spcPts val="0"/>
              </a:spcBef>
              <a:spcAft>
                <a:spcPts val="0"/>
              </a:spcAft>
              <a:buNone/>
              <a:defRPr>
                <a:solidFill>
                  <a:srgbClr val="9FC5E8"/>
                </a:solidFill>
                <a:latin typeface="Muli"/>
                <a:ea typeface="Muli"/>
                <a:cs typeface="Muli"/>
                <a:sym typeface="Muli"/>
              </a:defRPr>
            </a:lvl1pPr>
            <a:lvl2pPr lvl="1" rtl="0">
              <a:spcBef>
                <a:spcPts val="1200"/>
              </a:spcBef>
              <a:spcAft>
                <a:spcPts val="0"/>
              </a:spcAft>
              <a:buNone/>
              <a:defRPr>
                <a:solidFill>
                  <a:srgbClr val="9FC5E8"/>
                </a:solidFill>
                <a:latin typeface="Muli"/>
                <a:ea typeface="Muli"/>
                <a:cs typeface="Muli"/>
                <a:sym typeface="Muli"/>
              </a:defRPr>
            </a:lvl2pPr>
            <a:lvl3pPr lvl="2" rtl="0">
              <a:spcBef>
                <a:spcPts val="1200"/>
              </a:spcBef>
              <a:spcAft>
                <a:spcPts val="0"/>
              </a:spcAft>
              <a:buNone/>
              <a:defRPr>
                <a:solidFill>
                  <a:srgbClr val="9FC5E8"/>
                </a:solidFill>
                <a:latin typeface="Muli"/>
                <a:ea typeface="Muli"/>
                <a:cs typeface="Muli"/>
                <a:sym typeface="Muli"/>
              </a:defRPr>
            </a:lvl3pPr>
            <a:lvl4pPr lvl="3" rtl="0">
              <a:spcBef>
                <a:spcPts val="1200"/>
              </a:spcBef>
              <a:spcAft>
                <a:spcPts val="0"/>
              </a:spcAft>
              <a:buNone/>
              <a:defRPr>
                <a:solidFill>
                  <a:srgbClr val="9FC5E8"/>
                </a:solidFill>
                <a:latin typeface="Muli"/>
                <a:ea typeface="Muli"/>
                <a:cs typeface="Muli"/>
                <a:sym typeface="Muli"/>
              </a:defRPr>
            </a:lvl4pPr>
            <a:lvl5pPr lvl="4" rtl="0">
              <a:spcBef>
                <a:spcPts val="1200"/>
              </a:spcBef>
              <a:spcAft>
                <a:spcPts val="0"/>
              </a:spcAft>
              <a:buNone/>
              <a:defRPr>
                <a:solidFill>
                  <a:srgbClr val="9FC5E8"/>
                </a:solidFill>
                <a:latin typeface="Muli"/>
                <a:ea typeface="Muli"/>
                <a:cs typeface="Muli"/>
                <a:sym typeface="Muli"/>
              </a:defRPr>
            </a:lvl5pPr>
            <a:lvl6pPr lvl="5" rtl="0">
              <a:spcBef>
                <a:spcPts val="1200"/>
              </a:spcBef>
              <a:spcAft>
                <a:spcPts val="0"/>
              </a:spcAft>
              <a:buNone/>
              <a:defRPr>
                <a:solidFill>
                  <a:srgbClr val="9FC5E8"/>
                </a:solidFill>
                <a:latin typeface="Muli"/>
                <a:ea typeface="Muli"/>
                <a:cs typeface="Muli"/>
                <a:sym typeface="Muli"/>
              </a:defRPr>
            </a:lvl6pPr>
            <a:lvl7pPr lvl="6" rtl="0">
              <a:spcBef>
                <a:spcPts val="1200"/>
              </a:spcBef>
              <a:spcAft>
                <a:spcPts val="0"/>
              </a:spcAft>
              <a:buNone/>
              <a:defRPr>
                <a:solidFill>
                  <a:srgbClr val="9FC5E8"/>
                </a:solidFill>
                <a:latin typeface="Muli"/>
                <a:ea typeface="Muli"/>
                <a:cs typeface="Muli"/>
                <a:sym typeface="Muli"/>
              </a:defRPr>
            </a:lvl7pPr>
            <a:lvl8pPr lvl="7" rtl="0">
              <a:spcBef>
                <a:spcPts val="1200"/>
              </a:spcBef>
              <a:spcAft>
                <a:spcPts val="0"/>
              </a:spcAft>
              <a:buNone/>
              <a:defRPr>
                <a:solidFill>
                  <a:srgbClr val="9FC5E8"/>
                </a:solidFill>
                <a:latin typeface="Muli"/>
                <a:ea typeface="Muli"/>
                <a:cs typeface="Muli"/>
                <a:sym typeface="Muli"/>
              </a:defRPr>
            </a:lvl8pPr>
            <a:lvl9pPr lvl="8" rtl="0">
              <a:spcBef>
                <a:spcPts val="1200"/>
              </a:spcBef>
              <a:spcAft>
                <a:spcPts val="1200"/>
              </a:spcAft>
              <a:buNone/>
              <a:defRPr>
                <a:solidFill>
                  <a:srgbClr val="9FC5E8"/>
                </a:solidFill>
                <a:latin typeface="Muli"/>
                <a:ea typeface="Muli"/>
                <a:cs typeface="Muli"/>
                <a:sym typeface="Muli"/>
              </a:defRPr>
            </a:lvl9pPr>
          </a:lstStyle>
          <a:p/>
        </p:txBody>
      </p:sp>
      <p:sp>
        <p:nvSpPr>
          <p:cNvPr id="135" name="Google Shape;135;p13"/>
          <p:cNvSpPr txBox="1"/>
          <p:nvPr>
            <p:ph idx="2" type="subTitle"/>
          </p:nvPr>
        </p:nvSpPr>
        <p:spPr>
          <a:xfrm>
            <a:off x="6444050" y="2503300"/>
            <a:ext cx="2513100" cy="410700"/>
          </a:xfrm>
          <a:prstGeom prst="rect">
            <a:avLst/>
          </a:prstGeom>
        </p:spPr>
        <p:txBody>
          <a:bodyPr anchorCtr="0" anchor="t" bIns="91425" lIns="91425" spcFirstLastPara="1" rIns="91425" wrap="square" tIns="91425">
            <a:normAutofit/>
          </a:bodyPr>
          <a:lstStyle>
            <a:lvl1pPr lvl="0" rtl="0" algn="r">
              <a:spcBef>
                <a:spcPts val="0"/>
              </a:spcBef>
              <a:spcAft>
                <a:spcPts val="0"/>
              </a:spcAft>
              <a:buNone/>
              <a:defRPr sz="1300">
                <a:solidFill>
                  <a:srgbClr val="FFFFFF"/>
                </a:solidFill>
                <a:latin typeface="Muli"/>
                <a:ea typeface="Muli"/>
                <a:cs typeface="Muli"/>
                <a:sym typeface="Muli"/>
              </a:defRPr>
            </a:lvl1pPr>
            <a:lvl2pPr lvl="1" rtl="0" algn="r">
              <a:spcBef>
                <a:spcPts val="1200"/>
              </a:spcBef>
              <a:spcAft>
                <a:spcPts val="0"/>
              </a:spcAft>
              <a:buNone/>
              <a:defRPr sz="1300">
                <a:solidFill>
                  <a:srgbClr val="FFFFFF"/>
                </a:solidFill>
                <a:latin typeface="Muli"/>
                <a:ea typeface="Muli"/>
                <a:cs typeface="Muli"/>
                <a:sym typeface="Muli"/>
              </a:defRPr>
            </a:lvl2pPr>
            <a:lvl3pPr lvl="2" rtl="0" algn="r">
              <a:spcBef>
                <a:spcPts val="1200"/>
              </a:spcBef>
              <a:spcAft>
                <a:spcPts val="0"/>
              </a:spcAft>
              <a:buNone/>
              <a:defRPr sz="1300">
                <a:solidFill>
                  <a:srgbClr val="FFFFFF"/>
                </a:solidFill>
                <a:latin typeface="Muli"/>
                <a:ea typeface="Muli"/>
                <a:cs typeface="Muli"/>
                <a:sym typeface="Muli"/>
              </a:defRPr>
            </a:lvl3pPr>
            <a:lvl4pPr lvl="3" rtl="0" algn="r">
              <a:spcBef>
                <a:spcPts val="1200"/>
              </a:spcBef>
              <a:spcAft>
                <a:spcPts val="0"/>
              </a:spcAft>
              <a:buNone/>
              <a:defRPr sz="1300">
                <a:solidFill>
                  <a:srgbClr val="FFFFFF"/>
                </a:solidFill>
                <a:latin typeface="Muli"/>
                <a:ea typeface="Muli"/>
                <a:cs typeface="Muli"/>
                <a:sym typeface="Muli"/>
              </a:defRPr>
            </a:lvl4pPr>
            <a:lvl5pPr lvl="4" rtl="0" algn="r">
              <a:spcBef>
                <a:spcPts val="1200"/>
              </a:spcBef>
              <a:spcAft>
                <a:spcPts val="0"/>
              </a:spcAft>
              <a:buNone/>
              <a:defRPr sz="1300">
                <a:solidFill>
                  <a:srgbClr val="FFFFFF"/>
                </a:solidFill>
                <a:latin typeface="Muli"/>
                <a:ea typeface="Muli"/>
                <a:cs typeface="Muli"/>
                <a:sym typeface="Muli"/>
              </a:defRPr>
            </a:lvl5pPr>
            <a:lvl6pPr lvl="5" rtl="0" algn="r">
              <a:spcBef>
                <a:spcPts val="1200"/>
              </a:spcBef>
              <a:spcAft>
                <a:spcPts val="0"/>
              </a:spcAft>
              <a:buNone/>
              <a:defRPr sz="1300">
                <a:solidFill>
                  <a:srgbClr val="FFFFFF"/>
                </a:solidFill>
                <a:latin typeface="Muli"/>
                <a:ea typeface="Muli"/>
                <a:cs typeface="Muli"/>
                <a:sym typeface="Muli"/>
              </a:defRPr>
            </a:lvl6pPr>
            <a:lvl7pPr lvl="6" rtl="0" algn="r">
              <a:spcBef>
                <a:spcPts val="1200"/>
              </a:spcBef>
              <a:spcAft>
                <a:spcPts val="0"/>
              </a:spcAft>
              <a:buNone/>
              <a:defRPr sz="1300">
                <a:solidFill>
                  <a:srgbClr val="FFFFFF"/>
                </a:solidFill>
                <a:latin typeface="Muli"/>
                <a:ea typeface="Muli"/>
                <a:cs typeface="Muli"/>
                <a:sym typeface="Muli"/>
              </a:defRPr>
            </a:lvl7pPr>
            <a:lvl8pPr lvl="7" rtl="0" algn="r">
              <a:spcBef>
                <a:spcPts val="1200"/>
              </a:spcBef>
              <a:spcAft>
                <a:spcPts val="0"/>
              </a:spcAft>
              <a:buNone/>
              <a:defRPr sz="1300">
                <a:solidFill>
                  <a:srgbClr val="FFFFFF"/>
                </a:solidFill>
                <a:latin typeface="Muli"/>
                <a:ea typeface="Muli"/>
                <a:cs typeface="Muli"/>
                <a:sym typeface="Muli"/>
              </a:defRPr>
            </a:lvl8pPr>
            <a:lvl9pPr lvl="8" rtl="0" algn="r">
              <a:spcBef>
                <a:spcPts val="1200"/>
              </a:spcBef>
              <a:spcAft>
                <a:spcPts val="1200"/>
              </a:spcAft>
              <a:buNone/>
              <a:defRPr sz="1300">
                <a:solidFill>
                  <a:srgbClr val="FFFFFF"/>
                </a:solidFill>
                <a:latin typeface="Muli"/>
                <a:ea typeface="Muli"/>
                <a:cs typeface="Muli"/>
                <a:sym typeface="Mul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36" name="Shape 136"/>
        <p:cNvGrpSpPr/>
        <p:nvPr/>
      </p:nvGrpSpPr>
      <p:grpSpPr>
        <a:xfrm>
          <a:off x="0" y="0"/>
          <a:ext cx="0" cy="0"/>
          <a:chOff x="0" y="0"/>
          <a:chExt cx="0" cy="0"/>
        </a:xfrm>
      </p:grpSpPr>
      <p:sp>
        <p:nvSpPr>
          <p:cNvPr id="137" name="Google Shape;137;p14"/>
          <p:cNvSpPr txBox="1"/>
          <p:nvPr>
            <p:ph type="title"/>
          </p:nvPr>
        </p:nvSpPr>
        <p:spPr>
          <a:xfrm>
            <a:off x="370483" y="445025"/>
            <a:ext cx="84600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p:txBody>
      </p:sp>
      <p:sp>
        <p:nvSpPr>
          <p:cNvPr id="138" name="Google Shape;138;p14"/>
          <p:cNvSpPr txBox="1"/>
          <p:nvPr>
            <p:ph idx="1" type="body"/>
          </p:nvPr>
        </p:nvSpPr>
        <p:spPr>
          <a:xfrm>
            <a:off x="370475" y="1348400"/>
            <a:ext cx="3891300" cy="3416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Font typeface="Muli"/>
              <a:buChar char="●"/>
              <a:defRPr>
                <a:latin typeface="Muli"/>
                <a:ea typeface="Muli"/>
                <a:cs typeface="Muli"/>
                <a:sym typeface="Muli"/>
              </a:defRPr>
            </a:lvl1pPr>
            <a:lvl2pPr indent="-298450" lvl="1" marL="914400" rtl="0">
              <a:spcBef>
                <a:spcPts val="0"/>
              </a:spcBef>
              <a:spcAft>
                <a:spcPts val="0"/>
              </a:spcAft>
              <a:buSzPts val="1100"/>
              <a:buFont typeface="Muli"/>
              <a:buChar char="○"/>
              <a:defRPr>
                <a:latin typeface="Muli"/>
                <a:ea typeface="Muli"/>
                <a:cs typeface="Muli"/>
                <a:sym typeface="Muli"/>
              </a:defRPr>
            </a:lvl2pPr>
            <a:lvl3pPr indent="-298450" lvl="2" marL="1371600" rtl="0">
              <a:spcBef>
                <a:spcPts val="0"/>
              </a:spcBef>
              <a:spcAft>
                <a:spcPts val="0"/>
              </a:spcAft>
              <a:buSzPts val="1100"/>
              <a:buFont typeface="Muli"/>
              <a:buChar char="■"/>
              <a:defRPr>
                <a:latin typeface="Muli"/>
                <a:ea typeface="Muli"/>
                <a:cs typeface="Muli"/>
                <a:sym typeface="Muli"/>
              </a:defRPr>
            </a:lvl3pPr>
            <a:lvl4pPr indent="-298450" lvl="3" marL="1828800" rtl="0">
              <a:spcBef>
                <a:spcPts val="0"/>
              </a:spcBef>
              <a:spcAft>
                <a:spcPts val="0"/>
              </a:spcAft>
              <a:buSzPts val="1100"/>
              <a:buFont typeface="Muli"/>
              <a:buChar char="●"/>
              <a:defRPr>
                <a:latin typeface="Muli"/>
                <a:ea typeface="Muli"/>
                <a:cs typeface="Muli"/>
                <a:sym typeface="Muli"/>
              </a:defRPr>
            </a:lvl4pPr>
            <a:lvl5pPr indent="-298450" lvl="4" marL="2286000" rtl="0">
              <a:spcBef>
                <a:spcPts val="0"/>
              </a:spcBef>
              <a:spcAft>
                <a:spcPts val="0"/>
              </a:spcAft>
              <a:buSzPts val="1100"/>
              <a:buFont typeface="Muli"/>
              <a:buChar char="○"/>
              <a:defRPr>
                <a:latin typeface="Muli"/>
                <a:ea typeface="Muli"/>
                <a:cs typeface="Muli"/>
                <a:sym typeface="Muli"/>
              </a:defRPr>
            </a:lvl5pPr>
            <a:lvl6pPr indent="-298450" lvl="5" marL="2743200" rtl="0">
              <a:spcBef>
                <a:spcPts val="0"/>
              </a:spcBef>
              <a:spcAft>
                <a:spcPts val="0"/>
              </a:spcAft>
              <a:buSzPts val="1100"/>
              <a:buFont typeface="Muli"/>
              <a:buChar char="■"/>
              <a:defRPr>
                <a:latin typeface="Muli"/>
                <a:ea typeface="Muli"/>
                <a:cs typeface="Muli"/>
                <a:sym typeface="Muli"/>
              </a:defRPr>
            </a:lvl6pPr>
            <a:lvl7pPr indent="-298450" lvl="6" marL="3200400" rtl="0">
              <a:spcBef>
                <a:spcPts val="0"/>
              </a:spcBef>
              <a:spcAft>
                <a:spcPts val="0"/>
              </a:spcAft>
              <a:buSzPts val="1100"/>
              <a:buFont typeface="Muli"/>
              <a:buChar char="●"/>
              <a:defRPr>
                <a:latin typeface="Muli"/>
                <a:ea typeface="Muli"/>
                <a:cs typeface="Muli"/>
                <a:sym typeface="Muli"/>
              </a:defRPr>
            </a:lvl7pPr>
            <a:lvl8pPr indent="-298450" lvl="7" marL="3657600" rtl="0">
              <a:spcBef>
                <a:spcPts val="0"/>
              </a:spcBef>
              <a:spcAft>
                <a:spcPts val="0"/>
              </a:spcAft>
              <a:buSzPts val="1100"/>
              <a:buFont typeface="Muli"/>
              <a:buChar char="○"/>
              <a:defRPr>
                <a:latin typeface="Muli"/>
                <a:ea typeface="Muli"/>
                <a:cs typeface="Muli"/>
                <a:sym typeface="Muli"/>
              </a:defRPr>
            </a:lvl8pPr>
            <a:lvl9pPr indent="-298450" lvl="8" marL="4114800" rtl="0">
              <a:spcBef>
                <a:spcPts val="0"/>
              </a:spcBef>
              <a:spcAft>
                <a:spcPts val="0"/>
              </a:spcAft>
              <a:buSzPts val="1100"/>
              <a:buFont typeface="Muli"/>
              <a:buChar char="■"/>
              <a:defRPr>
                <a:latin typeface="Muli"/>
                <a:ea typeface="Muli"/>
                <a:cs typeface="Muli"/>
                <a:sym typeface="Muli"/>
              </a:defRPr>
            </a:lvl9pPr>
          </a:lstStyle>
          <a:p/>
        </p:txBody>
      </p:sp>
      <p:sp>
        <p:nvSpPr>
          <p:cNvPr id="139" name="Google Shape;13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40" name="Google Shape;140;p14"/>
          <p:cNvGrpSpPr/>
          <p:nvPr/>
        </p:nvGrpSpPr>
        <p:grpSpPr>
          <a:xfrm rot="-5400000">
            <a:off x="-47651" y="696877"/>
            <a:ext cx="649715" cy="69000"/>
            <a:chOff x="684763" y="3506750"/>
            <a:chExt cx="3536825" cy="69000"/>
          </a:xfrm>
        </p:grpSpPr>
        <p:sp>
          <p:nvSpPr>
            <p:cNvPr id="141" name="Google Shape;141;p14"/>
            <p:cNvSpPr/>
            <p:nvPr/>
          </p:nvSpPr>
          <p:spPr>
            <a:xfrm>
              <a:off x="1515450" y="3506750"/>
              <a:ext cx="1003800" cy="69000"/>
            </a:xfrm>
            <a:prstGeom prst="rect">
              <a:avLst/>
            </a:prstGeom>
            <a:solidFill>
              <a:srgbClr val="5477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2" name="Google Shape;142;p14"/>
            <p:cNvSpPr/>
            <p:nvPr/>
          </p:nvSpPr>
          <p:spPr>
            <a:xfrm>
              <a:off x="684763" y="3506750"/>
              <a:ext cx="830700" cy="69000"/>
            </a:xfrm>
            <a:prstGeom prst="rect">
              <a:avLst/>
            </a:prstGeom>
            <a:solidFill>
              <a:srgbClr val="4E6E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3" name="Google Shape;143;p14"/>
            <p:cNvSpPr/>
            <p:nvPr/>
          </p:nvSpPr>
          <p:spPr>
            <a:xfrm>
              <a:off x="3438288" y="3506750"/>
              <a:ext cx="783300" cy="69000"/>
            </a:xfrm>
            <a:prstGeom prst="rect">
              <a:avLst/>
            </a:prstGeom>
            <a:solidFill>
              <a:srgbClr val="648D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4" name="Google Shape;144;p14"/>
            <p:cNvSpPr/>
            <p:nvPr/>
          </p:nvSpPr>
          <p:spPr>
            <a:xfrm>
              <a:off x="2519144" y="3506750"/>
              <a:ext cx="918900" cy="69000"/>
            </a:xfrm>
            <a:prstGeom prst="rect">
              <a:avLst/>
            </a:prstGeom>
            <a:solidFill>
              <a:srgbClr val="5A7F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145" name="Google Shape;145;p14"/>
          <p:cNvSpPr txBox="1"/>
          <p:nvPr>
            <p:ph idx="2" type="subTitle"/>
          </p:nvPr>
        </p:nvSpPr>
        <p:spPr>
          <a:xfrm>
            <a:off x="370483" y="941525"/>
            <a:ext cx="8460000" cy="393600"/>
          </a:xfrm>
          <a:prstGeom prst="rect">
            <a:avLst/>
          </a:prstGeom>
        </p:spPr>
        <p:txBody>
          <a:bodyPr anchorCtr="0" anchor="t" bIns="91425" lIns="91425" spcFirstLastPara="1" rIns="91425" wrap="square" tIns="91425">
            <a:normAutofit/>
          </a:bodyPr>
          <a:lstStyle>
            <a:lvl1pPr lvl="0" rtl="0">
              <a:spcBef>
                <a:spcPts val="0"/>
              </a:spcBef>
              <a:spcAft>
                <a:spcPts val="0"/>
              </a:spcAft>
              <a:buNone/>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p:txBody>
      </p:sp>
      <p:sp>
        <p:nvSpPr>
          <p:cNvPr id="146" name="Google Shape;146;p14"/>
          <p:cNvSpPr txBox="1"/>
          <p:nvPr>
            <p:ph idx="3" type="body"/>
          </p:nvPr>
        </p:nvSpPr>
        <p:spPr>
          <a:xfrm>
            <a:off x="4581150" y="1348400"/>
            <a:ext cx="3891300" cy="3416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Font typeface="Muli"/>
              <a:buChar char="●"/>
              <a:defRPr>
                <a:latin typeface="Muli"/>
                <a:ea typeface="Muli"/>
                <a:cs typeface="Muli"/>
                <a:sym typeface="Muli"/>
              </a:defRPr>
            </a:lvl1pPr>
            <a:lvl2pPr indent="-298450" lvl="1" marL="914400" rtl="0">
              <a:spcBef>
                <a:spcPts val="0"/>
              </a:spcBef>
              <a:spcAft>
                <a:spcPts val="0"/>
              </a:spcAft>
              <a:buSzPts val="1100"/>
              <a:buFont typeface="Muli"/>
              <a:buChar char="○"/>
              <a:defRPr>
                <a:latin typeface="Muli"/>
                <a:ea typeface="Muli"/>
                <a:cs typeface="Muli"/>
                <a:sym typeface="Muli"/>
              </a:defRPr>
            </a:lvl2pPr>
            <a:lvl3pPr indent="-298450" lvl="2" marL="1371600" rtl="0">
              <a:spcBef>
                <a:spcPts val="0"/>
              </a:spcBef>
              <a:spcAft>
                <a:spcPts val="0"/>
              </a:spcAft>
              <a:buSzPts val="1100"/>
              <a:buFont typeface="Muli"/>
              <a:buChar char="■"/>
              <a:defRPr>
                <a:latin typeface="Muli"/>
                <a:ea typeface="Muli"/>
                <a:cs typeface="Muli"/>
                <a:sym typeface="Muli"/>
              </a:defRPr>
            </a:lvl3pPr>
            <a:lvl4pPr indent="-298450" lvl="3" marL="1828800" rtl="0">
              <a:spcBef>
                <a:spcPts val="0"/>
              </a:spcBef>
              <a:spcAft>
                <a:spcPts val="0"/>
              </a:spcAft>
              <a:buSzPts val="1100"/>
              <a:buFont typeface="Muli"/>
              <a:buChar char="●"/>
              <a:defRPr>
                <a:latin typeface="Muli"/>
                <a:ea typeface="Muli"/>
                <a:cs typeface="Muli"/>
                <a:sym typeface="Muli"/>
              </a:defRPr>
            </a:lvl4pPr>
            <a:lvl5pPr indent="-298450" lvl="4" marL="2286000" rtl="0">
              <a:spcBef>
                <a:spcPts val="0"/>
              </a:spcBef>
              <a:spcAft>
                <a:spcPts val="0"/>
              </a:spcAft>
              <a:buSzPts val="1100"/>
              <a:buFont typeface="Muli"/>
              <a:buChar char="○"/>
              <a:defRPr>
                <a:latin typeface="Muli"/>
                <a:ea typeface="Muli"/>
                <a:cs typeface="Muli"/>
                <a:sym typeface="Muli"/>
              </a:defRPr>
            </a:lvl5pPr>
            <a:lvl6pPr indent="-298450" lvl="5" marL="2743200" rtl="0">
              <a:spcBef>
                <a:spcPts val="0"/>
              </a:spcBef>
              <a:spcAft>
                <a:spcPts val="0"/>
              </a:spcAft>
              <a:buSzPts val="1100"/>
              <a:buFont typeface="Muli"/>
              <a:buChar char="■"/>
              <a:defRPr>
                <a:latin typeface="Muli"/>
                <a:ea typeface="Muli"/>
                <a:cs typeface="Muli"/>
                <a:sym typeface="Muli"/>
              </a:defRPr>
            </a:lvl6pPr>
            <a:lvl7pPr indent="-298450" lvl="6" marL="3200400" rtl="0">
              <a:spcBef>
                <a:spcPts val="0"/>
              </a:spcBef>
              <a:spcAft>
                <a:spcPts val="0"/>
              </a:spcAft>
              <a:buSzPts val="1100"/>
              <a:buFont typeface="Muli"/>
              <a:buChar char="●"/>
              <a:defRPr>
                <a:latin typeface="Muli"/>
                <a:ea typeface="Muli"/>
                <a:cs typeface="Muli"/>
                <a:sym typeface="Muli"/>
              </a:defRPr>
            </a:lvl7pPr>
            <a:lvl8pPr indent="-298450" lvl="7" marL="3657600" rtl="0">
              <a:spcBef>
                <a:spcPts val="0"/>
              </a:spcBef>
              <a:spcAft>
                <a:spcPts val="0"/>
              </a:spcAft>
              <a:buSzPts val="1100"/>
              <a:buFont typeface="Muli"/>
              <a:buChar char="○"/>
              <a:defRPr>
                <a:latin typeface="Muli"/>
                <a:ea typeface="Muli"/>
                <a:cs typeface="Muli"/>
                <a:sym typeface="Muli"/>
              </a:defRPr>
            </a:lvl8pPr>
            <a:lvl9pPr indent="-298450" lvl="8" marL="4114800" rtl="0">
              <a:spcBef>
                <a:spcPts val="0"/>
              </a:spcBef>
              <a:spcAft>
                <a:spcPts val="0"/>
              </a:spcAft>
              <a:buSzPts val="1100"/>
              <a:buFont typeface="Muli"/>
              <a:buChar char="■"/>
              <a:defRPr>
                <a:latin typeface="Muli"/>
                <a:ea typeface="Muli"/>
                <a:cs typeface="Muli"/>
                <a:sym typeface="Mul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1">
  <p:cSld name="SECTION_HEADER_1_1">
    <p:spTree>
      <p:nvGrpSpPr>
        <p:cNvPr id="147" name="Shape 147"/>
        <p:cNvGrpSpPr/>
        <p:nvPr/>
      </p:nvGrpSpPr>
      <p:grpSpPr>
        <a:xfrm>
          <a:off x="0" y="0"/>
          <a:ext cx="0" cy="0"/>
          <a:chOff x="0" y="0"/>
          <a:chExt cx="0" cy="0"/>
        </a:xfrm>
      </p:grpSpPr>
      <p:sp>
        <p:nvSpPr>
          <p:cNvPr id="148" name="Google Shape;148;p15"/>
          <p:cNvSpPr/>
          <p:nvPr/>
        </p:nvSpPr>
        <p:spPr>
          <a:xfrm>
            <a:off x="2147700" y="0"/>
            <a:ext cx="2595000" cy="5143500"/>
          </a:xfrm>
          <a:prstGeom prst="rect">
            <a:avLst/>
          </a:prstGeom>
          <a:solidFill>
            <a:srgbClr val="5477A7">
              <a:alpha val="803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9" name="Google Shape;149;p15"/>
          <p:cNvSpPr/>
          <p:nvPr/>
        </p:nvSpPr>
        <p:spPr>
          <a:xfrm>
            <a:off x="0" y="0"/>
            <a:ext cx="2147700" cy="5143500"/>
          </a:xfrm>
          <a:prstGeom prst="rect">
            <a:avLst/>
          </a:prstGeom>
          <a:solidFill>
            <a:srgbClr val="4E6E9A">
              <a:alpha val="803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0" name="Google Shape;150;p15"/>
          <p:cNvSpPr/>
          <p:nvPr/>
        </p:nvSpPr>
        <p:spPr>
          <a:xfrm>
            <a:off x="7119100" y="0"/>
            <a:ext cx="2025000" cy="5143500"/>
          </a:xfrm>
          <a:prstGeom prst="rect">
            <a:avLst/>
          </a:prstGeom>
          <a:solidFill>
            <a:srgbClr val="648DC6">
              <a:alpha val="803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1" name="Google Shape;151;p15"/>
          <p:cNvSpPr/>
          <p:nvPr/>
        </p:nvSpPr>
        <p:spPr>
          <a:xfrm>
            <a:off x="4742700" y="0"/>
            <a:ext cx="2376300" cy="5143500"/>
          </a:xfrm>
          <a:prstGeom prst="rect">
            <a:avLst/>
          </a:prstGeom>
          <a:solidFill>
            <a:srgbClr val="5A7FB3">
              <a:alpha val="803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2" name="Google Shape;152;p15"/>
          <p:cNvSpPr/>
          <p:nvPr/>
        </p:nvSpPr>
        <p:spPr>
          <a:xfrm rot="5400000">
            <a:off x="2035125" y="-107150"/>
            <a:ext cx="2393100" cy="6463200"/>
          </a:xfrm>
          <a:prstGeom prst="rect">
            <a:avLst/>
          </a:prstGeom>
          <a:solidFill>
            <a:srgbClr val="38444A">
              <a:alpha val="596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3" name="Google Shape;153;p15"/>
          <p:cNvSpPr txBox="1"/>
          <p:nvPr>
            <p:ph type="title"/>
          </p:nvPr>
        </p:nvSpPr>
        <p:spPr>
          <a:xfrm>
            <a:off x="539025" y="2499500"/>
            <a:ext cx="5067900" cy="841800"/>
          </a:xfrm>
          <a:prstGeom prst="rect">
            <a:avLst/>
          </a:prstGeom>
        </p:spPr>
        <p:txBody>
          <a:bodyPr anchorCtr="0" anchor="ctr" bIns="91425" lIns="91425" spcFirstLastPara="1" rIns="91425" wrap="square" tIns="91425">
            <a:norm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p:txBody>
      </p:sp>
      <p:sp>
        <p:nvSpPr>
          <p:cNvPr id="154" name="Google Shape;15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
        <p:nvSpPr>
          <p:cNvPr id="155" name="Google Shape;155;p15"/>
          <p:cNvSpPr txBox="1"/>
          <p:nvPr>
            <p:ph idx="1" type="subTitle"/>
          </p:nvPr>
        </p:nvSpPr>
        <p:spPr>
          <a:xfrm>
            <a:off x="539025" y="3575750"/>
            <a:ext cx="3828300" cy="424800"/>
          </a:xfrm>
          <a:prstGeom prst="rect">
            <a:avLst/>
          </a:prstGeom>
        </p:spPr>
        <p:txBody>
          <a:bodyPr anchorCtr="0" anchor="t" bIns="91425" lIns="91425" spcFirstLastPara="1" rIns="91425" wrap="square" tIns="91425">
            <a:normAutofit/>
          </a:bodyPr>
          <a:lstStyle>
            <a:lvl1pPr lvl="0" rtl="0">
              <a:spcBef>
                <a:spcPts val="0"/>
              </a:spcBef>
              <a:spcAft>
                <a:spcPts val="0"/>
              </a:spcAft>
              <a:buNone/>
              <a:defRPr>
                <a:solidFill>
                  <a:srgbClr val="FFFFFF"/>
                </a:solidFill>
              </a:defRPr>
            </a:lvl1pPr>
            <a:lvl2pPr lvl="1" rtl="0">
              <a:spcBef>
                <a:spcPts val="1200"/>
              </a:spcBef>
              <a:spcAft>
                <a:spcPts val="0"/>
              </a:spcAft>
              <a:buNone/>
              <a:defRPr>
                <a:solidFill>
                  <a:srgbClr val="FFFFFF"/>
                </a:solidFill>
              </a:defRPr>
            </a:lvl2pPr>
            <a:lvl3pPr lvl="2" rtl="0">
              <a:spcBef>
                <a:spcPts val="1200"/>
              </a:spcBef>
              <a:spcAft>
                <a:spcPts val="0"/>
              </a:spcAft>
              <a:buNone/>
              <a:defRPr>
                <a:solidFill>
                  <a:srgbClr val="FFFFFF"/>
                </a:solidFill>
              </a:defRPr>
            </a:lvl3pPr>
            <a:lvl4pPr lvl="3" rtl="0">
              <a:spcBef>
                <a:spcPts val="1200"/>
              </a:spcBef>
              <a:spcAft>
                <a:spcPts val="0"/>
              </a:spcAft>
              <a:buNone/>
              <a:defRPr>
                <a:solidFill>
                  <a:srgbClr val="FFFFFF"/>
                </a:solidFill>
              </a:defRPr>
            </a:lvl4pPr>
            <a:lvl5pPr lvl="4" rtl="0">
              <a:spcBef>
                <a:spcPts val="1200"/>
              </a:spcBef>
              <a:spcAft>
                <a:spcPts val="0"/>
              </a:spcAft>
              <a:buNone/>
              <a:defRPr>
                <a:solidFill>
                  <a:srgbClr val="FFFFFF"/>
                </a:solidFill>
              </a:defRPr>
            </a:lvl5pPr>
            <a:lvl6pPr lvl="5" rtl="0">
              <a:spcBef>
                <a:spcPts val="1200"/>
              </a:spcBef>
              <a:spcAft>
                <a:spcPts val="0"/>
              </a:spcAft>
              <a:buNone/>
              <a:defRPr>
                <a:solidFill>
                  <a:srgbClr val="FFFFFF"/>
                </a:solidFill>
              </a:defRPr>
            </a:lvl6pPr>
            <a:lvl7pPr lvl="6" rtl="0">
              <a:spcBef>
                <a:spcPts val="1200"/>
              </a:spcBef>
              <a:spcAft>
                <a:spcPts val="0"/>
              </a:spcAft>
              <a:buNone/>
              <a:defRPr>
                <a:solidFill>
                  <a:srgbClr val="FFFFFF"/>
                </a:solidFill>
              </a:defRPr>
            </a:lvl7pPr>
            <a:lvl8pPr lvl="7" rtl="0">
              <a:spcBef>
                <a:spcPts val="1200"/>
              </a:spcBef>
              <a:spcAft>
                <a:spcPts val="0"/>
              </a:spcAft>
              <a:buNone/>
              <a:defRPr>
                <a:solidFill>
                  <a:srgbClr val="FFFFFF"/>
                </a:solidFill>
              </a:defRPr>
            </a:lvl8pPr>
            <a:lvl9pPr lvl="8" rtl="0">
              <a:spcBef>
                <a:spcPts val="1200"/>
              </a:spcBef>
              <a:spcAft>
                <a:spcPts val="1200"/>
              </a:spcAft>
              <a:buNone/>
              <a:defRPr>
                <a:solidFill>
                  <a:srgbClr val="FFFFFF"/>
                </a:solidFill>
              </a:defRPr>
            </a:lvl9pPr>
          </a:lstStyle>
          <a:p/>
        </p:txBody>
      </p:sp>
      <p:sp>
        <p:nvSpPr>
          <p:cNvPr id="156" name="Google Shape;156;p15"/>
          <p:cNvSpPr/>
          <p:nvPr/>
        </p:nvSpPr>
        <p:spPr>
          <a:xfrm rot="5400000">
            <a:off x="5612775" y="2783050"/>
            <a:ext cx="2383800" cy="682800"/>
          </a:xfrm>
          <a:prstGeom prst="triangle">
            <a:avLst>
              <a:gd fmla="val 50126" name="adj"/>
            </a:avLst>
          </a:prstGeom>
          <a:solidFill>
            <a:srgbClr val="38444A">
              <a:alpha val="596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ides 3">
  <p:cSld name="BLANK_1_3">
    <p:spTree>
      <p:nvGrpSpPr>
        <p:cNvPr id="157" name="Shape 157"/>
        <p:cNvGrpSpPr/>
        <p:nvPr/>
      </p:nvGrpSpPr>
      <p:grpSpPr>
        <a:xfrm>
          <a:off x="0" y="0"/>
          <a:ext cx="0" cy="0"/>
          <a:chOff x="0" y="0"/>
          <a:chExt cx="0" cy="0"/>
        </a:xfrm>
      </p:grpSpPr>
      <p:sp>
        <p:nvSpPr>
          <p:cNvPr id="158" name="Google Shape;15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9" name="Google Shape;159;p16"/>
          <p:cNvSpPr/>
          <p:nvPr/>
        </p:nvSpPr>
        <p:spPr>
          <a:xfrm>
            <a:off x="0" y="0"/>
            <a:ext cx="3778500" cy="5143500"/>
          </a:xfrm>
          <a:prstGeom prst="rect">
            <a:avLst/>
          </a:prstGeom>
          <a:solidFill>
            <a:srgbClr val="5E85B9">
              <a:alpha val="911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0" name="Google Shape;160;p16"/>
          <p:cNvSpPr txBox="1"/>
          <p:nvPr>
            <p:ph type="title"/>
          </p:nvPr>
        </p:nvSpPr>
        <p:spPr>
          <a:xfrm>
            <a:off x="370625" y="687000"/>
            <a:ext cx="3588600" cy="17628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4800">
                <a:solidFill>
                  <a:srgbClr val="FFFFFF"/>
                </a:solidFill>
                <a:latin typeface="Muli"/>
                <a:ea typeface="Muli"/>
                <a:cs typeface="Muli"/>
                <a:sym typeface="Muli"/>
              </a:defRPr>
            </a:lvl1pPr>
            <a:lvl2pPr lvl="1" rtl="0">
              <a:spcBef>
                <a:spcPts val="0"/>
              </a:spcBef>
              <a:spcAft>
                <a:spcPts val="0"/>
              </a:spcAft>
              <a:buNone/>
              <a:defRPr sz="4800">
                <a:solidFill>
                  <a:srgbClr val="FFFFFF"/>
                </a:solidFill>
              </a:defRPr>
            </a:lvl2pPr>
            <a:lvl3pPr lvl="2" rtl="0">
              <a:spcBef>
                <a:spcPts val="0"/>
              </a:spcBef>
              <a:spcAft>
                <a:spcPts val="0"/>
              </a:spcAft>
              <a:buNone/>
              <a:defRPr sz="4800">
                <a:solidFill>
                  <a:srgbClr val="FFFFFF"/>
                </a:solidFill>
              </a:defRPr>
            </a:lvl3pPr>
            <a:lvl4pPr lvl="3" rtl="0">
              <a:spcBef>
                <a:spcPts val="0"/>
              </a:spcBef>
              <a:spcAft>
                <a:spcPts val="0"/>
              </a:spcAft>
              <a:buNone/>
              <a:defRPr sz="4800">
                <a:solidFill>
                  <a:srgbClr val="FFFFFF"/>
                </a:solidFill>
              </a:defRPr>
            </a:lvl4pPr>
            <a:lvl5pPr lvl="4" rtl="0">
              <a:spcBef>
                <a:spcPts val="0"/>
              </a:spcBef>
              <a:spcAft>
                <a:spcPts val="0"/>
              </a:spcAft>
              <a:buNone/>
              <a:defRPr sz="4800">
                <a:solidFill>
                  <a:srgbClr val="FFFFFF"/>
                </a:solidFill>
              </a:defRPr>
            </a:lvl5pPr>
            <a:lvl6pPr lvl="5" rtl="0">
              <a:spcBef>
                <a:spcPts val="0"/>
              </a:spcBef>
              <a:spcAft>
                <a:spcPts val="0"/>
              </a:spcAft>
              <a:buNone/>
              <a:defRPr sz="4800">
                <a:solidFill>
                  <a:srgbClr val="FFFFFF"/>
                </a:solidFill>
              </a:defRPr>
            </a:lvl6pPr>
            <a:lvl7pPr lvl="6" rtl="0">
              <a:spcBef>
                <a:spcPts val="0"/>
              </a:spcBef>
              <a:spcAft>
                <a:spcPts val="0"/>
              </a:spcAft>
              <a:buNone/>
              <a:defRPr sz="4800">
                <a:solidFill>
                  <a:srgbClr val="FFFFFF"/>
                </a:solidFill>
              </a:defRPr>
            </a:lvl7pPr>
            <a:lvl8pPr lvl="7" rtl="0">
              <a:spcBef>
                <a:spcPts val="0"/>
              </a:spcBef>
              <a:spcAft>
                <a:spcPts val="0"/>
              </a:spcAft>
              <a:buNone/>
              <a:defRPr sz="4800">
                <a:solidFill>
                  <a:srgbClr val="FFFFFF"/>
                </a:solidFill>
              </a:defRPr>
            </a:lvl8pPr>
            <a:lvl9pPr lvl="8" rtl="0">
              <a:spcBef>
                <a:spcPts val="0"/>
              </a:spcBef>
              <a:spcAft>
                <a:spcPts val="0"/>
              </a:spcAft>
              <a:buNone/>
              <a:defRPr sz="4800">
                <a:solidFill>
                  <a:srgbClr val="FFFFFF"/>
                </a:solidFill>
              </a:defRPr>
            </a:lvl9pPr>
          </a:lstStyle>
          <a:p/>
        </p:txBody>
      </p:sp>
      <p:sp>
        <p:nvSpPr>
          <p:cNvPr id="161" name="Google Shape;161;p16"/>
          <p:cNvSpPr txBox="1"/>
          <p:nvPr>
            <p:ph idx="1" type="subTitle"/>
          </p:nvPr>
        </p:nvSpPr>
        <p:spPr>
          <a:xfrm>
            <a:off x="533325" y="3001125"/>
            <a:ext cx="3082500" cy="723300"/>
          </a:xfrm>
          <a:prstGeom prst="rect">
            <a:avLst/>
          </a:prstGeom>
        </p:spPr>
        <p:txBody>
          <a:bodyPr anchorCtr="0" anchor="t" bIns="91425" lIns="91425" spcFirstLastPara="1" rIns="91425" wrap="square" tIns="91425">
            <a:normAutofit/>
          </a:bodyPr>
          <a:lstStyle>
            <a:lvl1pPr lvl="0" rtl="0">
              <a:spcBef>
                <a:spcPts val="0"/>
              </a:spcBef>
              <a:spcAft>
                <a:spcPts val="0"/>
              </a:spcAft>
              <a:buNone/>
              <a:defRPr>
                <a:solidFill>
                  <a:srgbClr val="FFFFFF"/>
                </a:solidFill>
                <a:latin typeface="Muli"/>
                <a:ea typeface="Muli"/>
                <a:cs typeface="Muli"/>
                <a:sym typeface="Muli"/>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ides 2">
  <p:cSld name="BLANK_1_2">
    <p:spTree>
      <p:nvGrpSpPr>
        <p:cNvPr id="162" name="Shape 162"/>
        <p:cNvGrpSpPr/>
        <p:nvPr/>
      </p:nvGrpSpPr>
      <p:grpSpPr>
        <a:xfrm>
          <a:off x="0" y="0"/>
          <a:ext cx="0" cy="0"/>
          <a:chOff x="0" y="0"/>
          <a:chExt cx="0" cy="0"/>
        </a:xfrm>
      </p:grpSpPr>
      <p:sp>
        <p:nvSpPr>
          <p:cNvPr id="163" name="Google Shape;16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4" name="Google Shape;164;p17"/>
          <p:cNvSpPr/>
          <p:nvPr/>
        </p:nvSpPr>
        <p:spPr>
          <a:xfrm>
            <a:off x="4537225" y="0"/>
            <a:ext cx="4606800" cy="5143500"/>
          </a:xfrm>
          <a:prstGeom prst="rect">
            <a:avLst/>
          </a:prstGeom>
          <a:solidFill>
            <a:srgbClr val="5E85B9">
              <a:alpha val="911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5" name="Google Shape;165;p17"/>
          <p:cNvSpPr txBox="1"/>
          <p:nvPr>
            <p:ph idx="1" type="subTitle"/>
          </p:nvPr>
        </p:nvSpPr>
        <p:spPr>
          <a:xfrm>
            <a:off x="752950" y="3500700"/>
            <a:ext cx="3109500" cy="1162500"/>
          </a:xfrm>
          <a:prstGeom prst="rect">
            <a:avLst/>
          </a:prstGeom>
        </p:spPr>
        <p:txBody>
          <a:bodyPr anchorCtr="0" anchor="ctr" bIns="91425" lIns="91425" spcFirstLastPara="1" rIns="91425" wrap="square" tIns="91425">
            <a:normAutofit/>
          </a:bodyPr>
          <a:lstStyle>
            <a:lvl1pPr lvl="0" rtl="0" algn="ctr">
              <a:spcBef>
                <a:spcPts val="0"/>
              </a:spcBef>
              <a:spcAft>
                <a:spcPts val="0"/>
              </a:spcAft>
              <a:buNone/>
              <a:defRPr>
                <a:solidFill>
                  <a:srgbClr val="5E85B9"/>
                </a:solidFill>
                <a:latin typeface="Muli"/>
                <a:ea typeface="Muli"/>
                <a:cs typeface="Muli"/>
                <a:sym typeface="Muli"/>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p:txBody>
      </p:sp>
      <p:sp>
        <p:nvSpPr>
          <p:cNvPr id="166" name="Google Shape;166;p17"/>
          <p:cNvSpPr txBox="1"/>
          <p:nvPr>
            <p:ph idx="2" type="subTitle"/>
          </p:nvPr>
        </p:nvSpPr>
        <p:spPr>
          <a:xfrm>
            <a:off x="5285875" y="3500700"/>
            <a:ext cx="3109500" cy="1162500"/>
          </a:xfrm>
          <a:prstGeom prst="rect">
            <a:avLst/>
          </a:prstGeom>
        </p:spPr>
        <p:txBody>
          <a:bodyPr anchorCtr="0" anchor="ctr" bIns="91425" lIns="91425" spcFirstLastPara="1" rIns="91425" wrap="square" tIns="91425">
            <a:normAutofit/>
          </a:bodyPr>
          <a:lstStyle>
            <a:lvl1pPr lvl="0" rtl="0" algn="ctr">
              <a:spcBef>
                <a:spcPts val="0"/>
              </a:spcBef>
              <a:spcAft>
                <a:spcPts val="0"/>
              </a:spcAft>
              <a:buNone/>
              <a:defRPr>
                <a:solidFill>
                  <a:srgbClr val="FFFFFF"/>
                </a:solidFill>
                <a:latin typeface="Muli"/>
                <a:ea typeface="Muli"/>
                <a:cs typeface="Muli"/>
                <a:sym typeface="Muli"/>
              </a:defRPr>
            </a:lvl1pPr>
            <a:lvl2pPr lvl="1" rtl="0">
              <a:spcBef>
                <a:spcPts val="1200"/>
              </a:spcBef>
              <a:spcAft>
                <a:spcPts val="0"/>
              </a:spcAft>
              <a:buNone/>
              <a:defRPr>
                <a:solidFill>
                  <a:srgbClr val="FFFFFF"/>
                </a:solidFill>
              </a:defRPr>
            </a:lvl2pPr>
            <a:lvl3pPr lvl="2" rtl="0">
              <a:spcBef>
                <a:spcPts val="1200"/>
              </a:spcBef>
              <a:spcAft>
                <a:spcPts val="0"/>
              </a:spcAft>
              <a:buNone/>
              <a:defRPr>
                <a:solidFill>
                  <a:srgbClr val="FFFFFF"/>
                </a:solidFill>
              </a:defRPr>
            </a:lvl3pPr>
            <a:lvl4pPr lvl="3" rtl="0">
              <a:spcBef>
                <a:spcPts val="1200"/>
              </a:spcBef>
              <a:spcAft>
                <a:spcPts val="0"/>
              </a:spcAft>
              <a:buNone/>
              <a:defRPr>
                <a:solidFill>
                  <a:srgbClr val="FFFFFF"/>
                </a:solidFill>
              </a:defRPr>
            </a:lvl4pPr>
            <a:lvl5pPr lvl="4" rtl="0">
              <a:spcBef>
                <a:spcPts val="1200"/>
              </a:spcBef>
              <a:spcAft>
                <a:spcPts val="0"/>
              </a:spcAft>
              <a:buNone/>
              <a:defRPr>
                <a:solidFill>
                  <a:srgbClr val="FFFFFF"/>
                </a:solidFill>
              </a:defRPr>
            </a:lvl5pPr>
            <a:lvl6pPr lvl="5" rtl="0">
              <a:spcBef>
                <a:spcPts val="1200"/>
              </a:spcBef>
              <a:spcAft>
                <a:spcPts val="0"/>
              </a:spcAft>
              <a:buNone/>
              <a:defRPr>
                <a:solidFill>
                  <a:srgbClr val="FFFFFF"/>
                </a:solidFill>
              </a:defRPr>
            </a:lvl6pPr>
            <a:lvl7pPr lvl="6" rtl="0">
              <a:spcBef>
                <a:spcPts val="1200"/>
              </a:spcBef>
              <a:spcAft>
                <a:spcPts val="0"/>
              </a:spcAft>
              <a:buNone/>
              <a:defRPr>
                <a:solidFill>
                  <a:srgbClr val="FFFFFF"/>
                </a:solidFill>
              </a:defRPr>
            </a:lvl7pPr>
            <a:lvl8pPr lvl="7" rtl="0">
              <a:spcBef>
                <a:spcPts val="1200"/>
              </a:spcBef>
              <a:spcAft>
                <a:spcPts val="0"/>
              </a:spcAft>
              <a:buNone/>
              <a:defRPr>
                <a:solidFill>
                  <a:srgbClr val="FFFFFF"/>
                </a:solidFill>
              </a:defRPr>
            </a:lvl8pPr>
            <a:lvl9pPr lvl="8" rtl="0">
              <a:spcBef>
                <a:spcPts val="1200"/>
              </a:spcBef>
              <a:spcAft>
                <a:spcPts val="1200"/>
              </a:spcAft>
              <a:buNone/>
              <a:defRPr>
                <a:solidFill>
                  <a:srgbClr val="FFFFF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1 1">
  <p:cSld name="SECTION_HEADER_1_1_1">
    <p:spTree>
      <p:nvGrpSpPr>
        <p:cNvPr id="167" name="Shape 167"/>
        <p:cNvGrpSpPr/>
        <p:nvPr/>
      </p:nvGrpSpPr>
      <p:grpSpPr>
        <a:xfrm>
          <a:off x="0" y="0"/>
          <a:ext cx="0" cy="0"/>
          <a:chOff x="0" y="0"/>
          <a:chExt cx="0" cy="0"/>
        </a:xfrm>
      </p:grpSpPr>
      <p:sp>
        <p:nvSpPr>
          <p:cNvPr id="168" name="Google Shape;168;p18"/>
          <p:cNvSpPr/>
          <p:nvPr/>
        </p:nvSpPr>
        <p:spPr>
          <a:xfrm rot="5400000">
            <a:off x="2005200" y="-1993650"/>
            <a:ext cx="5133600" cy="9130800"/>
          </a:xfrm>
          <a:prstGeom prst="rect">
            <a:avLst/>
          </a:prstGeom>
          <a:solidFill>
            <a:srgbClr val="38444A">
              <a:alpha val="430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9" name="Google Shape;169;p18"/>
          <p:cNvSpPr txBox="1"/>
          <p:nvPr>
            <p:ph type="title"/>
          </p:nvPr>
        </p:nvSpPr>
        <p:spPr>
          <a:xfrm>
            <a:off x="539025" y="2347100"/>
            <a:ext cx="5067900" cy="841800"/>
          </a:xfrm>
          <a:prstGeom prst="rect">
            <a:avLst/>
          </a:prstGeom>
        </p:spPr>
        <p:txBody>
          <a:bodyPr anchorCtr="0" anchor="ctr" bIns="91425" lIns="91425" spcFirstLastPara="1" rIns="91425" wrap="square" tIns="91425">
            <a:norm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p:txBody>
      </p:sp>
      <p:sp>
        <p:nvSpPr>
          <p:cNvPr id="170" name="Google Shape;17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
        <p:nvSpPr>
          <p:cNvPr id="171" name="Google Shape;171;p18"/>
          <p:cNvSpPr txBox="1"/>
          <p:nvPr>
            <p:ph idx="1" type="subTitle"/>
          </p:nvPr>
        </p:nvSpPr>
        <p:spPr>
          <a:xfrm>
            <a:off x="539025" y="3575750"/>
            <a:ext cx="3828300" cy="424800"/>
          </a:xfrm>
          <a:prstGeom prst="rect">
            <a:avLst/>
          </a:prstGeom>
        </p:spPr>
        <p:txBody>
          <a:bodyPr anchorCtr="0" anchor="t" bIns="91425" lIns="91425" spcFirstLastPara="1" rIns="91425" wrap="square" tIns="91425">
            <a:normAutofit/>
          </a:bodyPr>
          <a:lstStyle>
            <a:lvl1pPr lvl="0" rtl="0">
              <a:spcBef>
                <a:spcPts val="0"/>
              </a:spcBef>
              <a:spcAft>
                <a:spcPts val="0"/>
              </a:spcAft>
              <a:buNone/>
              <a:defRPr>
                <a:solidFill>
                  <a:srgbClr val="FFFFFF"/>
                </a:solidFill>
              </a:defRPr>
            </a:lvl1pPr>
            <a:lvl2pPr lvl="1" rtl="0">
              <a:spcBef>
                <a:spcPts val="1200"/>
              </a:spcBef>
              <a:spcAft>
                <a:spcPts val="0"/>
              </a:spcAft>
              <a:buNone/>
              <a:defRPr>
                <a:solidFill>
                  <a:srgbClr val="FFFFFF"/>
                </a:solidFill>
              </a:defRPr>
            </a:lvl2pPr>
            <a:lvl3pPr lvl="2" rtl="0">
              <a:spcBef>
                <a:spcPts val="1200"/>
              </a:spcBef>
              <a:spcAft>
                <a:spcPts val="0"/>
              </a:spcAft>
              <a:buNone/>
              <a:defRPr>
                <a:solidFill>
                  <a:srgbClr val="FFFFFF"/>
                </a:solidFill>
              </a:defRPr>
            </a:lvl3pPr>
            <a:lvl4pPr lvl="3" rtl="0">
              <a:spcBef>
                <a:spcPts val="1200"/>
              </a:spcBef>
              <a:spcAft>
                <a:spcPts val="0"/>
              </a:spcAft>
              <a:buNone/>
              <a:defRPr>
                <a:solidFill>
                  <a:srgbClr val="FFFFFF"/>
                </a:solidFill>
              </a:defRPr>
            </a:lvl4pPr>
            <a:lvl5pPr lvl="4" rtl="0">
              <a:spcBef>
                <a:spcPts val="1200"/>
              </a:spcBef>
              <a:spcAft>
                <a:spcPts val="0"/>
              </a:spcAft>
              <a:buNone/>
              <a:defRPr>
                <a:solidFill>
                  <a:srgbClr val="FFFFFF"/>
                </a:solidFill>
              </a:defRPr>
            </a:lvl5pPr>
            <a:lvl6pPr lvl="5" rtl="0">
              <a:spcBef>
                <a:spcPts val="1200"/>
              </a:spcBef>
              <a:spcAft>
                <a:spcPts val="0"/>
              </a:spcAft>
              <a:buNone/>
              <a:defRPr>
                <a:solidFill>
                  <a:srgbClr val="FFFFFF"/>
                </a:solidFill>
              </a:defRPr>
            </a:lvl6pPr>
            <a:lvl7pPr lvl="6" rtl="0">
              <a:spcBef>
                <a:spcPts val="1200"/>
              </a:spcBef>
              <a:spcAft>
                <a:spcPts val="0"/>
              </a:spcAft>
              <a:buNone/>
              <a:defRPr>
                <a:solidFill>
                  <a:srgbClr val="FFFFFF"/>
                </a:solidFill>
              </a:defRPr>
            </a:lvl7pPr>
            <a:lvl8pPr lvl="7" rtl="0">
              <a:spcBef>
                <a:spcPts val="1200"/>
              </a:spcBef>
              <a:spcAft>
                <a:spcPts val="0"/>
              </a:spcAft>
              <a:buNone/>
              <a:defRPr>
                <a:solidFill>
                  <a:srgbClr val="FFFFFF"/>
                </a:solidFill>
              </a:defRPr>
            </a:lvl8pPr>
            <a:lvl9pPr lvl="8" rtl="0">
              <a:spcBef>
                <a:spcPts val="1200"/>
              </a:spcBef>
              <a:spcAft>
                <a:spcPts val="1200"/>
              </a:spcAft>
              <a:buNone/>
              <a:defRPr>
                <a:solidFill>
                  <a:srgbClr val="FFFFFF"/>
                </a:solidFill>
              </a:defRPr>
            </a:lvl9pPr>
          </a:lstStyle>
          <a:p/>
        </p:txBody>
      </p:sp>
      <p:grpSp>
        <p:nvGrpSpPr>
          <p:cNvPr id="172" name="Google Shape;172;p18"/>
          <p:cNvGrpSpPr/>
          <p:nvPr/>
        </p:nvGrpSpPr>
        <p:grpSpPr>
          <a:xfrm>
            <a:off x="684763" y="3506750"/>
            <a:ext cx="3536825" cy="69000"/>
            <a:chOff x="684763" y="3506750"/>
            <a:chExt cx="3536825" cy="69000"/>
          </a:xfrm>
        </p:grpSpPr>
        <p:sp>
          <p:nvSpPr>
            <p:cNvPr id="173" name="Google Shape;173;p18"/>
            <p:cNvSpPr/>
            <p:nvPr/>
          </p:nvSpPr>
          <p:spPr>
            <a:xfrm>
              <a:off x="1515450" y="3506750"/>
              <a:ext cx="1003800" cy="69000"/>
            </a:xfrm>
            <a:prstGeom prst="rect">
              <a:avLst/>
            </a:prstGeom>
            <a:solidFill>
              <a:srgbClr val="5477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4" name="Google Shape;174;p18"/>
            <p:cNvSpPr/>
            <p:nvPr/>
          </p:nvSpPr>
          <p:spPr>
            <a:xfrm>
              <a:off x="684763" y="3506750"/>
              <a:ext cx="830700" cy="69000"/>
            </a:xfrm>
            <a:prstGeom prst="rect">
              <a:avLst/>
            </a:prstGeom>
            <a:solidFill>
              <a:srgbClr val="4E6E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5" name="Google Shape;175;p18"/>
            <p:cNvSpPr/>
            <p:nvPr/>
          </p:nvSpPr>
          <p:spPr>
            <a:xfrm>
              <a:off x="3438288" y="3506750"/>
              <a:ext cx="783300" cy="69000"/>
            </a:xfrm>
            <a:prstGeom prst="rect">
              <a:avLst/>
            </a:prstGeom>
            <a:solidFill>
              <a:srgbClr val="648D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6" name="Google Shape;176;p18"/>
            <p:cNvSpPr/>
            <p:nvPr/>
          </p:nvSpPr>
          <p:spPr>
            <a:xfrm>
              <a:off x="2519144" y="3506750"/>
              <a:ext cx="918900" cy="69000"/>
            </a:xfrm>
            <a:prstGeom prst="rect">
              <a:avLst/>
            </a:prstGeom>
            <a:solidFill>
              <a:srgbClr val="5A7F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177" name="Google Shape;177;p18"/>
          <p:cNvSpPr txBox="1"/>
          <p:nvPr>
            <p:ph idx="2" type="subTitle"/>
          </p:nvPr>
        </p:nvSpPr>
        <p:spPr>
          <a:xfrm>
            <a:off x="656400" y="1685100"/>
            <a:ext cx="5182800" cy="3441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000">
                <a:solidFill>
                  <a:srgbClr val="FFFFFF"/>
                </a:solidFill>
                <a:latin typeface="Muli"/>
                <a:ea typeface="Muli"/>
                <a:cs typeface="Muli"/>
                <a:sym typeface="Muli"/>
              </a:defRPr>
            </a:lvl1pPr>
            <a:lvl2pPr lvl="1" rtl="0">
              <a:spcBef>
                <a:spcPts val="1200"/>
              </a:spcBef>
              <a:spcAft>
                <a:spcPts val="0"/>
              </a:spcAft>
              <a:buNone/>
              <a:defRPr sz="1000">
                <a:solidFill>
                  <a:srgbClr val="FFFFFF"/>
                </a:solidFill>
                <a:latin typeface="Muli"/>
                <a:ea typeface="Muli"/>
                <a:cs typeface="Muli"/>
                <a:sym typeface="Muli"/>
              </a:defRPr>
            </a:lvl2pPr>
            <a:lvl3pPr lvl="2" rtl="0">
              <a:spcBef>
                <a:spcPts val="1200"/>
              </a:spcBef>
              <a:spcAft>
                <a:spcPts val="0"/>
              </a:spcAft>
              <a:buNone/>
              <a:defRPr sz="1000">
                <a:solidFill>
                  <a:srgbClr val="FFFFFF"/>
                </a:solidFill>
                <a:latin typeface="Muli"/>
                <a:ea typeface="Muli"/>
                <a:cs typeface="Muli"/>
                <a:sym typeface="Muli"/>
              </a:defRPr>
            </a:lvl3pPr>
            <a:lvl4pPr lvl="3" rtl="0">
              <a:spcBef>
                <a:spcPts val="1200"/>
              </a:spcBef>
              <a:spcAft>
                <a:spcPts val="0"/>
              </a:spcAft>
              <a:buNone/>
              <a:defRPr sz="1000">
                <a:solidFill>
                  <a:srgbClr val="FFFFFF"/>
                </a:solidFill>
                <a:latin typeface="Muli"/>
                <a:ea typeface="Muli"/>
                <a:cs typeface="Muli"/>
                <a:sym typeface="Muli"/>
              </a:defRPr>
            </a:lvl4pPr>
            <a:lvl5pPr lvl="4" rtl="0">
              <a:spcBef>
                <a:spcPts val="1200"/>
              </a:spcBef>
              <a:spcAft>
                <a:spcPts val="0"/>
              </a:spcAft>
              <a:buNone/>
              <a:defRPr sz="1000">
                <a:solidFill>
                  <a:srgbClr val="FFFFFF"/>
                </a:solidFill>
                <a:latin typeface="Muli"/>
                <a:ea typeface="Muli"/>
                <a:cs typeface="Muli"/>
                <a:sym typeface="Muli"/>
              </a:defRPr>
            </a:lvl5pPr>
            <a:lvl6pPr lvl="5" rtl="0">
              <a:spcBef>
                <a:spcPts val="1200"/>
              </a:spcBef>
              <a:spcAft>
                <a:spcPts val="0"/>
              </a:spcAft>
              <a:buNone/>
              <a:defRPr sz="1000">
                <a:solidFill>
                  <a:srgbClr val="FFFFFF"/>
                </a:solidFill>
                <a:latin typeface="Muli"/>
                <a:ea typeface="Muli"/>
                <a:cs typeface="Muli"/>
                <a:sym typeface="Muli"/>
              </a:defRPr>
            </a:lvl6pPr>
            <a:lvl7pPr lvl="6" rtl="0">
              <a:spcBef>
                <a:spcPts val="1200"/>
              </a:spcBef>
              <a:spcAft>
                <a:spcPts val="0"/>
              </a:spcAft>
              <a:buNone/>
              <a:defRPr sz="1000">
                <a:solidFill>
                  <a:srgbClr val="FFFFFF"/>
                </a:solidFill>
                <a:latin typeface="Muli"/>
                <a:ea typeface="Muli"/>
                <a:cs typeface="Muli"/>
                <a:sym typeface="Muli"/>
              </a:defRPr>
            </a:lvl7pPr>
            <a:lvl8pPr lvl="7" rtl="0">
              <a:spcBef>
                <a:spcPts val="1200"/>
              </a:spcBef>
              <a:spcAft>
                <a:spcPts val="0"/>
              </a:spcAft>
              <a:buNone/>
              <a:defRPr sz="1000">
                <a:solidFill>
                  <a:srgbClr val="FFFFFF"/>
                </a:solidFill>
                <a:latin typeface="Muli"/>
                <a:ea typeface="Muli"/>
                <a:cs typeface="Muli"/>
                <a:sym typeface="Muli"/>
              </a:defRPr>
            </a:lvl8pPr>
            <a:lvl9pPr lvl="8" rtl="0">
              <a:spcBef>
                <a:spcPts val="1200"/>
              </a:spcBef>
              <a:spcAft>
                <a:spcPts val="1200"/>
              </a:spcAft>
              <a:buNone/>
              <a:defRPr sz="1000">
                <a:solidFill>
                  <a:srgbClr val="FFFFFF"/>
                </a:solidFill>
                <a:latin typeface="Muli"/>
                <a:ea typeface="Muli"/>
                <a:cs typeface="Muli"/>
                <a:sym typeface="Mul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1">
  <p:cSld name="TITLE_1_1_1">
    <p:spTree>
      <p:nvGrpSpPr>
        <p:cNvPr id="178" name="Shape 178"/>
        <p:cNvGrpSpPr/>
        <p:nvPr/>
      </p:nvGrpSpPr>
      <p:grpSpPr>
        <a:xfrm>
          <a:off x="0" y="0"/>
          <a:ext cx="0" cy="0"/>
          <a:chOff x="0" y="0"/>
          <a:chExt cx="0" cy="0"/>
        </a:xfrm>
      </p:grpSpPr>
      <p:sp>
        <p:nvSpPr>
          <p:cNvPr id="179" name="Google Shape;179;p19"/>
          <p:cNvSpPr/>
          <p:nvPr/>
        </p:nvSpPr>
        <p:spPr>
          <a:xfrm flipH="1" rot="10800000">
            <a:off x="1404025" y="46600"/>
            <a:ext cx="3121800" cy="2502300"/>
          </a:xfrm>
          <a:prstGeom prst="parallelogram">
            <a:avLst>
              <a:gd fmla="val 55860" name="adj"/>
            </a:avLst>
          </a:prstGeom>
          <a:solidFill>
            <a:srgbClr val="4E6E9A">
              <a:alpha val="8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81" name="Google Shape;181;p19"/>
          <p:cNvSpPr/>
          <p:nvPr/>
        </p:nvSpPr>
        <p:spPr>
          <a:xfrm>
            <a:off x="-5850" y="232975"/>
            <a:ext cx="9155700" cy="3296400"/>
          </a:xfrm>
          <a:prstGeom prst="rect">
            <a:avLst/>
          </a:prstGeom>
          <a:solidFill>
            <a:srgbClr val="4C5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a:off x="0" y="466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txBox="1"/>
          <p:nvPr>
            <p:ph type="title"/>
          </p:nvPr>
        </p:nvSpPr>
        <p:spPr>
          <a:xfrm>
            <a:off x="2608825" y="753700"/>
            <a:ext cx="6424500" cy="801900"/>
          </a:xfrm>
          <a:prstGeom prst="rect">
            <a:avLst/>
          </a:prstGeom>
        </p:spPr>
        <p:txBody>
          <a:bodyPr anchorCtr="0" anchor="t" bIns="91425" lIns="91425" spcFirstLastPara="1" rIns="91425" wrap="square" tIns="91425">
            <a:normAutofit/>
          </a:bodyPr>
          <a:lstStyle>
            <a:lvl1pPr lvl="0" rtl="0" algn="r">
              <a:spcBef>
                <a:spcPts val="0"/>
              </a:spcBef>
              <a:spcAft>
                <a:spcPts val="0"/>
              </a:spcAft>
              <a:buNone/>
              <a:defRPr sz="3600">
                <a:solidFill>
                  <a:srgbClr val="FFFFFF"/>
                </a:solidFill>
                <a:latin typeface="Muli"/>
                <a:ea typeface="Muli"/>
                <a:cs typeface="Muli"/>
                <a:sym typeface="Muli"/>
              </a:defRPr>
            </a:lvl1pPr>
            <a:lvl2pPr lvl="1" rtl="0">
              <a:spcBef>
                <a:spcPts val="0"/>
              </a:spcBef>
              <a:spcAft>
                <a:spcPts val="0"/>
              </a:spcAft>
              <a:buNone/>
              <a:defRPr sz="3600">
                <a:solidFill>
                  <a:srgbClr val="FFFFFF"/>
                </a:solidFill>
                <a:latin typeface="Muli"/>
                <a:ea typeface="Muli"/>
                <a:cs typeface="Muli"/>
                <a:sym typeface="Muli"/>
              </a:defRPr>
            </a:lvl2pPr>
            <a:lvl3pPr lvl="2" rtl="0">
              <a:spcBef>
                <a:spcPts val="0"/>
              </a:spcBef>
              <a:spcAft>
                <a:spcPts val="0"/>
              </a:spcAft>
              <a:buNone/>
              <a:defRPr sz="3600">
                <a:solidFill>
                  <a:srgbClr val="FFFFFF"/>
                </a:solidFill>
                <a:latin typeface="Muli"/>
                <a:ea typeface="Muli"/>
                <a:cs typeface="Muli"/>
                <a:sym typeface="Muli"/>
              </a:defRPr>
            </a:lvl3pPr>
            <a:lvl4pPr lvl="3" rtl="0">
              <a:spcBef>
                <a:spcPts val="0"/>
              </a:spcBef>
              <a:spcAft>
                <a:spcPts val="0"/>
              </a:spcAft>
              <a:buNone/>
              <a:defRPr sz="3600">
                <a:solidFill>
                  <a:srgbClr val="FFFFFF"/>
                </a:solidFill>
                <a:latin typeface="Muli"/>
                <a:ea typeface="Muli"/>
                <a:cs typeface="Muli"/>
                <a:sym typeface="Muli"/>
              </a:defRPr>
            </a:lvl4pPr>
            <a:lvl5pPr lvl="4" rtl="0">
              <a:spcBef>
                <a:spcPts val="0"/>
              </a:spcBef>
              <a:spcAft>
                <a:spcPts val="0"/>
              </a:spcAft>
              <a:buNone/>
              <a:defRPr sz="3600">
                <a:solidFill>
                  <a:srgbClr val="FFFFFF"/>
                </a:solidFill>
                <a:latin typeface="Muli"/>
                <a:ea typeface="Muli"/>
                <a:cs typeface="Muli"/>
                <a:sym typeface="Muli"/>
              </a:defRPr>
            </a:lvl5pPr>
            <a:lvl6pPr lvl="5" rtl="0">
              <a:spcBef>
                <a:spcPts val="0"/>
              </a:spcBef>
              <a:spcAft>
                <a:spcPts val="0"/>
              </a:spcAft>
              <a:buNone/>
              <a:defRPr sz="3600">
                <a:solidFill>
                  <a:srgbClr val="FFFFFF"/>
                </a:solidFill>
                <a:latin typeface="Muli"/>
                <a:ea typeface="Muli"/>
                <a:cs typeface="Muli"/>
                <a:sym typeface="Muli"/>
              </a:defRPr>
            </a:lvl6pPr>
            <a:lvl7pPr lvl="6" rtl="0">
              <a:spcBef>
                <a:spcPts val="0"/>
              </a:spcBef>
              <a:spcAft>
                <a:spcPts val="0"/>
              </a:spcAft>
              <a:buNone/>
              <a:defRPr sz="3600">
                <a:solidFill>
                  <a:srgbClr val="FFFFFF"/>
                </a:solidFill>
                <a:latin typeface="Muli"/>
                <a:ea typeface="Muli"/>
                <a:cs typeface="Muli"/>
                <a:sym typeface="Muli"/>
              </a:defRPr>
            </a:lvl7pPr>
            <a:lvl8pPr lvl="7" rtl="0">
              <a:spcBef>
                <a:spcPts val="0"/>
              </a:spcBef>
              <a:spcAft>
                <a:spcPts val="0"/>
              </a:spcAft>
              <a:buNone/>
              <a:defRPr sz="3600">
                <a:solidFill>
                  <a:srgbClr val="FFFFFF"/>
                </a:solidFill>
                <a:latin typeface="Muli"/>
                <a:ea typeface="Muli"/>
                <a:cs typeface="Muli"/>
                <a:sym typeface="Muli"/>
              </a:defRPr>
            </a:lvl8pPr>
            <a:lvl9pPr lvl="8" rtl="0">
              <a:spcBef>
                <a:spcPts val="0"/>
              </a:spcBef>
              <a:spcAft>
                <a:spcPts val="0"/>
              </a:spcAft>
              <a:buNone/>
              <a:defRPr sz="3600">
                <a:solidFill>
                  <a:srgbClr val="FFFFFF"/>
                </a:solidFill>
                <a:latin typeface="Muli"/>
                <a:ea typeface="Muli"/>
                <a:cs typeface="Muli"/>
                <a:sym typeface="Muli"/>
              </a:defRPr>
            </a:lvl9pPr>
          </a:lstStyle>
          <a:p/>
        </p:txBody>
      </p:sp>
      <p:sp>
        <p:nvSpPr>
          <p:cNvPr id="184" name="Google Shape;184;p19"/>
          <p:cNvSpPr txBox="1"/>
          <p:nvPr>
            <p:ph idx="1" type="subTitle"/>
          </p:nvPr>
        </p:nvSpPr>
        <p:spPr>
          <a:xfrm>
            <a:off x="4789525" y="1359950"/>
            <a:ext cx="4243800" cy="393600"/>
          </a:xfrm>
          <a:prstGeom prst="rect">
            <a:avLst/>
          </a:prstGeom>
        </p:spPr>
        <p:txBody>
          <a:bodyPr anchorCtr="0" anchor="t" bIns="91425" lIns="91425" spcFirstLastPara="1" rIns="91425" wrap="square" tIns="91425">
            <a:normAutofit/>
          </a:bodyPr>
          <a:lstStyle>
            <a:lvl1pPr lvl="0" rtl="0" algn="r">
              <a:spcBef>
                <a:spcPts val="0"/>
              </a:spcBef>
              <a:spcAft>
                <a:spcPts val="0"/>
              </a:spcAft>
              <a:buNone/>
              <a:defRPr>
                <a:solidFill>
                  <a:srgbClr val="9FC5E8"/>
                </a:solidFill>
                <a:latin typeface="Muli"/>
                <a:ea typeface="Muli"/>
                <a:cs typeface="Muli"/>
                <a:sym typeface="Muli"/>
              </a:defRPr>
            </a:lvl1pPr>
            <a:lvl2pPr lvl="1" rtl="0">
              <a:spcBef>
                <a:spcPts val="1200"/>
              </a:spcBef>
              <a:spcAft>
                <a:spcPts val="0"/>
              </a:spcAft>
              <a:buNone/>
              <a:defRPr>
                <a:solidFill>
                  <a:srgbClr val="9FC5E8"/>
                </a:solidFill>
                <a:latin typeface="Muli"/>
                <a:ea typeface="Muli"/>
                <a:cs typeface="Muli"/>
                <a:sym typeface="Muli"/>
              </a:defRPr>
            </a:lvl2pPr>
            <a:lvl3pPr lvl="2" rtl="0">
              <a:spcBef>
                <a:spcPts val="1200"/>
              </a:spcBef>
              <a:spcAft>
                <a:spcPts val="0"/>
              </a:spcAft>
              <a:buNone/>
              <a:defRPr>
                <a:solidFill>
                  <a:srgbClr val="9FC5E8"/>
                </a:solidFill>
                <a:latin typeface="Muli"/>
                <a:ea typeface="Muli"/>
                <a:cs typeface="Muli"/>
                <a:sym typeface="Muli"/>
              </a:defRPr>
            </a:lvl3pPr>
            <a:lvl4pPr lvl="3" rtl="0">
              <a:spcBef>
                <a:spcPts val="1200"/>
              </a:spcBef>
              <a:spcAft>
                <a:spcPts val="0"/>
              </a:spcAft>
              <a:buNone/>
              <a:defRPr>
                <a:solidFill>
                  <a:srgbClr val="9FC5E8"/>
                </a:solidFill>
                <a:latin typeface="Muli"/>
                <a:ea typeface="Muli"/>
                <a:cs typeface="Muli"/>
                <a:sym typeface="Muli"/>
              </a:defRPr>
            </a:lvl4pPr>
            <a:lvl5pPr lvl="4" rtl="0">
              <a:spcBef>
                <a:spcPts val="1200"/>
              </a:spcBef>
              <a:spcAft>
                <a:spcPts val="0"/>
              </a:spcAft>
              <a:buNone/>
              <a:defRPr>
                <a:solidFill>
                  <a:srgbClr val="9FC5E8"/>
                </a:solidFill>
                <a:latin typeface="Muli"/>
                <a:ea typeface="Muli"/>
                <a:cs typeface="Muli"/>
                <a:sym typeface="Muli"/>
              </a:defRPr>
            </a:lvl5pPr>
            <a:lvl6pPr lvl="5" rtl="0">
              <a:spcBef>
                <a:spcPts val="1200"/>
              </a:spcBef>
              <a:spcAft>
                <a:spcPts val="0"/>
              </a:spcAft>
              <a:buNone/>
              <a:defRPr>
                <a:solidFill>
                  <a:srgbClr val="9FC5E8"/>
                </a:solidFill>
                <a:latin typeface="Muli"/>
                <a:ea typeface="Muli"/>
                <a:cs typeface="Muli"/>
                <a:sym typeface="Muli"/>
              </a:defRPr>
            </a:lvl6pPr>
            <a:lvl7pPr lvl="6" rtl="0">
              <a:spcBef>
                <a:spcPts val="1200"/>
              </a:spcBef>
              <a:spcAft>
                <a:spcPts val="0"/>
              </a:spcAft>
              <a:buNone/>
              <a:defRPr>
                <a:solidFill>
                  <a:srgbClr val="9FC5E8"/>
                </a:solidFill>
                <a:latin typeface="Muli"/>
                <a:ea typeface="Muli"/>
                <a:cs typeface="Muli"/>
                <a:sym typeface="Muli"/>
              </a:defRPr>
            </a:lvl7pPr>
            <a:lvl8pPr lvl="7" rtl="0">
              <a:spcBef>
                <a:spcPts val="1200"/>
              </a:spcBef>
              <a:spcAft>
                <a:spcPts val="0"/>
              </a:spcAft>
              <a:buNone/>
              <a:defRPr>
                <a:solidFill>
                  <a:srgbClr val="9FC5E8"/>
                </a:solidFill>
                <a:latin typeface="Muli"/>
                <a:ea typeface="Muli"/>
                <a:cs typeface="Muli"/>
                <a:sym typeface="Muli"/>
              </a:defRPr>
            </a:lvl8pPr>
            <a:lvl9pPr lvl="8" rtl="0">
              <a:spcBef>
                <a:spcPts val="1200"/>
              </a:spcBef>
              <a:spcAft>
                <a:spcPts val="1200"/>
              </a:spcAft>
              <a:buNone/>
              <a:defRPr>
                <a:solidFill>
                  <a:srgbClr val="9FC5E8"/>
                </a:solidFill>
                <a:latin typeface="Muli"/>
                <a:ea typeface="Muli"/>
                <a:cs typeface="Muli"/>
                <a:sym typeface="Muli"/>
              </a:defRPr>
            </a:lvl9pPr>
          </a:lstStyle>
          <a:p/>
        </p:txBody>
      </p:sp>
      <p:sp>
        <p:nvSpPr>
          <p:cNvPr id="185" name="Google Shape;185;p19"/>
          <p:cNvSpPr txBox="1"/>
          <p:nvPr>
            <p:ph idx="2" type="subTitle"/>
          </p:nvPr>
        </p:nvSpPr>
        <p:spPr>
          <a:xfrm>
            <a:off x="6520250" y="1741300"/>
            <a:ext cx="2513100" cy="410700"/>
          </a:xfrm>
          <a:prstGeom prst="rect">
            <a:avLst/>
          </a:prstGeom>
        </p:spPr>
        <p:txBody>
          <a:bodyPr anchorCtr="0" anchor="t" bIns="91425" lIns="91425" spcFirstLastPara="1" rIns="91425" wrap="square" tIns="91425">
            <a:normAutofit/>
          </a:bodyPr>
          <a:lstStyle>
            <a:lvl1pPr lvl="0" rtl="0" algn="r">
              <a:spcBef>
                <a:spcPts val="0"/>
              </a:spcBef>
              <a:spcAft>
                <a:spcPts val="0"/>
              </a:spcAft>
              <a:buNone/>
              <a:defRPr sz="1300">
                <a:solidFill>
                  <a:srgbClr val="FFFFFF"/>
                </a:solidFill>
                <a:latin typeface="Muli"/>
                <a:ea typeface="Muli"/>
                <a:cs typeface="Muli"/>
                <a:sym typeface="Muli"/>
              </a:defRPr>
            </a:lvl1pPr>
            <a:lvl2pPr lvl="1" rtl="0" algn="r">
              <a:spcBef>
                <a:spcPts val="1200"/>
              </a:spcBef>
              <a:spcAft>
                <a:spcPts val="0"/>
              </a:spcAft>
              <a:buNone/>
              <a:defRPr sz="1300">
                <a:solidFill>
                  <a:srgbClr val="FFFFFF"/>
                </a:solidFill>
                <a:latin typeface="Muli"/>
                <a:ea typeface="Muli"/>
                <a:cs typeface="Muli"/>
                <a:sym typeface="Muli"/>
              </a:defRPr>
            </a:lvl2pPr>
            <a:lvl3pPr lvl="2" rtl="0" algn="r">
              <a:spcBef>
                <a:spcPts val="1200"/>
              </a:spcBef>
              <a:spcAft>
                <a:spcPts val="0"/>
              </a:spcAft>
              <a:buNone/>
              <a:defRPr sz="1300">
                <a:solidFill>
                  <a:srgbClr val="FFFFFF"/>
                </a:solidFill>
                <a:latin typeface="Muli"/>
                <a:ea typeface="Muli"/>
                <a:cs typeface="Muli"/>
                <a:sym typeface="Muli"/>
              </a:defRPr>
            </a:lvl3pPr>
            <a:lvl4pPr lvl="3" rtl="0" algn="r">
              <a:spcBef>
                <a:spcPts val="1200"/>
              </a:spcBef>
              <a:spcAft>
                <a:spcPts val="0"/>
              </a:spcAft>
              <a:buNone/>
              <a:defRPr sz="1300">
                <a:solidFill>
                  <a:srgbClr val="FFFFFF"/>
                </a:solidFill>
                <a:latin typeface="Muli"/>
                <a:ea typeface="Muli"/>
                <a:cs typeface="Muli"/>
                <a:sym typeface="Muli"/>
              </a:defRPr>
            </a:lvl4pPr>
            <a:lvl5pPr lvl="4" rtl="0" algn="r">
              <a:spcBef>
                <a:spcPts val="1200"/>
              </a:spcBef>
              <a:spcAft>
                <a:spcPts val="0"/>
              </a:spcAft>
              <a:buNone/>
              <a:defRPr sz="1300">
                <a:solidFill>
                  <a:srgbClr val="FFFFFF"/>
                </a:solidFill>
                <a:latin typeface="Muli"/>
                <a:ea typeface="Muli"/>
                <a:cs typeface="Muli"/>
                <a:sym typeface="Muli"/>
              </a:defRPr>
            </a:lvl5pPr>
            <a:lvl6pPr lvl="5" rtl="0" algn="r">
              <a:spcBef>
                <a:spcPts val="1200"/>
              </a:spcBef>
              <a:spcAft>
                <a:spcPts val="0"/>
              </a:spcAft>
              <a:buNone/>
              <a:defRPr sz="1300">
                <a:solidFill>
                  <a:srgbClr val="FFFFFF"/>
                </a:solidFill>
                <a:latin typeface="Muli"/>
                <a:ea typeface="Muli"/>
                <a:cs typeface="Muli"/>
                <a:sym typeface="Muli"/>
              </a:defRPr>
            </a:lvl6pPr>
            <a:lvl7pPr lvl="6" rtl="0" algn="r">
              <a:spcBef>
                <a:spcPts val="1200"/>
              </a:spcBef>
              <a:spcAft>
                <a:spcPts val="0"/>
              </a:spcAft>
              <a:buNone/>
              <a:defRPr sz="1300">
                <a:solidFill>
                  <a:srgbClr val="FFFFFF"/>
                </a:solidFill>
                <a:latin typeface="Muli"/>
                <a:ea typeface="Muli"/>
                <a:cs typeface="Muli"/>
                <a:sym typeface="Muli"/>
              </a:defRPr>
            </a:lvl7pPr>
            <a:lvl8pPr lvl="7" rtl="0" algn="r">
              <a:spcBef>
                <a:spcPts val="1200"/>
              </a:spcBef>
              <a:spcAft>
                <a:spcPts val="0"/>
              </a:spcAft>
              <a:buNone/>
              <a:defRPr sz="1300">
                <a:solidFill>
                  <a:srgbClr val="FFFFFF"/>
                </a:solidFill>
                <a:latin typeface="Muli"/>
                <a:ea typeface="Muli"/>
                <a:cs typeface="Muli"/>
                <a:sym typeface="Muli"/>
              </a:defRPr>
            </a:lvl8pPr>
            <a:lvl9pPr lvl="8" rtl="0" algn="r">
              <a:spcBef>
                <a:spcPts val="1200"/>
              </a:spcBef>
              <a:spcAft>
                <a:spcPts val="1200"/>
              </a:spcAft>
              <a:buNone/>
              <a:defRPr sz="1300">
                <a:solidFill>
                  <a:srgbClr val="FFFFFF"/>
                </a:solidFill>
                <a:latin typeface="Muli"/>
                <a:ea typeface="Muli"/>
                <a:cs typeface="Muli"/>
                <a:sym typeface="Muli"/>
              </a:defRPr>
            </a:lvl9pPr>
          </a:lstStyle>
          <a:p/>
        </p:txBody>
      </p:sp>
      <p:sp>
        <p:nvSpPr>
          <p:cNvPr id="186" name="Google Shape;186;p19"/>
          <p:cNvSpPr/>
          <p:nvPr/>
        </p:nvSpPr>
        <p:spPr>
          <a:xfrm flipH="1">
            <a:off x="0" y="2548900"/>
            <a:ext cx="3121800" cy="1443900"/>
          </a:xfrm>
          <a:prstGeom prst="parallelogram">
            <a:avLst>
              <a:gd fmla="val 96329" name="adj"/>
            </a:avLst>
          </a:prstGeom>
          <a:solidFill>
            <a:srgbClr val="5E85B9">
              <a:alpha val="911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7" name="Google Shape;187;p19"/>
          <p:cNvSpPr/>
          <p:nvPr/>
        </p:nvSpPr>
        <p:spPr>
          <a:xfrm rot="5400000">
            <a:off x="-790900" y="1012275"/>
            <a:ext cx="3329100" cy="1747200"/>
          </a:xfrm>
          <a:prstGeom prst="triangle">
            <a:avLst>
              <a:gd fmla="val 69864" name="adj"/>
            </a:avLst>
          </a:prstGeom>
          <a:solidFill>
            <a:srgbClr val="38444A">
              <a:alpha val="596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3">
    <p:spTree>
      <p:nvGrpSpPr>
        <p:cNvPr id="188" name="Shape 188"/>
        <p:cNvGrpSpPr/>
        <p:nvPr/>
      </p:nvGrpSpPr>
      <p:grpSpPr>
        <a:xfrm>
          <a:off x="0" y="0"/>
          <a:ext cx="0" cy="0"/>
          <a:chOff x="0" y="0"/>
          <a:chExt cx="0" cy="0"/>
        </a:xfrm>
      </p:grpSpPr>
      <p:sp>
        <p:nvSpPr>
          <p:cNvPr id="189" name="Google Shape;18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90" name="Google Shape;190;p20"/>
          <p:cNvSpPr/>
          <p:nvPr/>
        </p:nvSpPr>
        <p:spPr>
          <a:xfrm rot="8689208">
            <a:off x="3770214" y="396706"/>
            <a:ext cx="3328328" cy="571147"/>
          </a:xfrm>
          <a:prstGeom prst="parallelogram">
            <a:avLst>
              <a:gd fmla="val 7021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p:nvPr/>
        </p:nvSpPr>
        <p:spPr>
          <a:xfrm rot="8689207">
            <a:off x="2896399" y="820595"/>
            <a:ext cx="6221346" cy="571147"/>
          </a:xfrm>
          <a:prstGeom prst="parallelogram">
            <a:avLst>
              <a:gd fmla="val 7021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rot="8689207">
            <a:off x="4439449" y="582395"/>
            <a:ext cx="6221346" cy="571147"/>
          </a:xfrm>
          <a:prstGeom prst="parallelogram">
            <a:avLst>
              <a:gd fmla="val 7021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rot="8689207">
            <a:off x="4039399" y="1740020"/>
            <a:ext cx="6221346" cy="571147"/>
          </a:xfrm>
          <a:prstGeom prst="parallelogram">
            <a:avLst>
              <a:gd fmla="val 7021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
          <p:cNvSpPr/>
          <p:nvPr/>
        </p:nvSpPr>
        <p:spPr>
          <a:xfrm rot="8689207">
            <a:off x="5296699" y="1725395"/>
            <a:ext cx="6221346" cy="571147"/>
          </a:xfrm>
          <a:prstGeom prst="parallelogram">
            <a:avLst>
              <a:gd fmla="val 7021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p:nvPr/>
        </p:nvSpPr>
        <p:spPr>
          <a:xfrm rot="8689208">
            <a:off x="7370664" y="2168356"/>
            <a:ext cx="3328328" cy="571147"/>
          </a:xfrm>
          <a:prstGeom prst="parallelogram">
            <a:avLst>
              <a:gd fmla="val 7021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flipH="1" rot="8778896">
            <a:off x="3036819" y="524026"/>
            <a:ext cx="4759411" cy="68145"/>
          </a:xfrm>
          <a:prstGeom prst="rect">
            <a:avLst/>
          </a:prstGeom>
          <a:solidFill>
            <a:srgbClr val="4E6E9A">
              <a:alpha val="8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flipH="1" rot="8778896">
            <a:off x="2580369" y="-790424"/>
            <a:ext cx="4759411" cy="68145"/>
          </a:xfrm>
          <a:prstGeom prst="rect">
            <a:avLst/>
          </a:prstGeom>
          <a:solidFill>
            <a:srgbClr val="4E6E9A">
              <a:alpha val="8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flipH="1" rot="8778896">
            <a:off x="5075169" y="1749501"/>
            <a:ext cx="4759411" cy="68145"/>
          </a:xfrm>
          <a:prstGeom prst="rect">
            <a:avLst/>
          </a:prstGeom>
          <a:solidFill>
            <a:srgbClr val="4E6E9A">
              <a:alpha val="8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
          <p:cNvSpPr/>
          <p:nvPr/>
        </p:nvSpPr>
        <p:spPr>
          <a:xfrm flipH="1" rot="8778896">
            <a:off x="5608569" y="2981476"/>
            <a:ext cx="4759411" cy="68145"/>
          </a:xfrm>
          <a:prstGeom prst="rect">
            <a:avLst/>
          </a:prstGeom>
          <a:solidFill>
            <a:srgbClr val="4E6E9A">
              <a:alpha val="8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txBox="1"/>
          <p:nvPr>
            <p:ph type="title"/>
          </p:nvPr>
        </p:nvSpPr>
        <p:spPr>
          <a:xfrm>
            <a:off x="254133" y="3471700"/>
            <a:ext cx="84600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p:txBody>
      </p:sp>
      <p:grpSp>
        <p:nvGrpSpPr>
          <p:cNvPr id="201" name="Google Shape;201;p20"/>
          <p:cNvGrpSpPr/>
          <p:nvPr/>
        </p:nvGrpSpPr>
        <p:grpSpPr>
          <a:xfrm rot="-5400000">
            <a:off x="-164001" y="3723552"/>
            <a:ext cx="649715" cy="69000"/>
            <a:chOff x="684763" y="3506750"/>
            <a:chExt cx="3536825" cy="69000"/>
          </a:xfrm>
        </p:grpSpPr>
        <p:sp>
          <p:nvSpPr>
            <p:cNvPr id="202" name="Google Shape;202;p20"/>
            <p:cNvSpPr/>
            <p:nvPr/>
          </p:nvSpPr>
          <p:spPr>
            <a:xfrm>
              <a:off x="1515450" y="3506750"/>
              <a:ext cx="1003800" cy="69000"/>
            </a:xfrm>
            <a:prstGeom prst="rect">
              <a:avLst/>
            </a:prstGeom>
            <a:solidFill>
              <a:srgbClr val="5477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3" name="Google Shape;203;p20"/>
            <p:cNvSpPr/>
            <p:nvPr/>
          </p:nvSpPr>
          <p:spPr>
            <a:xfrm>
              <a:off x="684763" y="3506750"/>
              <a:ext cx="830700" cy="69000"/>
            </a:xfrm>
            <a:prstGeom prst="rect">
              <a:avLst/>
            </a:prstGeom>
            <a:solidFill>
              <a:srgbClr val="4E6E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4" name="Google Shape;204;p20"/>
            <p:cNvSpPr/>
            <p:nvPr/>
          </p:nvSpPr>
          <p:spPr>
            <a:xfrm>
              <a:off x="3438288" y="3506750"/>
              <a:ext cx="783300" cy="69000"/>
            </a:xfrm>
            <a:prstGeom prst="rect">
              <a:avLst/>
            </a:prstGeom>
            <a:solidFill>
              <a:srgbClr val="648D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5" name="Google Shape;205;p20"/>
            <p:cNvSpPr/>
            <p:nvPr/>
          </p:nvSpPr>
          <p:spPr>
            <a:xfrm>
              <a:off x="2519144" y="3506750"/>
              <a:ext cx="918900" cy="69000"/>
            </a:xfrm>
            <a:prstGeom prst="rect">
              <a:avLst/>
            </a:prstGeom>
            <a:solidFill>
              <a:srgbClr val="5A7F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206" name="Google Shape;206;p20"/>
          <p:cNvSpPr txBox="1"/>
          <p:nvPr>
            <p:ph idx="1" type="subTitle"/>
          </p:nvPr>
        </p:nvSpPr>
        <p:spPr>
          <a:xfrm>
            <a:off x="254133" y="3968200"/>
            <a:ext cx="8460000" cy="393600"/>
          </a:xfrm>
          <a:prstGeom prst="rect">
            <a:avLst/>
          </a:prstGeom>
        </p:spPr>
        <p:txBody>
          <a:bodyPr anchorCtr="0" anchor="t" bIns="91425" lIns="91425" spcFirstLastPara="1" rIns="91425" wrap="square" tIns="91425">
            <a:normAutofit/>
          </a:bodyPr>
          <a:lstStyle>
            <a:lvl1pPr lvl="0" rtl="0">
              <a:spcBef>
                <a:spcPts val="0"/>
              </a:spcBef>
              <a:spcAft>
                <a:spcPts val="0"/>
              </a:spcAft>
              <a:buNone/>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slide">
  <p:cSld name="1_slidemodel2">
    <p:spTree>
      <p:nvGrpSpPr>
        <p:cNvPr id="207" name="Shape 207"/>
        <p:cNvGrpSpPr/>
        <p:nvPr/>
      </p:nvGrpSpPr>
      <p:grpSpPr>
        <a:xfrm>
          <a:off x="0" y="0"/>
          <a:ext cx="0" cy="0"/>
          <a:chOff x="0" y="0"/>
          <a:chExt cx="0" cy="0"/>
        </a:xfrm>
      </p:grpSpPr>
      <p:sp>
        <p:nvSpPr>
          <p:cNvPr id="208" name="Google Shape;208;p21"/>
          <p:cNvSpPr txBox="1"/>
          <p:nvPr>
            <p:ph idx="12" type="sldNum"/>
          </p:nvPr>
        </p:nvSpPr>
        <p:spPr>
          <a:xfrm>
            <a:off x="8556784" y="4749851"/>
            <a:ext cx="548700" cy="393600"/>
          </a:xfrm>
          <a:prstGeom prst="rect">
            <a:avLst/>
          </a:prstGeom>
        </p:spPr>
        <p:txBody>
          <a:bodyPr anchorCtr="0" anchor="ctr" bIns="91425" lIns="91425" spcFirstLastPara="1" rIns="91425" wrap="square" tIns="91425">
            <a:norm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gradFill>
          <a:gsLst>
            <a:gs pos="0">
              <a:srgbClr val="9EF874"/>
            </a:gs>
            <a:gs pos="100000">
              <a:srgbClr val="737373"/>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2"/>
          <p:cNvSpPr txBox="1"/>
          <p:nvPr>
            <p:ph type="title"/>
          </p:nvPr>
        </p:nvSpPr>
        <p:spPr>
          <a:xfrm>
            <a:off x="2402400" y="1463600"/>
            <a:ext cx="6554700" cy="812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SzPts val="990"/>
              <a:buNone/>
            </a:pPr>
            <a:r>
              <a:rPr lang="en" sz="2040">
                <a:latin typeface="Arial Black"/>
                <a:ea typeface="Arial Black"/>
                <a:cs typeface="Arial Black"/>
                <a:sym typeface="Arial Black"/>
              </a:rPr>
              <a:t>Предсказание спам заявок на услуги по заполненным полям формы заявки</a:t>
            </a:r>
            <a:endParaRPr sz="1140"/>
          </a:p>
        </p:txBody>
      </p:sp>
      <p:sp>
        <p:nvSpPr>
          <p:cNvPr id="214" name="Google Shape;214;p22"/>
          <p:cNvSpPr txBox="1"/>
          <p:nvPr>
            <p:ph idx="2" type="subTitle"/>
          </p:nvPr>
        </p:nvSpPr>
        <p:spPr>
          <a:xfrm>
            <a:off x="6444050" y="2503300"/>
            <a:ext cx="2513100" cy="410700"/>
          </a:xfrm>
          <a:prstGeom prst="rect">
            <a:avLst/>
          </a:prstGeom>
        </p:spPr>
        <p:txBody>
          <a:bodyPr anchorCtr="0" anchor="t" bIns="91425" lIns="91425" spcFirstLastPara="1" rIns="91425" wrap="square" tIns="91425">
            <a:normAutofit/>
          </a:bodyPr>
          <a:lstStyle/>
          <a:p>
            <a:pPr indent="0" lvl="0" marL="0" rtl="0" algn="r">
              <a:spcBef>
                <a:spcPts val="0"/>
              </a:spcBef>
              <a:spcAft>
                <a:spcPts val="1200"/>
              </a:spcAft>
              <a:buNone/>
            </a:pPr>
            <a:r>
              <a:rPr lang="en"/>
              <a:t>май, 2023 </a:t>
            </a:r>
            <a:endParaRPr/>
          </a:p>
        </p:txBody>
      </p:sp>
      <p:sp>
        <p:nvSpPr>
          <p:cNvPr id="215" name="Google Shape;215;p22"/>
          <p:cNvSpPr txBox="1"/>
          <p:nvPr/>
        </p:nvSpPr>
        <p:spPr>
          <a:xfrm>
            <a:off x="7221250" y="4236900"/>
            <a:ext cx="18687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E85B9"/>
                </a:solidFill>
                <a:latin typeface="Arial Black"/>
                <a:ea typeface="Arial Black"/>
                <a:cs typeface="Arial Black"/>
                <a:sym typeface="Arial Black"/>
              </a:rPr>
              <a:t>Клочнева Е.Ю.</a:t>
            </a:r>
            <a:endParaRPr>
              <a:solidFill>
                <a:srgbClr val="5E85B9"/>
              </a:solidFill>
              <a:latin typeface="Arial Black"/>
              <a:ea typeface="Arial Black"/>
              <a:cs typeface="Arial Black"/>
              <a:sym typeface="Arial Black"/>
            </a:endParaRPr>
          </a:p>
          <a:p>
            <a:pPr indent="0" lvl="0" marL="0" rtl="0" algn="l">
              <a:spcBef>
                <a:spcPts val="0"/>
              </a:spcBef>
              <a:spcAft>
                <a:spcPts val="0"/>
              </a:spcAft>
              <a:buNone/>
            </a:pPr>
            <a:r>
              <a:rPr lang="en">
                <a:solidFill>
                  <a:srgbClr val="5E85B9"/>
                </a:solidFill>
                <a:latin typeface="Arial Black"/>
                <a:ea typeface="Arial Black"/>
                <a:cs typeface="Arial Black"/>
                <a:sym typeface="Arial Black"/>
              </a:rPr>
              <a:t>GB</a:t>
            </a:r>
            <a:endParaRPr>
              <a:solidFill>
                <a:srgbClr val="5E85B9"/>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1"/>
          <p:cNvSpPr txBox="1"/>
          <p:nvPr>
            <p:ph type="title"/>
          </p:nvPr>
        </p:nvSpPr>
        <p:spPr>
          <a:xfrm>
            <a:off x="370483" y="445025"/>
            <a:ext cx="8460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sp>
        <p:nvSpPr>
          <p:cNvPr id="404" name="Google Shape;404;p31"/>
          <p:cNvSpPr txBox="1"/>
          <p:nvPr>
            <p:ph idx="2" type="subTitle"/>
          </p:nvPr>
        </p:nvSpPr>
        <p:spPr>
          <a:xfrm>
            <a:off x="370483" y="941525"/>
            <a:ext cx="8460000" cy="39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Muli"/>
                <a:ea typeface="Muli"/>
                <a:cs typeface="Muli"/>
                <a:sym typeface="Muli"/>
              </a:rPr>
              <a:t>Показала достаточно низкую точность </a:t>
            </a:r>
            <a:endParaRPr>
              <a:latin typeface="Muli"/>
              <a:ea typeface="Muli"/>
              <a:cs typeface="Muli"/>
              <a:sym typeface="Muli"/>
            </a:endParaRPr>
          </a:p>
        </p:txBody>
      </p:sp>
      <p:grpSp>
        <p:nvGrpSpPr>
          <p:cNvPr id="405" name="Google Shape;405;p31"/>
          <p:cNvGrpSpPr/>
          <p:nvPr/>
        </p:nvGrpSpPr>
        <p:grpSpPr>
          <a:xfrm rot="5400000">
            <a:off x="8641234" y="411193"/>
            <a:ext cx="278152" cy="345818"/>
            <a:chOff x="0" y="46600"/>
            <a:chExt cx="3121800" cy="5004600"/>
          </a:xfrm>
        </p:grpSpPr>
        <p:sp>
          <p:nvSpPr>
            <p:cNvPr id="406" name="Google Shape;406;p31"/>
            <p:cNvSpPr/>
            <p:nvPr/>
          </p:nvSpPr>
          <p:spPr>
            <a:xfrm>
              <a:off x="0" y="466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1"/>
            <p:cNvSpPr/>
            <p:nvPr/>
          </p:nvSpPr>
          <p:spPr>
            <a:xfrm flipH="1">
              <a:off x="0" y="25489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08" name="Google Shape;408;p31"/>
            <p:cNvSpPr/>
            <p:nvPr/>
          </p:nvSpPr>
          <p:spPr>
            <a:xfrm rot="5400000">
              <a:off x="-1450150" y="1671525"/>
              <a:ext cx="4647600" cy="1747200"/>
            </a:xfrm>
            <a:prstGeom prst="triangle">
              <a:avLst>
                <a:gd fmla="val 50126" name="adj"/>
              </a:avLst>
            </a:prstGeom>
            <a:solidFill>
              <a:srgbClr val="38444A">
                <a:alpha val="596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409" name="Google Shape;409;p31"/>
          <p:cNvSpPr txBox="1"/>
          <p:nvPr/>
        </p:nvSpPr>
        <p:spPr>
          <a:xfrm>
            <a:off x="370475" y="1714500"/>
            <a:ext cx="3114600" cy="4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50">
                <a:solidFill>
                  <a:srgbClr val="D5D5D5"/>
                </a:solidFill>
                <a:highlight>
                  <a:srgbClr val="383838"/>
                </a:highlight>
                <a:latin typeface="Courier New"/>
                <a:ea typeface="Courier New"/>
                <a:cs typeface="Courier New"/>
                <a:sym typeface="Courier New"/>
              </a:rPr>
              <a:t>0.7886904761904762</a:t>
            </a:r>
            <a:endParaRPr sz="1900"/>
          </a:p>
        </p:txBody>
      </p:sp>
      <p:sp>
        <p:nvSpPr>
          <p:cNvPr id="410" name="Google Shape;410;p31"/>
          <p:cNvSpPr txBox="1"/>
          <p:nvPr/>
        </p:nvSpPr>
        <p:spPr>
          <a:xfrm>
            <a:off x="4885750" y="1714500"/>
            <a:ext cx="3821100" cy="23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D5D5D5"/>
                </a:solidFill>
                <a:highlight>
                  <a:srgbClr val="383838"/>
                </a:highlight>
                <a:latin typeface="Courier New"/>
                <a:ea typeface="Courier New"/>
                <a:cs typeface="Courier New"/>
                <a:sym typeface="Courier New"/>
              </a:rPr>
              <a:t>array([[0.96659347, 0.03340653],</a:t>
            </a:r>
            <a:endParaRPr sz="13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350">
                <a:solidFill>
                  <a:srgbClr val="D5D5D5"/>
                </a:solidFill>
                <a:highlight>
                  <a:srgbClr val="383838"/>
                </a:highlight>
                <a:latin typeface="Courier New"/>
                <a:ea typeface="Courier New"/>
                <a:cs typeface="Courier New"/>
                <a:sym typeface="Courier New"/>
              </a:rPr>
              <a:t>       [0.05990893, 0.94009107],</a:t>
            </a:r>
            <a:endParaRPr sz="13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350">
                <a:solidFill>
                  <a:srgbClr val="D5D5D5"/>
                </a:solidFill>
                <a:highlight>
                  <a:srgbClr val="383838"/>
                </a:highlight>
                <a:latin typeface="Courier New"/>
                <a:ea typeface="Courier New"/>
                <a:cs typeface="Courier New"/>
                <a:sym typeface="Courier New"/>
              </a:rPr>
              <a:t>       [0.95624232, 0.04375768],</a:t>
            </a:r>
            <a:endParaRPr sz="13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350">
                <a:solidFill>
                  <a:srgbClr val="D5D5D5"/>
                </a:solidFill>
                <a:highlight>
                  <a:srgbClr val="383838"/>
                </a:highlight>
                <a:latin typeface="Courier New"/>
                <a:ea typeface="Courier New"/>
                <a:cs typeface="Courier New"/>
                <a:sym typeface="Courier New"/>
              </a:rPr>
              <a:t>       [0.99799447, 0.00200553],</a:t>
            </a:r>
            <a:endParaRPr sz="13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350">
                <a:solidFill>
                  <a:srgbClr val="D5D5D5"/>
                </a:solidFill>
                <a:highlight>
                  <a:srgbClr val="383838"/>
                </a:highlight>
                <a:latin typeface="Courier New"/>
                <a:ea typeface="Courier New"/>
                <a:cs typeface="Courier New"/>
                <a:sym typeface="Courier New"/>
              </a:rPr>
              <a:t>       [0.06915</a:t>
            </a:r>
            <a:r>
              <a:rPr lang="en" sz="1650">
                <a:solidFill>
                  <a:srgbClr val="D5D5D5"/>
                </a:solidFill>
                <a:highlight>
                  <a:srgbClr val="383838"/>
                </a:highlight>
                <a:latin typeface="Courier New"/>
                <a:ea typeface="Courier New"/>
                <a:cs typeface="Courier New"/>
                <a:sym typeface="Courier New"/>
              </a:rPr>
              <a:t>0</a:t>
            </a:r>
            <a:r>
              <a:rPr lang="en" sz="1350">
                <a:solidFill>
                  <a:srgbClr val="D5D5D5"/>
                </a:solidFill>
                <a:highlight>
                  <a:srgbClr val="383838"/>
                </a:highlight>
                <a:latin typeface="Courier New"/>
                <a:ea typeface="Courier New"/>
                <a:cs typeface="Courier New"/>
                <a:sym typeface="Courier New"/>
              </a:rPr>
              <a:t>63, 0.93084937],</a:t>
            </a:r>
            <a:endParaRPr sz="13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350">
                <a:solidFill>
                  <a:srgbClr val="D5D5D5"/>
                </a:solidFill>
                <a:highlight>
                  <a:srgbClr val="383838"/>
                </a:highlight>
                <a:latin typeface="Courier New"/>
                <a:ea typeface="Courier New"/>
                <a:cs typeface="Courier New"/>
                <a:sym typeface="Courier New"/>
              </a:rPr>
              <a:t>       [0.99566825, 0.00433175],</a:t>
            </a:r>
            <a:endParaRPr sz="13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350">
                <a:solidFill>
                  <a:srgbClr val="D5D5D5"/>
                </a:solidFill>
                <a:highlight>
                  <a:srgbClr val="383838"/>
                </a:highlight>
                <a:latin typeface="Courier New"/>
                <a:ea typeface="Courier New"/>
                <a:cs typeface="Courier New"/>
                <a:sym typeface="Courier New"/>
              </a:rPr>
              <a:t>       [0.2499684 , 0.7500316 ],</a:t>
            </a:r>
            <a:endParaRPr sz="13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350">
                <a:solidFill>
                  <a:srgbClr val="D5D5D5"/>
                </a:solidFill>
                <a:highlight>
                  <a:srgbClr val="383838"/>
                </a:highlight>
                <a:latin typeface="Courier New"/>
                <a:ea typeface="Courier New"/>
                <a:cs typeface="Courier New"/>
                <a:sym typeface="Courier New"/>
              </a:rPr>
              <a:t>       [0.31364821, 0.68635179],</a:t>
            </a:r>
            <a:endParaRPr sz="13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350">
                <a:solidFill>
                  <a:srgbClr val="D5D5D5"/>
                </a:solidFill>
                <a:highlight>
                  <a:srgbClr val="383838"/>
                </a:highlight>
                <a:latin typeface="Courier New"/>
                <a:ea typeface="Courier New"/>
                <a:cs typeface="Courier New"/>
                <a:sym typeface="Courier New"/>
              </a:rPr>
              <a:t>       [0.55498925, 0.44501075],</a:t>
            </a:r>
            <a:endParaRPr sz="13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350">
                <a:solidFill>
                  <a:srgbClr val="D5D5D5"/>
                </a:solidFill>
                <a:highlight>
                  <a:srgbClr val="383838"/>
                </a:highlight>
                <a:latin typeface="Courier New"/>
                <a:ea typeface="Courier New"/>
                <a:cs typeface="Courier New"/>
                <a:sym typeface="Courier New"/>
              </a:rPr>
              <a:t>       [0.99685963, 0.00314037]])</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2"/>
          <p:cNvSpPr txBox="1"/>
          <p:nvPr>
            <p:ph type="title"/>
          </p:nvPr>
        </p:nvSpPr>
        <p:spPr>
          <a:xfrm>
            <a:off x="370483" y="445025"/>
            <a:ext cx="8460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(Support Vector Machine)</a:t>
            </a:r>
            <a:endParaRPr/>
          </a:p>
        </p:txBody>
      </p:sp>
      <p:sp>
        <p:nvSpPr>
          <p:cNvPr id="416" name="Google Shape;416;p32"/>
          <p:cNvSpPr txBox="1"/>
          <p:nvPr/>
        </p:nvSpPr>
        <p:spPr>
          <a:xfrm>
            <a:off x="5535575" y="1343350"/>
            <a:ext cx="3294900" cy="3786600"/>
          </a:xfrm>
          <a:prstGeom prst="rect">
            <a:avLst/>
          </a:prstGeom>
          <a:noFill/>
          <a:ln>
            <a:noFill/>
          </a:ln>
        </p:spPr>
        <p:txBody>
          <a:bodyPr anchorCtr="0" anchor="t" bIns="45700" lIns="91425" spcFirstLastPara="1" rIns="91425" wrap="square" tIns="45700">
            <a:spAutoFit/>
          </a:bodyPr>
          <a:lstStyle/>
          <a:p>
            <a:pPr indent="0" lvl="0" marL="0" rtl="0" algn="l">
              <a:lnSpc>
                <a:spcPct val="135714"/>
              </a:lnSpc>
              <a:spcBef>
                <a:spcPts val="0"/>
              </a:spcBef>
              <a:spcAft>
                <a:spcPts val="0"/>
              </a:spcAft>
              <a:buNone/>
            </a:pPr>
            <a:r>
              <a:rPr lang="en" sz="1050">
                <a:solidFill>
                  <a:schemeClr val="dk1"/>
                </a:solidFill>
                <a:highlight>
                  <a:schemeClr val="dk2"/>
                </a:highlight>
                <a:latin typeface="Courier New"/>
                <a:ea typeface="Courier New"/>
                <a:cs typeface="Courier New"/>
                <a:sym typeface="Courier New"/>
              </a:rPr>
              <a:t>Точность на валидационных данных до определённого момента растёт, но затем начинает падать. Пик точности попадает приблизительно на значение  C=4500 . Дальше мы видим спад точности на валидационных данных, однако, точность на тренировочных данных продолжает расти. Это означает, что модель начинает переобучаться.</a:t>
            </a:r>
            <a:endParaRPr sz="1050">
              <a:solidFill>
                <a:schemeClr val="dk1"/>
              </a:solidFill>
              <a:highlight>
                <a:schemeClr val="dk2"/>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chemeClr val="dk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dk2"/>
                </a:highlight>
                <a:latin typeface="Courier New"/>
                <a:ea typeface="Courier New"/>
                <a:cs typeface="Courier New"/>
                <a:sym typeface="Courier New"/>
              </a:rPr>
              <a:t>Можно заметить, что точность на валидационных данных при  C=4500  уже выше, чем при использовании логистической регрессии, а также выше, чем при использовании SVM без настройки параметров.</a:t>
            </a:r>
            <a:endParaRPr sz="1050">
              <a:solidFill>
                <a:schemeClr val="dk1"/>
              </a:solidFill>
              <a:highlight>
                <a:schemeClr val="dk2"/>
              </a:highlight>
              <a:latin typeface="Courier New"/>
              <a:ea typeface="Courier New"/>
              <a:cs typeface="Courier New"/>
              <a:sym typeface="Courier New"/>
            </a:endParaRPr>
          </a:p>
          <a:p>
            <a:pPr indent="0" lvl="0" marL="0" marR="0" rtl="0" algn="l">
              <a:spcBef>
                <a:spcPts val="0"/>
              </a:spcBef>
              <a:spcAft>
                <a:spcPts val="0"/>
              </a:spcAft>
              <a:buNone/>
            </a:pPr>
            <a:r>
              <a:t/>
            </a:r>
            <a:endParaRPr sz="1200">
              <a:solidFill>
                <a:srgbClr val="666666"/>
              </a:solidFill>
              <a:latin typeface="Muli"/>
              <a:ea typeface="Muli"/>
              <a:cs typeface="Muli"/>
              <a:sym typeface="Muli"/>
            </a:endParaRPr>
          </a:p>
        </p:txBody>
      </p:sp>
      <p:grpSp>
        <p:nvGrpSpPr>
          <p:cNvPr id="417" name="Google Shape;417;p32"/>
          <p:cNvGrpSpPr/>
          <p:nvPr/>
        </p:nvGrpSpPr>
        <p:grpSpPr>
          <a:xfrm rot="5400000">
            <a:off x="8641234" y="411193"/>
            <a:ext cx="278152" cy="345818"/>
            <a:chOff x="0" y="46600"/>
            <a:chExt cx="3121800" cy="5004600"/>
          </a:xfrm>
        </p:grpSpPr>
        <p:sp>
          <p:nvSpPr>
            <p:cNvPr id="418" name="Google Shape;418;p32"/>
            <p:cNvSpPr/>
            <p:nvPr/>
          </p:nvSpPr>
          <p:spPr>
            <a:xfrm>
              <a:off x="0" y="466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2"/>
            <p:cNvSpPr/>
            <p:nvPr/>
          </p:nvSpPr>
          <p:spPr>
            <a:xfrm flipH="1">
              <a:off x="0" y="25489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20" name="Google Shape;420;p32"/>
            <p:cNvSpPr/>
            <p:nvPr/>
          </p:nvSpPr>
          <p:spPr>
            <a:xfrm rot="5400000">
              <a:off x="-1450150" y="1671525"/>
              <a:ext cx="4647600" cy="1747200"/>
            </a:xfrm>
            <a:prstGeom prst="triangle">
              <a:avLst>
                <a:gd fmla="val 50126" name="adj"/>
              </a:avLst>
            </a:prstGeom>
            <a:solidFill>
              <a:srgbClr val="38444A">
                <a:alpha val="596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pic>
        <p:nvPicPr>
          <p:cNvPr id="421" name="Google Shape;421;p32"/>
          <p:cNvPicPr preferRelativeResize="0"/>
          <p:nvPr/>
        </p:nvPicPr>
        <p:blipFill rotWithShape="1">
          <a:blip r:embed="rId3">
            <a:alphaModFix/>
          </a:blip>
          <a:srcRect b="-2460" l="0" r="0" t="2460"/>
          <a:stretch/>
        </p:blipFill>
        <p:spPr>
          <a:xfrm>
            <a:off x="325650" y="1343362"/>
            <a:ext cx="4921667" cy="3615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3"/>
          <p:cNvSpPr txBox="1"/>
          <p:nvPr>
            <p:ph type="title"/>
          </p:nvPr>
        </p:nvSpPr>
        <p:spPr>
          <a:xfrm>
            <a:off x="370483" y="445025"/>
            <a:ext cx="8460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(K Nearest Neighbours)</a:t>
            </a:r>
            <a:endParaRPr/>
          </a:p>
        </p:txBody>
      </p:sp>
      <p:sp>
        <p:nvSpPr>
          <p:cNvPr id="427" name="Google Shape;427;p33"/>
          <p:cNvSpPr txBox="1"/>
          <p:nvPr>
            <p:ph idx="2" type="subTitle"/>
          </p:nvPr>
        </p:nvSpPr>
        <p:spPr>
          <a:xfrm>
            <a:off x="370483" y="941525"/>
            <a:ext cx="8460000" cy="39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Muli"/>
                <a:ea typeface="Muli"/>
                <a:cs typeface="Muli"/>
                <a:sym typeface="Muli"/>
              </a:rPr>
              <a:t>Оптимальным значением является k=7</a:t>
            </a:r>
            <a:endParaRPr>
              <a:latin typeface="Muli"/>
              <a:ea typeface="Muli"/>
              <a:cs typeface="Muli"/>
              <a:sym typeface="Muli"/>
            </a:endParaRPr>
          </a:p>
        </p:txBody>
      </p:sp>
      <p:sp>
        <p:nvSpPr>
          <p:cNvPr id="428" name="Google Shape;428;p33"/>
          <p:cNvSpPr txBox="1"/>
          <p:nvPr/>
        </p:nvSpPr>
        <p:spPr>
          <a:xfrm>
            <a:off x="6131896" y="1528194"/>
            <a:ext cx="2382900" cy="41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rgbClr val="666666"/>
                </a:solidFill>
                <a:latin typeface="Muli"/>
                <a:ea typeface="Muli"/>
                <a:cs typeface="Muli"/>
                <a:sym typeface="Muli"/>
              </a:rPr>
              <a:t>При к=7 получаем</a:t>
            </a:r>
            <a:endParaRPr sz="1200">
              <a:solidFill>
                <a:srgbClr val="666666"/>
              </a:solidFill>
              <a:latin typeface="Muli"/>
              <a:ea typeface="Muli"/>
              <a:cs typeface="Muli"/>
              <a:sym typeface="Muli"/>
            </a:endParaRPr>
          </a:p>
          <a:p>
            <a:pPr indent="0" lvl="0" marL="0" marR="0" rtl="0" algn="l">
              <a:spcBef>
                <a:spcPts val="0"/>
              </a:spcBef>
              <a:spcAft>
                <a:spcPts val="0"/>
              </a:spcAft>
              <a:buNone/>
            </a:pPr>
            <a:r>
              <a:rPr lang="en" sz="1250">
                <a:solidFill>
                  <a:srgbClr val="D5D5D5"/>
                </a:solidFill>
                <a:highlight>
                  <a:srgbClr val="383838"/>
                </a:highlight>
                <a:latin typeface="Courier New"/>
                <a:ea typeface="Courier New"/>
                <a:cs typeface="Courier New"/>
                <a:sym typeface="Courier New"/>
              </a:rPr>
              <a:t>0.8345916266300618</a:t>
            </a:r>
            <a:endParaRPr>
              <a:solidFill>
                <a:srgbClr val="666666"/>
              </a:solidFill>
              <a:latin typeface="Muli"/>
              <a:ea typeface="Muli"/>
              <a:cs typeface="Muli"/>
              <a:sym typeface="Muli"/>
            </a:endParaRPr>
          </a:p>
        </p:txBody>
      </p:sp>
      <p:grpSp>
        <p:nvGrpSpPr>
          <p:cNvPr id="429" name="Google Shape;429;p33"/>
          <p:cNvGrpSpPr/>
          <p:nvPr/>
        </p:nvGrpSpPr>
        <p:grpSpPr>
          <a:xfrm rot="5400000">
            <a:off x="8641234" y="411193"/>
            <a:ext cx="278152" cy="345818"/>
            <a:chOff x="0" y="46600"/>
            <a:chExt cx="3121800" cy="5004600"/>
          </a:xfrm>
        </p:grpSpPr>
        <p:sp>
          <p:nvSpPr>
            <p:cNvPr id="430" name="Google Shape;430;p33"/>
            <p:cNvSpPr/>
            <p:nvPr/>
          </p:nvSpPr>
          <p:spPr>
            <a:xfrm>
              <a:off x="0" y="466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3"/>
            <p:cNvSpPr/>
            <p:nvPr/>
          </p:nvSpPr>
          <p:spPr>
            <a:xfrm flipH="1">
              <a:off x="0" y="25489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32" name="Google Shape;432;p33"/>
            <p:cNvSpPr/>
            <p:nvPr/>
          </p:nvSpPr>
          <p:spPr>
            <a:xfrm rot="5400000">
              <a:off x="-1450150" y="1671525"/>
              <a:ext cx="4647600" cy="1747200"/>
            </a:xfrm>
            <a:prstGeom prst="triangle">
              <a:avLst>
                <a:gd fmla="val 50126" name="adj"/>
              </a:avLst>
            </a:prstGeom>
            <a:solidFill>
              <a:srgbClr val="38444A">
                <a:alpha val="596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pic>
        <p:nvPicPr>
          <p:cNvPr id="433" name="Google Shape;433;p33"/>
          <p:cNvPicPr preferRelativeResize="0"/>
          <p:nvPr/>
        </p:nvPicPr>
        <p:blipFill>
          <a:blip r:embed="rId3">
            <a:alphaModFix/>
          </a:blip>
          <a:stretch>
            <a:fillRect/>
          </a:stretch>
        </p:blipFill>
        <p:spPr>
          <a:xfrm>
            <a:off x="370475" y="1492300"/>
            <a:ext cx="4424075" cy="3318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4"/>
          <p:cNvSpPr txBox="1"/>
          <p:nvPr>
            <p:ph type="title"/>
          </p:nvPr>
        </p:nvSpPr>
        <p:spPr>
          <a:xfrm>
            <a:off x="437733" y="445025"/>
            <a:ext cx="8460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Деревья решений</a:t>
            </a:r>
            <a:endParaRPr/>
          </a:p>
        </p:txBody>
      </p:sp>
      <p:sp>
        <p:nvSpPr>
          <p:cNvPr id="439" name="Google Shape;439;p34"/>
          <p:cNvSpPr txBox="1"/>
          <p:nvPr/>
        </p:nvSpPr>
        <p:spPr>
          <a:xfrm>
            <a:off x="5490875" y="1528200"/>
            <a:ext cx="3339300" cy="2205000"/>
          </a:xfrm>
          <a:prstGeom prst="rect">
            <a:avLst/>
          </a:prstGeom>
          <a:noFill/>
          <a:ln>
            <a:noFill/>
          </a:ln>
        </p:spPr>
        <p:txBody>
          <a:bodyPr anchorCtr="0" anchor="t" bIns="45700" lIns="91425" spcFirstLastPara="1" rIns="91425" wrap="square" tIns="45700">
            <a:spAutoFit/>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При достаточно больших значениях параметра </a:t>
            </a:r>
            <a:r>
              <a:rPr lang="en" sz="1050">
                <a:solidFill>
                  <a:srgbClr val="9CDCFE"/>
                </a:solidFill>
                <a:highlight>
                  <a:srgbClr val="1E1E1E"/>
                </a:highlight>
                <a:latin typeface="Courier New"/>
                <a:ea typeface="Courier New"/>
                <a:cs typeface="Courier New"/>
                <a:sym typeface="Courier New"/>
              </a:rPr>
              <a:t>`max_depth`</a:t>
            </a:r>
            <a:r>
              <a:rPr lang="en" sz="1050">
                <a:solidFill>
                  <a:srgbClr val="D4D4D4"/>
                </a:solidFill>
                <a:highlight>
                  <a:srgbClr val="1E1E1E"/>
                </a:highlight>
                <a:latin typeface="Courier New"/>
                <a:ea typeface="Courier New"/>
                <a:cs typeface="Courier New"/>
                <a:sym typeface="Courier New"/>
              </a:rPr>
              <a:t> точность на тренировочных данных почти достигает 1. На валидационных же данных точность достигает своего пика приблизительно на значении </a:t>
            </a:r>
            <a:r>
              <a:rPr lang="en" sz="1050">
                <a:solidFill>
                  <a:srgbClr val="9CDCFE"/>
                </a:solidFill>
                <a:highlight>
                  <a:srgbClr val="1E1E1E"/>
                </a:highlight>
                <a:latin typeface="Courier New"/>
                <a:ea typeface="Courier New"/>
                <a:cs typeface="Courier New"/>
                <a:sym typeface="Courier New"/>
              </a:rPr>
              <a:t>`max_depth = 10`</a:t>
            </a:r>
            <a:r>
              <a:rPr lang="en" sz="1050">
                <a:solidFill>
                  <a:srgbClr val="D4D4D4"/>
                </a:solidFill>
                <a:highlight>
                  <a:srgbClr val="1E1E1E"/>
                </a:highlight>
                <a:latin typeface="Courier New"/>
                <a:ea typeface="Courier New"/>
                <a:cs typeface="Courier New"/>
                <a:sym typeface="Courier New"/>
              </a:rPr>
              <a:t>, а затем начинает падать.</a:t>
            </a:r>
            <a:endParaRPr sz="1050">
              <a:solidFill>
                <a:srgbClr val="D4D4D4"/>
              </a:solidFill>
              <a:highlight>
                <a:srgbClr val="1E1E1E"/>
              </a:highlight>
              <a:latin typeface="Courier New"/>
              <a:ea typeface="Courier New"/>
              <a:cs typeface="Courier New"/>
              <a:sym typeface="Courier New"/>
            </a:endParaRPr>
          </a:p>
          <a:p>
            <a:pPr indent="0" lvl="0" marL="0" marR="0" rtl="0" algn="l">
              <a:spcBef>
                <a:spcPts val="0"/>
              </a:spcBef>
              <a:spcAft>
                <a:spcPts val="0"/>
              </a:spcAft>
              <a:buNone/>
            </a:pPr>
            <a:r>
              <a:t/>
            </a:r>
            <a:endParaRPr sz="1200">
              <a:solidFill>
                <a:srgbClr val="666666"/>
              </a:solidFill>
              <a:latin typeface="Muli"/>
              <a:ea typeface="Muli"/>
              <a:cs typeface="Muli"/>
              <a:sym typeface="Muli"/>
            </a:endParaRPr>
          </a:p>
          <a:p>
            <a:pPr indent="0" lvl="0" marL="0" marR="0" rtl="0" algn="l">
              <a:spcBef>
                <a:spcPts val="0"/>
              </a:spcBef>
              <a:spcAft>
                <a:spcPts val="0"/>
              </a:spcAft>
              <a:buNone/>
            </a:pPr>
            <a:r>
              <a:t/>
            </a:r>
            <a:endParaRPr sz="1200">
              <a:solidFill>
                <a:srgbClr val="666666"/>
              </a:solidFill>
              <a:latin typeface="Muli"/>
              <a:ea typeface="Muli"/>
              <a:cs typeface="Muli"/>
              <a:sym typeface="Muli"/>
            </a:endParaRPr>
          </a:p>
          <a:p>
            <a:pPr indent="0" lvl="0" marL="0" marR="0" rtl="0" algn="l">
              <a:spcBef>
                <a:spcPts val="0"/>
              </a:spcBef>
              <a:spcAft>
                <a:spcPts val="0"/>
              </a:spcAft>
              <a:buNone/>
            </a:pPr>
            <a:r>
              <a:rPr lang="en" sz="1350">
                <a:solidFill>
                  <a:srgbClr val="D5D5D5"/>
                </a:solidFill>
                <a:highlight>
                  <a:srgbClr val="383838"/>
                </a:highlight>
                <a:latin typeface="Courier New"/>
                <a:ea typeface="Courier New"/>
                <a:cs typeface="Courier New"/>
                <a:sym typeface="Courier New"/>
              </a:rPr>
              <a:t>0.8627316403568978</a:t>
            </a:r>
            <a:endParaRPr sz="1500">
              <a:solidFill>
                <a:srgbClr val="666666"/>
              </a:solidFill>
              <a:latin typeface="Muli"/>
              <a:ea typeface="Muli"/>
              <a:cs typeface="Muli"/>
              <a:sym typeface="Muli"/>
            </a:endParaRPr>
          </a:p>
        </p:txBody>
      </p:sp>
      <p:grpSp>
        <p:nvGrpSpPr>
          <p:cNvPr id="440" name="Google Shape;440;p34"/>
          <p:cNvGrpSpPr/>
          <p:nvPr/>
        </p:nvGrpSpPr>
        <p:grpSpPr>
          <a:xfrm rot="5400000">
            <a:off x="8641234" y="411193"/>
            <a:ext cx="278152" cy="345818"/>
            <a:chOff x="0" y="46600"/>
            <a:chExt cx="3121800" cy="5004600"/>
          </a:xfrm>
        </p:grpSpPr>
        <p:sp>
          <p:nvSpPr>
            <p:cNvPr id="441" name="Google Shape;441;p34"/>
            <p:cNvSpPr/>
            <p:nvPr/>
          </p:nvSpPr>
          <p:spPr>
            <a:xfrm>
              <a:off x="0" y="466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4"/>
            <p:cNvSpPr/>
            <p:nvPr/>
          </p:nvSpPr>
          <p:spPr>
            <a:xfrm flipH="1">
              <a:off x="0" y="25489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43" name="Google Shape;443;p34"/>
            <p:cNvSpPr/>
            <p:nvPr/>
          </p:nvSpPr>
          <p:spPr>
            <a:xfrm rot="5400000">
              <a:off x="-1450150" y="1671525"/>
              <a:ext cx="4647600" cy="1747200"/>
            </a:xfrm>
            <a:prstGeom prst="triangle">
              <a:avLst>
                <a:gd fmla="val 50126" name="adj"/>
              </a:avLst>
            </a:prstGeom>
            <a:solidFill>
              <a:srgbClr val="38444A">
                <a:alpha val="596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pic>
        <p:nvPicPr>
          <p:cNvPr id="444" name="Google Shape;444;p34"/>
          <p:cNvPicPr preferRelativeResize="0"/>
          <p:nvPr/>
        </p:nvPicPr>
        <p:blipFill>
          <a:blip r:embed="rId3">
            <a:alphaModFix/>
          </a:blip>
          <a:stretch>
            <a:fillRect/>
          </a:stretch>
        </p:blipFill>
        <p:spPr>
          <a:xfrm>
            <a:off x="437724" y="1386699"/>
            <a:ext cx="4862859" cy="3262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5"/>
          <p:cNvSpPr txBox="1"/>
          <p:nvPr>
            <p:ph type="title"/>
          </p:nvPr>
        </p:nvSpPr>
        <p:spPr>
          <a:xfrm>
            <a:off x="370483" y="445025"/>
            <a:ext cx="8460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sp>
        <p:nvSpPr>
          <p:cNvPr id="450" name="Google Shape;450;p35"/>
          <p:cNvSpPr txBox="1"/>
          <p:nvPr>
            <p:ph idx="2" type="subTitle"/>
          </p:nvPr>
        </p:nvSpPr>
        <p:spPr>
          <a:xfrm>
            <a:off x="370475" y="941525"/>
            <a:ext cx="8460000" cy="586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1412">
                <a:latin typeface="Muli"/>
                <a:ea typeface="Muli"/>
                <a:cs typeface="Muli"/>
                <a:sym typeface="Muli"/>
              </a:rPr>
              <a:t>Лучшие параметры </a:t>
            </a:r>
            <a:endParaRPr sz="1412">
              <a:latin typeface="Muli"/>
              <a:ea typeface="Muli"/>
              <a:cs typeface="Muli"/>
              <a:sym typeface="Muli"/>
            </a:endParaRPr>
          </a:p>
          <a:p>
            <a:pPr indent="0" lvl="0" marL="0" rtl="0" algn="l">
              <a:lnSpc>
                <a:spcPct val="95000"/>
              </a:lnSpc>
              <a:spcBef>
                <a:spcPts val="1200"/>
              </a:spcBef>
              <a:spcAft>
                <a:spcPts val="1200"/>
              </a:spcAft>
              <a:buSzPts val="688"/>
              <a:buNone/>
            </a:pPr>
            <a:r>
              <a:rPr lang="en" sz="1256">
                <a:solidFill>
                  <a:srgbClr val="D5D5D5"/>
                </a:solidFill>
                <a:highlight>
                  <a:srgbClr val="383838"/>
                </a:highlight>
                <a:latin typeface="Courier New"/>
                <a:ea typeface="Courier New"/>
                <a:cs typeface="Courier New"/>
                <a:sym typeface="Courier New"/>
              </a:rPr>
              <a:t>{'max_depth': 9, 'max_features': 8, 'n_estimators': 200}</a:t>
            </a:r>
            <a:endParaRPr sz="1412">
              <a:latin typeface="Muli"/>
              <a:ea typeface="Muli"/>
              <a:cs typeface="Muli"/>
              <a:sym typeface="Muli"/>
            </a:endParaRPr>
          </a:p>
        </p:txBody>
      </p:sp>
      <p:sp>
        <p:nvSpPr>
          <p:cNvPr id="451" name="Google Shape;451;p35"/>
          <p:cNvSpPr txBox="1"/>
          <p:nvPr/>
        </p:nvSpPr>
        <p:spPr>
          <a:xfrm>
            <a:off x="2556825" y="1864350"/>
            <a:ext cx="3919800" cy="1755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550">
                <a:solidFill>
                  <a:srgbClr val="D5D5D5"/>
                </a:solidFill>
                <a:highlight>
                  <a:srgbClr val="383838"/>
                </a:highlight>
                <a:latin typeface="Courier New"/>
                <a:ea typeface="Courier New"/>
                <a:cs typeface="Courier New"/>
                <a:sym typeface="Courier New"/>
              </a:rPr>
              <a:t>0.8551818805765271</a:t>
            </a:r>
            <a:endParaRPr sz="1550">
              <a:solidFill>
                <a:srgbClr val="D5D5D5"/>
              </a:solidFill>
              <a:highlight>
                <a:srgbClr val="383838"/>
              </a:highlight>
              <a:latin typeface="Courier New"/>
              <a:ea typeface="Courier New"/>
              <a:cs typeface="Courier New"/>
              <a:sym typeface="Courier New"/>
            </a:endParaRPr>
          </a:p>
          <a:p>
            <a:pPr indent="0" lvl="0" marL="0" marR="0" rtl="0" algn="l">
              <a:spcBef>
                <a:spcPts val="0"/>
              </a:spcBef>
              <a:spcAft>
                <a:spcPts val="0"/>
              </a:spcAft>
              <a:buNone/>
            </a:pPr>
            <a:r>
              <a:t/>
            </a:r>
            <a:endParaRPr sz="1550">
              <a:solidFill>
                <a:srgbClr val="D5D5D5"/>
              </a:solidFill>
              <a:highlight>
                <a:srgbClr val="383838"/>
              </a:highlight>
              <a:latin typeface="Courier New"/>
              <a:ea typeface="Courier New"/>
              <a:cs typeface="Courier New"/>
              <a:sym typeface="Courier New"/>
            </a:endParaRPr>
          </a:p>
          <a:p>
            <a:pPr indent="0" lvl="0" marL="0" marR="0" rtl="0" algn="l">
              <a:spcBef>
                <a:spcPts val="0"/>
              </a:spcBef>
              <a:spcAft>
                <a:spcPts val="0"/>
              </a:spcAft>
              <a:buNone/>
            </a:pPr>
            <a:r>
              <a:rPr lang="en" sz="1550">
                <a:solidFill>
                  <a:srgbClr val="D5D5D5"/>
                </a:solidFill>
                <a:highlight>
                  <a:srgbClr val="383838"/>
                </a:highlight>
                <a:latin typeface="Courier New"/>
                <a:ea typeface="Courier New"/>
                <a:cs typeface="Courier New"/>
                <a:sym typeface="Courier New"/>
              </a:rPr>
              <a:t>Лучший показатель метрики качества</a:t>
            </a:r>
            <a:endParaRPr sz="1550">
              <a:solidFill>
                <a:srgbClr val="D5D5D5"/>
              </a:solidFill>
              <a:highlight>
                <a:srgbClr val="383838"/>
              </a:highlight>
              <a:latin typeface="Courier New"/>
              <a:ea typeface="Courier New"/>
              <a:cs typeface="Courier New"/>
              <a:sym typeface="Courier New"/>
            </a:endParaRPr>
          </a:p>
        </p:txBody>
      </p:sp>
      <p:grpSp>
        <p:nvGrpSpPr>
          <p:cNvPr id="452" name="Google Shape;452;p35"/>
          <p:cNvGrpSpPr/>
          <p:nvPr/>
        </p:nvGrpSpPr>
        <p:grpSpPr>
          <a:xfrm rot="5400000">
            <a:off x="8641234" y="411193"/>
            <a:ext cx="278152" cy="345818"/>
            <a:chOff x="0" y="46600"/>
            <a:chExt cx="3121800" cy="5004600"/>
          </a:xfrm>
        </p:grpSpPr>
        <p:sp>
          <p:nvSpPr>
            <p:cNvPr id="453" name="Google Shape;453;p35"/>
            <p:cNvSpPr/>
            <p:nvPr/>
          </p:nvSpPr>
          <p:spPr>
            <a:xfrm>
              <a:off x="0" y="466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5"/>
            <p:cNvSpPr/>
            <p:nvPr/>
          </p:nvSpPr>
          <p:spPr>
            <a:xfrm flipH="1">
              <a:off x="0" y="25489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55" name="Google Shape;455;p35"/>
            <p:cNvSpPr/>
            <p:nvPr/>
          </p:nvSpPr>
          <p:spPr>
            <a:xfrm rot="5400000">
              <a:off x="-1450150" y="1671525"/>
              <a:ext cx="4647600" cy="1747200"/>
            </a:xfrm>
            <a:prstGeom prst="triangle">
              <a:avLst>
                <a:gd fmla="val 50126" name="adj"/>
              </a:avLst>
            </a:prstGeom>
            <a:solidFill>
              <a:srgbClr val="38444A">
                <a:alpha val="596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6"/>
          <p:cNvSpPr txBox="1"/>
          <p:nvPr>
            <p:ph type="title"/>
          </p:nvPr>
        </p:nvSpPr>
        <p:spPr>
          <a:xfrm>
            <a:off x="370475" y="114400"/>
            <a:ext cx="8460000" cy="66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Влияние признаков</a:t>
            </a:r>
            <a:endParaRPr/>
          </a:p>
        </p:txBody>
      </p:sp>
      <p:sp>
        <p:nvSpPr>
          <p:cNvPr id="461" name="Google Shape;461;p36"/>
          <p:cNvSpPr txBox="1"/>
          <p:nvPr>
            <p:ph idx="2" type="subTitle"/>
          </p:nvPr>
        </p:nvSpPr>
        <p:spPr>
          <a:xfrm>
            <a:off x="370483" y="941525"/>
            <a:ext cx="8460000" cy="393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84615"/>
              <a:buFont typeface="Arial"/>
              <a:buNone/>
            </a:pPr>
            <a:r>
              <a:rPr lang="en">
                <a:latin typeface="Muli"/>
                <a:ea typeface="Muli"/>
                <a:cs typeface="Muli"/>
                <a:sym typeface="Muli"/>
              </a:rPr>
              <a:t>Add your own subtitle here.</a:t>
            </a:r>
            <a:endParaRPr/>
          </a:p>
          <a:p>
            <a:pPr indent="0" lvl="0" marL="0" rtl="0" algn="l">
              <a:spcBef>
                <a:spcPts val="1200"/>
              </a:spcBef>
              <a:spcAft>
                <a:spcPts val="1200"/>
              </a:spcAft>
              <a:buNone/>
            </a:pPr>
            <a:r>
              <a:t/>
            </a:r>
            <a:endParaRPr/>
          </a:p>
        </p:txBody>
      </p:sp>
      <p:sp>
        <p:nvSpPr>
          <p:cNvPr id="462" name="Google Shape;462;p36"/>
          <p:cNvSpPr/>
          <p:nvPr/>
        </p:nvSpPr>
        <p:spPr>
          <a:xfrm>
            <a:off x="3876350" y="445025"/>
            <a:ext cx="1398000" cy="2608200"/>
          </a:xfrm>
          <a:custGeom>
            <a:rect b="b" l="l" r="r" t="t"/>
            <a:pathLst>
              <a:path extrusionOk="0" h="120000" w="120000">
                <a:moveTo>
                  <a:pt x="60000" y="0"/>
                </a:moveTo>
                <a:cubicBezTo>
                  <a:pt x="26909" y="0"/>
                  <a:pt x="0" y="20828"/>
                  <a:pt x="0" y="46442"/>
                </a:cubicBezTo>
                <a:cubicBezTo>
                  <a:pt x="0" y="72056"/>
                  <a:pt x="60000" y="120000"/>
                  <a:pt x="60000" y="120000"/>
                </a:cubicBezTo>
                <a:cubicBezTo>
                  <a:pt x="60000" y="120000"/>
                  <a:pt x="120000" y="72056"/>
                  <a:pt x="120000" y="46442"/>
                </a:cubicBezTo>
                <a:cubicBezTo>
                  <a:pt x="120000" y="20828"/>
                  <a:pt x="93090" y="0"/>
                  <a:pt x="60000" y="0"/>
                </a:cubicBezTo>
                <a:close/>
                <a:moveTo>
                  <a:pt x="60000" y="83596"/>
                </a:moveTo>
                <a:cubicBezTo>
                  <a:pt x="32000" y="83596"/>
                  <a:pt x="9454" y="66051"/>
                  <a:pt x="9454" y="44472"/>
                </a:cubicBezTo>
                <a:cubicBezTo>
                  <a:pt x="9454" y="22799"/>
                  <a:pt x="32000" y="5254"/>
                  <a:pt x="60000" y="5254"/>
                </a:cubicBezTo>
                <a:cubicBezTo>
                  <a:pt x="88000" y="5254"/>
                  <a:pt x="110545" y="22799"/>
                  <a:pt x="110545" y="44472"/>
                </a:cubicBezTo>
                <a:cubicBezTo>
                  <a:pt x="110545" y="66051"/>
                  <a:pt x="88000" y="83596"/>
                  <a:pt x="60000" y="83596"/>
                </a:cubicBezTo>
                <a:close/>
              </a:path>
            </a:pathLst>
          </a:custGeom>
          <a:solidFill>
            <a:srgbClr val="4E6E9A">
              <a:alpha val="803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36"/>
          <p:cNvSpPr/>
          <p:nvPr/>
        </p:nvSpPr>
        <p:spPr>
          <a:xfrm>
            <a:off x="4692075" y="1859650"/>
            <a:ext cx="2334300" cy="1734000"/>
          </a:xfrm>
          <a:custGeom>
            <a:rect b="b" l="l" r="r" t="t"/>
            <a:pathLst>
              <a:path extrusionOk="0" h="120000" w="120000">
                <a:moveTo>
                  <a:pt x="112159" y="43459"/>
                </a:moveTo>
                <a:cubicBezTo>
                  <a:pt x="104411" y="15351"/>
                  <a:pt x="78585" y="0"/>
                  <a:pt x="54696" y="9081"/>
                </a:cubicBezTo>
                <a:cubicBezTo>
                  <a:pt x="30714" y="18162"/>
                  <a:pt x="0" y="86270"/>
                  <a:pt x="0" y="86270"/>
                </a:cubicBezTo>
                <a:cubicBezTo>
                  <a:pt x="0" y="86270"/>
                  <a:pt x="58847" y="120000"/>
                  <a:pt x="82828" y="110918"/>
                </a:cubicBezTo>
                <a:cubicBezTo>
                  <a:pt x="106810" y="101621"/>
                  <a:pt x="120000" y="71567"/>
                  <a:pt x="112159" y="43459"/>
                </a:cubicBezTo>
                <a:close/>
                <a:moveTo>
                  <a:pt x="34127" y="73081"/>
                </a:moveTo>
                <a:cubicBezTo>
                  <a:pt x="27671" y="49513"/>
                  <a:pt x="38739" y="24000"/>
                  <a:pt x="58847" y="16324"/>
                </a:cubicBezTo>
                <a:cubicBezTo>
                  <a:pt x="79046" y="8648"/>
                  <a:pt x="100814" y="21621"/>
                  <a:pt x="107363" y="45297"/>
                </a:cubicBezTo>
                <a:cubicBezTo>
                  <a:pt x="113820" y="68972"/>
                  <a:pt x="102751" y="94486"/>
                  <a:pt x="82644" y="102054"/>
                </a:cubicBezTo>
                <a:cubicBezTo>
                  <a:pt x="62444" y="109729"/>
                  <a:pt x="40676" y="96756"/>
                  <a:pt x="34127" y="73081"/>
                </a:cubicBezTo>
                <a:close/>
              </a:path>
            </a:pathLst>
          </a:custGeom>
          <a:solidFill>
            <a:srgbClr val="4E6E9A">
              <a:alpha val="803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36"/>
          <p:cNvSpPr/>
          <p:nvPr/>
        </p:nvSpPr>
        <p:spPr>
          <a:xfrm>
            <a:off x="2868224" y="2185149"/>
            <a:ext cx="1579200" cy="1391100"/>
          </a:xfrm>
          <a:custGeom>
            <a:rect b="b" l="l" r="r" t="t"/>
            <a:pathLst>
              <a:path extrusionOk="0" h="120000" w="120000">
                <a:moveTo>
                  <a:pt x="7753" y="43537"/>
                </a:moveTo>
                <a:cubicBezTo>
                  <a:pt x="0" y="71696"/>
                  <a:pt x="13107" y="101805"/>
                  <a:pt x="37107" y="110902"/>
                </a:cubicBezTo>
                <a:cubicBezTo>
                  <a:pt x="61107" y="120000"/>
                  <a:pt x="120000" y="86209"/>
                  <a:pt x="120000" y="86209"/>
                </a:cubicBezTo>
                <a:cubicBezTo>
                  <a:pt x="120000" y="86209"/>
                  <a:pt x="89261" y="18194"/>
                  <a:pt x="65261" y="8989"/>
                </a:cubicBezTo>
                <a:cubicBezTo>
                  <a:pt x="41261" y="0"/>
                  <a:pt x="15507" y="15379"/>
                  <a:pt x="7753" y="43537"/>
                </a:cubicBezTo>
                <a:close/>
                <a:moveTo>
                  <a:pt x="85846" y="73212"/>
                </a:moveTo>
                <a:cubicBezTo>
                  <a:pt x="79292" y="96931"/>
                  <a:pt x="57507" y="109927"/>
                  <a:pt x="37292" y="102238"/>
                </a:cubicBezTo>
                <a:cubicBezTo>
                  <a:pt x="17169" y="94657"/>
                  <a:pt x="6092" y="69097"/>
                  <a:pt x="12553" y="45379"/>
                </a:cubicBezTo>
                <a:cubicBezTo>
                  <a:pt x="19107" y="21660"/>
                  <a:pt x="40892" y="8664"/>
                  <a:pt x="61107" y="16353"/>
                </a:cubicBezTo>
                <a:cubicBezTo>
                  <a:pt x="81415" y="24151"/>
                  <a:pt x="92492" y="49602"/>
                  <a:pt x="85846" y="73212"/>
                </a:cubicBezTo>
                <a:close/>
              </a:path>
            </a:pathLst>
          </a:custGeom>
          <a:solidFill>
            <a:srgbClr val="4E6E9A">
              <a:alpha val="803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36"/>
          <p:cNvSpPr/>
          <p:nvPr/>
        </p:nvSpPr>
        <p:spPr>
          <a:xfrm>
            <a:off x="3158563" y="3283450"/>
            <a:ext cx="1467300" cy="1635900"/>
          </a:xfrm>
          <a:custGeom>
            <a:rect b="b" l="l" r="r" t="t"/>
            <a:pathLst>
              <a:path extrusionOk="0" h="120000" w="120000">
                <a:moveTo>
                  <a:pt x="28821" y="103919"/>
                </a:moveTo>
                <a:cubicBezTo>
                  <a:pt x="52500" y="120000"/>
                  <a:pt x="85714" y="115175"/>
                  <a:pt x="102857" y="92964"/>
                </a:cubicBezTo>
                <a:cubicBezTo>
                  <a:pt x="120000" y="70753"/>
                  <a:pt x="109392" y="0"/>
                  <a:pt x="109392" y="0"/>
                </a:cubicBezTo>
                <a:cubicBezTo>
                  <a:pt x="109392" y="0"/>
                  <a:pt x="34392" y="12261"/>
                  <a:pt x="17142" y="34572"/>
                </a:cubicBezTo>
                <a:cubicBezTo>
                  <a:pt x="0" y="56783"/>
                  <a:pt x="5142" y="87839"/>
                  <a:pt x="28821" y="103919"/>
                </a:cubicBezTo>
                <a:close/>
                <a:moveTo>
                  <a:pt x="84857" y="31557"/>
                </a:moveTo>
                <a:cubicBezTo>
                  <a:pt x="104785" y="45226"/>
                  <a:pt x="109285" y="71356"/>
                  <a:pt x="94714" y="90150"/>
                </a:cubicBezTo>
                <a:cubicBezTo>
                  <a:pt x="80142" y="108944"/>
                  <a:pt x="52285" y="113065"/>
                  <a:pt x="32250" y="99396"/>
                </a:cubicBezTo>
                <a:cubicBezTo>
                  <a:pt x="12214" y="85728"/>
                  <a:pt x="7821" y="59597"/>
                  <a:pt x="22392" y="40804"/>
                </a:cubicBezTo>
                <a:cubicBezTo>
                  <a:pt x="36964" y="22211"/>
                  <a:pt x="64821" y="18090"/>
                  <a:pt x="84857" y="31557"/>
                </a:cubicBezTo>
                <a:close/>
              </a:path>
            </a:pathLst>
          </a:custGeom>
          <a:solidFill>
            <a:srgbClr val="4E6E9A">
              <a:alpha val="803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36"/>
          <p:cNvSpPr/>
          <p:nvPr/>
        </p:nvSpPr>
        <p:spPr>
          <a:xfrm>
            <a:off x="4496875" y="3293925"/>
            <a:ext cx="1748700" cy="2006400"/>
          </a:xfrm>
          <a:custGeom>
            <a:rect b="b" l="l" r="r" t="t"/>
            <a:pathLst>
              <a:path extrusionOk="0" h="120000" w="120000">
                <a:moveTo>
                  <a:pt x="91204" y="103846"/>
                </a:moveTo>
                <a:cubicBezTo>
                  <a:pt x="114861" y="87792"/>
                  <a:pt x="120000" y="56789"/>
                  <a:pt x="102872" y="34515"/>
                </a:cubicBezTo>
                <a:cubicBezTo>
                  <a:pt x="85744" y="12341"/>
                  <a:pt x="10704" y="0"/>
                  <a:pt x="10704" y="0"/>
                </a:cubicBezTo>
                <a:cubicBezTo>
                  <a:pt x="10704" y="0"/>
                  <a:pt x="0" y="70635"/>
                  <a:pt x="17234" y="92909"/>
                </a:cubicBezTo>
                <a:cubicBezTo>
                  <a:pt x="34469" y="115083"/>
                  <a:pt x="67439" y="120000"/>
                  <a:pt x="91204" y="103846"/>
                </a:cubicBezTo>
                <a:close/>
                <a:moveTo>
                  <a:pt x="35218" y="31605"/>
                </a:moveTo>
                <a:cubicBezTo>
                  <a:pt x="55236" y="17959"/>
                  <a:pt x="83068" y="22073"/>
                  <a:pt x="97627" y="40836"/>
                </a:cubicBezTo>
                <a:cubicBezTo>
                  <a:pt x="112185" y="59598"/>
                  <a:pt x="107689" y="85685"/>
                  <a:pt x="87778" y="99331"/>
                </a:cubicBezTo>
                <a:cubicBezTo>
                  <a:pt x="67760" y="112976"/>
                  <a:pt x="39928" y="108762"/>
                  <a:pt x="25370" y="90100"/>
                </a:cubicBezTo>
                <a:cubicBezTo>
                  <a:pt x="10811" y="71337"/>
                  <a:pt x="15200" y="45250"/>
                  <a:pt x="35218" y="31605"/>
                </a:cubicBezTo>
                <a:close/>
              </a:path>
            </a:pathLst>
          </a:custGeom>
          <a:solidFill>
            <a:srgbClr val="4E6E9A">
              <a:alpha val="803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36"/>
          <p:cNvSpPr txBox="1"/>
          <p:nvPr/>
        </p:nvSpPr>
        <p:spPr>
          <a:xfrm>
            <a:off x="4178100" y="723163"/>
            <a:ext cx="787800" cy="66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38444A"/>
                </a:solidFill>
                <a:latin typeface="Muli"/>
                <a:ea typeface="Muli"/>
                <a:cs typeface="Muli"/>
                <a:sym typeface="Muli"/>
              </a:rPr>
              <a:t>1</a:t>
            </a:r>
            <a:endParaRPr sz="3600">
              <a:solidFill>
                <a:srgbClr val="38444A"/>
              </a:solidFill>
              <a:latin typeface="Muli"/>
              <a:ea typeface="Muli"/>
              <a:cs typeface="Muli"/>
              <a:sym typeface="Muli"/>
            </a:endParaRPr>
          </a:p>
        </p:txBody>
      </p:sp>
      <p:sp>
        <p:nvSpPr>
          <p:cNvPr id="468" name="Google Shape;468;p36"/>
          <p:cNvSpPr txBox="1"/>
          <p:nvPr/>
        </p:nvSpPr>
        <p:spPr>
          <a:xfrm rot="738">
            <a:off x="3873000" y="1287091"/>
            <a:ext cx="1398000" cy="57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50">
                <a:solidFill>
                  <a:srgbClr val="D5D5D5"/>
                </a:solidFill>
                <a:highlight>
                  <a:srgbClr val="383838"/>
                </a:highlight>
                <a:latin typeface="Roboto"/>
                <a:ea typeface="Roboto"/>
                <a:cs typeface="Roboto"/>
                <a:sym typeface="Roboto"/>
              </a:rPr>
              <a:t>Lead_source (сайт)</a:t>
            </a:r>
            <a:endParaRPr sz="1250">
              <a:solidFill>
                <a:srgbClr val="D5D5D5"/>
              </a:solidFill>
              <a:highlight>
                <a:srgbClr val="383838"/>
              </a:highlight>
              <a:latin typeface="Roboto"/>
              <a:ea typeface="Roboto"/>
              <a:cs typeface="Roboto"/>
              <a:sym typeface="Roboto"/>
            </a:endParaRPr>
          </a:p>
          <a:p>
            <a:pPr indent="0" lvl="0" marL="0" rtl="0" algn="ctr">
              <a:spcBef>
                <a:spcPts val="0"/>
              </a:spcBef>
              <a:spcAft>
                <a:spcPts val="0"/>
              </a:spcAft>
              <a:buNone/>
            </a:pPr>
            <a:r>
              <a:t/>
            </a:r>
            <a:endParaRPr sz="1500">
              <a:solidFill>
                <a:srgbClr val="434343"/>
              </a:solidFill>
              <a:latin typeface="Muli"/>
              <a:ea typeface="Muli"/>
              <a:cs typeface="Muli"/>
              <a:sym typeface="Muli"/>
            </a:endParaRPr>
          </a:p>
        </p:txBody>
      </p:sp>
      <p:sp>
        <p:nvSpPr>
          <p:cNvPr id="469" name="Google Shape;469;p36"/>
          <p:cNvSpPr txBox="1"/>
          <p:nvPr/>
        </p:nvSpPr>
        <p:spPr>
          <a:xfrm>
            <a:off x="5655825" y="2096738"/>
            <a:ext cx="787800" cy="66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38444A"/>
                </a:solidFill>
                <a:latin typeface="Muli"/>
                <a:ea typeface="Muli"/>
                <a:cs typeface="Muli"/>
                <a:sym typeface="Muli"/>
              </a:rPr>
              <a:t>2</a:t>
            </a:r>
            <a:endParaRPr sz="3600">
              <a:solidFill>
                <a:srgbClr val="38444A"/>
              </a:solidFill>
              <a:latin typeface="Muli"/>
              <a:ea typeface="Muli"/>
              <a:cs typeface="Muli"/>
              <a:sym typeface="Muli"/>
            </a:endParaRPr>
          </a:p>
        </p:txBody>
      </p:sp>
      <p:sp>
        <p:nvSpPr>
          <p:cNvPr id="470" name="Google Shape;470;p36"/>
          <p:cNvSpPr txBox="1"/>
          <p:nvPr/>
        </p:nvSpPr>
        <p:spPr>
          <a:xfrm rot="937">
            <a:off x="5499526" y="2635400"/>
            <a:ext cx="1100400" cy="3627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050">
                <a:solidFill>
                  <a:srgbClr val="D5D5D5"/>
                </a:solidFill>
                <a:highlight>
                  <a:srgbClr val="383838"/>
                </a:highlight>
                <a:latin typeface="Roboto"/>
                <a:ea typeface="Roboto"/>
                <a:cs typeface="Roboto"/>
                <a:sym typeface="Roboto"/>
              </a:rPr>
              <a:t>time_cat_code</a:t>
            </a:r>
            <a:endParaRPr sz="1050">
              <a:solidFill>
                <a:srgbClr val="D5D5D5"/>
              </a:solidFill>
              <a:highlight>
                <a:srgbClr val="383838"/>
              </a:highlight>
              <a:latin typeface="Roboto"/>
              <a:ea typeface="Roboto"/>
              <a:cs typeface="Roboto"/>
              <a:sym typeface="Roboto"/>
            </a:endParaRPr>
          </a:p>
          <a:p>
            <a:pPr indent="0" lvl="0" marL="0" rtl="0" algn="r">
              <a:lnSpc>
                <a:spcPct val="115000"/>
              </a:lnSpc>
              <a:spcBef>
                <a:spcPts val="0"/>
              </a:spcBef>
              <a:spcAft>
                <a:spcPts val="0"/>
              </a:spcAft>
              <a:buNone/>
            </a:pPr>
            <a:r>
              <a:t/>
            </a:r>
            <a:endParaRPr sz="1050">
              <a:solidFill>
                <a:srgbClr val="D5D5D5"/>
              </a:solidFill>
              <a:highlight>
                <a:srgbClr val="383838"/>
              </a:highlight>
              <a:latin typeface="Roboto"/>
              <a:ea typeface="Roboto"/>
              <a:cs typeface="Roboto"/>
              <a:sym typeface="Roboto"/>
            </a:endParaRPr>
          </a:p>
          <a:p>
            <a:pPr indent="0" lvl="0" marL="0" rtl="0" algn="ctr">
              <a:spcBef>
                <a:spcPts val="0"/>
              </a:spcBef>
              <a:spcAft>
                <a:spcPts val="0"/>
              </a:spcAft>
              <a:buNone/>
            </a:pPr>
            <a:r>
              <a:t/>
            </a:r>
            <a:endParaRPr sz="1300">
              <a:solidFill>
                <a:srgbClr val="434343"/>
              </a:solidFill>
              <a:latin typeface="Muli"/>
              <a:ea typeface="Muli"/>
              <a:cs typeface="Muli"/>
              <a:sym typeface="Muli"/>
            </a:endParaRPr>
          </a:p>
        </p:txBody>
      </p:sp>
      <p:grpSp>
        <p:nvGrpSpPr>
          <p:cNvPr id="471" name="Google Shape;471;p36"/>
          <p:cNvGrpSpPr/>
          <p:nvPr/>
        </p:nvGrpSpPr>
        <p:grpSpPr>
          <a:xfrm>
            <a:off x="2849775" y="2371863"/>
            <a:ext cx="1328400" cy="854438"/>
            <a:chOff x="2849775" y="2371863"/>
            <a:chExt cx="1328400" cy="854438"/>
          </a:xfrm>
        </p:grpSpPr>
        <p:sp>
          <p:nvSpPr>
            <p:cNvPr id="472" name="Google Shape;472;p36"/>
            <p:cNvSpPr txBox="1"/>
            <p:nvPr/>
          </p:nvSpPr>
          <p:spPr>
            <a:xfrm>
              <a:off x="2974875" y="2371863"/>
              <a:ext cx="787800" cy="66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38444A"/>
                  </a:solidFill>
                  <a:latin typeface="Muli"/>
                  <a:ea typeface="Muli"/>
                  <a:cs typeface="Muli"/>
                  <a:sym typeface="Muli"/>
                </a:rPr>
                <a:t>5</a:t>
              </a:r>
              <a:endParaRPr sz="3600">
                <a:solidFill>
                  <a:srgbClr val="38444A"/>
                </a:solidFill>
                <a:latin typeface="Muli"/>
                <a:ea typeface="Muli"/>
                <a:cs typeface="Muli"/>
                <a:sym typeface="Muli"/>
              </a:endParaRPr>
            </a:p>
          </p:txBody>
        </p:sp>
        <p:sp>
          <p:nvSpPr>
            <p:cNvPr id="473" name="Google Shape;473;p36"/>
            <p:cNvSpPr txBox="1"/>
            <p:nvPr/>
          </p:nvSpPr>
          <p:spPr>
            <a:xfrm rot="776">
              <a:off x="2849775" y="2863450"/>
              <a:ext cx="1328400" cy="36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50">
                  <a:solidFill>
                    <a:srgbClr val="D5D5D5"/>
                  </a:solidFill>
                  <a:highlight>
                    <a:srgbClr val="383838"/>
                  </a:highlight>
                  <a:latin typeface="Roboto"/>
                  <a:ea typeface="Roboto"/>
                  <a:cs typeface="Roboto"/>
                  <a:sym typeface="Roboto"/>
                </a:rPr>
                <a:t>Lead_source (консультация)</a:t>
              </a:r>
              <a:endParaRPr sz="1250">
                <a:solidFill>
                  <a:srgbClr val="D5D5D5"/>
                </a:solidFill>
                <a:highlight>
                  <a:srgbClr val="383838"/>
                </a:highlight>
                <a:latin typeface="Roboto"/>
                <a:ea typeface="Roboto"/>
                <a:cs typeface="Roboto"/>
                <a:sym typeface="Roboto"/>
              </a:endParaRPr>
            </a:p>
            <a:p>
              <a:pPr indent="0" lvl="0" marL="0" rtl="0" algn="ctr">
                <a:spcBef>
                  <a:spcPts val="0"/>
                </a:spcBef>
                <a:spcAft>
                  <a:spcPts val="0"/>
                </a:spcAft>
                <a:buNone/>
              </a:pPr>
              <a:r>
                <a:t/>
              </a:r>
              <a:endParaRPr sz="1300">
                <a:solidFill>
                  <a:srgbClr val="434343"/>
                </a:solidFill>
                <a:latin typeface="Muli"/>
                <a:ea typeface="Muli"/>
                <a:cs typeface="Muli"/>
                <a:sym typeface="Muli"/>
              </a:endParaRPr>
            </a:p>
          </p:txBody>
        </p:sp>
      </p:grpSp>
      <p:grpSp>
        <p:nvGrpSpPr>
          <p:cNvPr id="474" name="Google Shape;474;p36"/>
          <p:cNvGrpSpPr/>
          <p:nvPr/>
        </p:nvGrpSpPr>
        <p:grpSpPr>
          <a:xfrm>
            <a:off x="3358972" y="3771600"/>
            <a:ext cx="954600" cy="843525"/>
            <a:chOff x="3358972" y="3771600"/>
            <a:chExt cx="954600" cy="843525"/>
          </a:xfrm>
        </p:grpSpPr>
        <p:sp>
          <p:nvSpPr>
            <p:cNvPr id="475" name="Google Shape;475;p36"/>
            <p:cNvSpPr txBox="1"/>
            <p:nvPr/>
          </p:nvSpPr>
          <p:spPr>
            <a:xfrm>
              <a:off x="3442375" y="3771600"/>
              <a:ext cx="787800" cy="66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38444A"/>
                  </a:solidFill>
                  <a:latin typeface="Muli"/>
                  <a:ea typeface="Muli"/>
                  <a:cs typeface="Muli"/>
                  <a:sym typeface="Muli"/>
                </a:rPr>
                <a:t>4</a:t>
              </a:r>
              <a:endParaRPr sz="3600">
                <a:solidFill>
                  <a:srgbClr val="38444A"/>
                </a:solidFill>
                <a:latin typeface="Muli"/>
                <a:ea typeface="Muli"/>
                <a:cs typeface="Muli"/>
                <a:sym typeface="Muli"/>
              </a:endParaRPr>
            </a:p>
          </p:txBody>
        </p:sp>
        <p:sp>
          <p:nvSpPr>
            <p:cNvPr id="476" name="Google Shape;476;p36"/>
            <p:cNvSpPr txBox="1"/>
            <p:nvPr/>
          </p:nvSpPr>
          <p:spPr>
            <a:xfrm rot="1080">
              <a:off x="3358972" y="4252275"/>
              <a:ext cx="954600" cy="36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50">
                  <a:solidFill>
                    <a:srgbClr val="D5D5D5"/>
                  </a:solidFill>
                  <a:highlight>
                    <a:srgbClr val="383838"/>
                  </a:highlight>
                  <a:latin typeface="Roboto"/>
                  <a:ea typeface="Roboto"/>
                  <a:cs typeface="Roboto"/>
                  <a:sym typeface="Roboto"/>
                </a:rPr>
                <a:t>email</a:t>
              </a:r>
              <a:endParaRPr sz="1050">
                <a:solidFill>
                  <a:srgbClr val="D5D5D5"/>
                </a:solidFill>
                <a:highlight>
                  <a:srgbClr val="383838"/>
                </a:highlight>
                <a:latin typeface="Roboto"/>
                <a:ea typeface="Roboto"/>
                <a:cs typeface="Roboto"/>
                <a:sym typeface="Roboto"/>
              </a:endParaRPr>
            </a:p>
            <a:p>
              <a:pPr indent="0" lvl="0" marL="0" rtl="0" algn="ctr">
                <a:lnSpc>
                  <a:spcPct val="115000"/>
                </a:lnSpc>
                <a:spcBef>
                  <a:spcPts val="0"/>
                </a:spcBef>
                <a:spcAft>
                  <a:spcPts val="0"/>
                </a:spcAft>
                <a:buNone/>
              </a:pPr>
              <a:r>
                <a:t/>
              </a:r>
              <a:endParaRPr sz="1050">
                <a:solidFill>
                  <a:srgbClr val="D5D5D5"/>
                </a:solidFill>
                <a:highlight>
                  <a:srgbClr val="383838"/>
                </a:highlight>
                <a:latin typeface="Roboto"/>
                <a:ea typeface="Roboto"/>
                <a:cs typeface="Roboto"/>
                <a:sym typeface="Roboto"/>
              </a:endParaRPr>
            </a:p>
            <a:p>
              <a:pPr indent="0" lvl="0" marL="0" rtl="0" algn="ctr">
                <a:spcBef>
                  <a:spcPts val="0"/>
                </a:spcBef>
                <a:spcAft>
                  <a:spcPts val="0"/>
                </a:spcAft>
                <a:buNone/>
              </a:pPr>
              <a:r>
                <a:t/>
              </a:r>
              <a:endParaRPr sz="1300">
                <a:solidFill>
                  <a:srgbClr val="434343"/>
                </a:solidFill>
                <a:latin typeface="Muli"/>
                <a:ea typeface="Muli"/>
                <a:cs typeface="Muli"/>
                <a:sym typeface="Muli"/>
              </a:endParaRPr>
            </a:p>
          </p:txBody>
        </p:sp>
      </p:grpSp>
      <p:grpSp>
        <p:nvGrpSpPr>
          <p:cNvPr id="477" name="Google Shape;477;p36"/>
          <p:cNvGrpSpPr/>
          <p:nvPr/>
        </p:nvGrpSpPr>
        <p:grpSpPr>
          <a:xfrm>
            <a:off x="4736276" y="3771600"/>
            <a:ext cx="1100400" cy="854425"/>
            <a:chOff x="4736276" y="3851000"/>
            <a:chExt cx="1100400" cy="854425"/>
          </a:xfrm>
        </p:grpSpPr>
        <p:sp>
          <p:nvSpPr>
            <p:cNvPr id="478" name="Google Shape;478;p36"/>
            <p:cNvSpPr txBox="1"/>
            <p:nvPr/>
          </p:nvSpPr>
          <p:spPr>
            <a:xfrm>
              <a:off x="4888125" y="3851000"/>
              <a:ext cx="787800" cy="66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38444A"/>
                  </a:solidFill>
                  <a:latin typeface="Muli"/>
                  <a:ea typeface="Muli"/>
                  <a:cs typeface="Muli"/>
                  <a:sym typeface="Muli"/>
                </a:rPr>
                <a:t>3</a:t>
              </a:r>
              <a:endParaRPr sz="3600">
                <a:solidFill>
                  <a:srgbClr val="38444A"/>
                </a:solidFill>
                <a:latin typeface="Muli"/>
                <a:ea typeface="Muli"/>
                <a:cs typeface="Muli"/>
                <a:sym typeface="Muli"/>
              </a:endParaRPr>
            </a:p>
          </p:txBody>
        </p:sp>
        <p:sp>
          <p:nvSpPr>
            <p:cNvPr id="479" name="Google Shape;479;p36"/>
            <p:cNvSpPr txBox="1"/>
            <p:nvPr/>
          </p:nvSpPr>
          <p:spPr>
            <a:xfrm rot="937">
              <a:off x="4736276" y="4342575"/>
              <a:ext cx="1100400" cy="36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50">
                  <a:solidFill>
                    <a:srgbClr val="D5D5D5"/>
                  </a:solidFill>
                  <a:highlight>
                    <a:srgbClr val="383838"/>
                  </a:highlight>
                  <a:latin typeface="Roboto"/>
                  <a:ea typeface="Roboto"/>
                  <a:cs typeface="Roboto"/>
                  <a:sym typeface="Roboto"/>
                </a:rPr>
                <a:t>day</a:t>
              </a:r>
              <a:endParaRPr sz="1050">
                <a:solidFill>
                  <a:srgbClr val="D5D5D5"/>
                </a:solidFill>
                <a:highlight>
                  <a:srgbClr val="383838"/>
                </a:highlight>
                <a:latin typeface="Roboto"/>
                <a:ea typeface="Roboto"/>
                <a:cs typeface="Roboto"/>
                <a:sym typeface="Roboto"/>
              </a:endParaRPr>
            </a:p>
            <a:p>
              <a:pPr indent="0" lvl="0" marL="0" rtl="0" algn="r">
                <a:lnSpc>
                  <a:spcPct val="115000"/>
                </a:lnSpc>
                <a:spcBef>
                  <a:spcPts val="0"/>
                </a:spcBef>
                <a:spcAft>
                  <a:spcPts val="0"/>
                </a:spcAft>
                <a:buNone/>
              </a:pPr>
              <a:r>
                <a:t/>
              </a:r>
              <a:endParaRPr sz="105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t/>
              </a:r>
              <a:endParaRPr sz="1300">
                <a:solidFill>
                  <a:srgbClr val="434343"/>
                </a:solidFill>
                <a:latin typeface="Muli"/>
                <a:ea typeface="Muli"/>
                <a:cs typeface="Muli"/>
                <a:sym typeface="Muli"/>
              </a:endParaRPr>
            </a:p>
          </p:txBody>
        </p:sp>
      </p:grpSp>
      <p:grpSp>
        <p:nvGrpSpPr>
          <p:cNvPr id="480" name="Google Shape;480;p36"/>
          <p:cNvGrpSpPr/>
          <p:nvPr/>
        </p:nvGrpSpPr>
        <p:grpSpPr>
          <a:xfrm rot="5400000">
            <a:off x="8641234" y="411193"/>
            <a:ext cx="278152" cy="345818"/>
            <a:chOff x="0" y="46600"/>
            <a:chExt cx="3121800" cy="5004600"/>
          </a:xfrm>
        </p:grpSpPr>
        <p:sp>
          <p:nvSpPr>
            <p:cNvPr id="481" name="Google Shape;481;p36"/>
            <p:cNvSpPr/>
            <p:nvPr/>
          </p:nvSpPr>
          <p:spPr>
            <a:xfrm>
              <a:off x="0" y="466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6"/>
            <p:cNvSpPr/>
            <p:nvPr/>
          </p:nvSpPr>
          <p:spPr>
            <a:xfrm flipH="1">
              <a:off x="0" y="25489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83" name="Google Shape;483;p36"/>
            <p:cNvSpPr/>
            <p:nvPr/>
          </p:nvSpPr>
          <p:spPr>
            <a:xfrm rot="5400000">
              <a:off x="-1450150" y="1671525"/>
              <a:ext cx="4647600" cy="1747200"/>
            </a:xfrm>
            <a:prstGeom prst="triangle">
              <a:avLst>
                <a:gd fmla="val 50126" name="adj"/>
              </a:avLst>
            </a:prstGeom>
            <a:solidFill>
              <a:srgbClr val="38444A">
                <a:alpha val="596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484" name="Google Shape;484;p36"/>
          <p:cNvGrpSpPr/>
          <p:nvPr/>
        </p:nvGrpSpPr>
        <p:grpSpPr>
          <a:xfrm>
            <a:off x="2634331" y="234100"/>
            <a:ext cx="4392032" cy="4863319"/>
            <a:chOff x="5143523" y="189029"/>
            <a:chExt cx="4190071" cy="4715259"/>
          </a:xfrm>
        </p:grpSpPr>
        <p:sp>
          <p:nvSpPr>
            <p:cNvPr id="485" name="Google Shape;485;p36"/>
            <p:cNvSpPr/>
            <p:nvPr/>
          </p:nvSpPr>
          <p:spPr>
            <a:xfrm>
              <a:off x="6177251" y="189029"/>
              <a:ext cx="1398000" cy="2787300"/>
            </a:xfrm>
            <a:custGeom>
              <a:rect b="b" l="l" r="r" t="t"/>
              <a:pathLst>
                <a:path extrusionOk="0" h="120000" w="120000">
                  <a:moveTo>
                    <a:pt x="60000" y="0"/>
                  </a:moveTo>
                  <a:cubicBezTo>
                    <a:pt x="26909" y="0"/>
                    <a:pt x="0" y="20828"/>
                    <a:pt x="0" y="46442"/>
                  </a:cubicBezTo>
                  <a:cubicBezTo>
                    <a:pt x="0" y="72056"/>
                    <a:pt x="60000" y="120000"/>
                    <a:pt x="60000" y="120000"/>
                  </a:cubicBezTo>
                  <a:cubicBezTo>
                    <a:pt x="60000" y="120000"/>
                    <a:pt x="120000" y="72056"/>
                    <a:pt x="120000" y="46442"/>
                  </a:cubicBezTo>
                  <a:cubicBezTo>
                    <a:pt x="120000" y="20828"/>
                    <a:pt x="93090" y="0"/>
                    <a:pt x="60000" y="0"/>
                  </a:cubicBezTo>
                  <a:close/>
                  <a:moveTo>
                    <a:pt x="60000" y="83596"/>
                  </a:moveTo>
                  <a:cubicBezTo>
                    <a:pt x="32000" y="83596"/>
                    <a:pt x="9454" y="66051"/>
                    <a:pt x="9454" y="44472"/>
                  </a:cubicBezTo>
                  <a:cubicBezTo>
                    <a:pt x="9454" y="22799"/>
                    <a:pt x="32000" y="5254"/>
                    <a:pt x="60000" y="5254"/>
                  </a:cubicBezTo>
                  <a:cubicBezTo>
                    <a:pt x="88000" y="5254"/>
                    <a:pt x="110545" y="22799"/>
                    <a:pt x="110545" y="44472"/>
                  </a:cubicBezTo>
                  <a:cubicBezTo>
                    <a:pt x="110545" y="66051"/>
                    <a:pt x="88000" y="83596"/>
                    <a:pt x="60000" y="83596"/>
                  </a:cubicBezTo>
                  <a:close/>
                </a:path>
              </a:pathLst>
            </a:custGeom>
            <a:solidFill>
              <a:srgbClr val="595959">
                <a:alpha val="146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36"/>
            <p:cNvSpPr/>
            <p:nvPr/>
          </p:nvSpPr>
          <p:spPr>
            <a:xfrm>
              <a:off x="6992993" y="1951671"/>
              <a:ext cx="2340600" cy="1565100"/>
            </a:xfrm>
            <a:custGeom>
              <a:rect b="b" l="l" r="r" t="t"/>
              <a:pathLst>
                <a:path extrusionOk="0" h="120000" w="120000">
                  <a:moveTo>
                    <a:pt x="112159" y="43459"/>
                  </a:moveTo>
                  <a:cubicBezTo>
                    <a:pt x="104411" y="15351"/>
                    <a:pt x="78585" y="0"/>
                    <a:pt x="54696" y="9081"/>
                  </a:cubicBezTo>
                  <a:cubicBezTo>
                    <a:pt x="30714" y="18162"/>
                    <a:pt x="0" y="86270"/>
                    <a:pt x="0" y="86270"/>
                  </a:cubicBezTo>
                  <a:cubicBezTo>
                    <a:pt x="0" y="86270"/>
                    <a:pt x="58847" y="120000"/>
                    <a:pt x="82828" y="110918"/>
                  </a:cubicBezTo>
                  <a:cubicBezTo>
                    <a:pt x="106810" y="101621"/>
                    <a:pt x="120000" y="71567"/>
                    <a:pt x="112159" y="43459"/>
                  </a:cubicBezTo>
                  <a:close/>
                  <a:moveTo>
                    <a:pt x="34127" y="73081"/>
                  </a:moveTo>
                  <a:cubicBezTo>
                    <a:pt x="27671" y="49513"/>
                    <a:pt x="38739" y="24000"/>
                    <a:pt x="58847" y="16324"/>
                  </a:cubicBezTo>
                  <a:cubicBezTo>
                    <a:pt x="79046" y="8648"/>
                    <a:pt x="100814" y="21621"/>
                    <a:pt x="107363" y="45297"/>
                  </a:cubicBezTo>
                  <a:cubicBezTo>
                    <a:pt x="113820" y="68972"/>
                    <a:pt x="102751" y="94486"/>
                    <a:pt x="82644" y="102054"/>
                  </a:cubicBezTo>
                  <a:cubicBezTo>
                    <a:pt x="62444" y="109729"/>
                    <a:pt x="40676" y="96756"/>
                    <a:pt x="34127" y="73081"/>
                  </a:cubicBezTo>
                  <a:close/>
                </a:path>
              </a:pathLst>
            </a:custGeom>
            <a:solidFill>
              <a:srgbClr val="595959">
                <a:alpha val="146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36"/>
            <p:cNvSpPr/>
            <p:nvPr/>
          </p:nvSpPr>
          <p:spPr>
            <a:xfrm>
              <a:off x="5143523" y="1931845"/>
              <a:ext cx="1833000" cy="1565100"/>
            </a:xfrm>
            <a:custGeom>
              <a:rect b="b" l="l" r="r" t="t"/>
              <a:pathLst>
                <a:path extrusionOk="0" h="120000" w="120000">
                  <a:moveTo>
                    <a:pt x="7753" y="43537"/>
                  </a:moveTo>
                  <a:cubicBezTo>
                    <a:pt x="0" y="71696"/>
                    <a:pt x="13107" y="101805"/>
                    <a:pt x="37107" y="110902"/>
                  </a:cubicBezTo>
                  <a:cubicBezTo>
                    <a:pt x="61107" y="120000"/>
                    <a:pt x="120000" y="86209"/>
                    <a:pt x="120000" y="86209"/>
                  </a:cubicBezTo>
                  <a:cubicBezTo>
                    <a:pt x="120000" y="86209"/>
                    <a:pt x="89261" y="18194"/>
                    <a:pt x="65261" y="8989"/>
                  </a:cubicBezTo>
                  <a:cubicBezTo>
                    <a:pt x="41261" y="0"/>
                    <a:pt x="15507" y="15379"/>
                    <a:pt x="7753" y="43537"/>
                  </a:cubicBezTo>
                  <a:close/>
                  <a:moveTo>
                    <a:pt x="85846" y="73212"/>
                  </a:moveTo>
                  <a:cubicBezTo>
                    <a:pt x="79292" y="96931"/>
                    <a:pt x="57507" y="109927"/>
                    <a:pt x="37292" y="102238"/>
                  </a:cubicBezTo>
                  <a:cubicBezTo>
                    <a:pt x="17169" y="94657"/>
                    <a:pt x="6092" y="69097"/>
                    <a:pt x="12553" y="45379"/>
                  </a:cubicBezTo>
                  <a:cubicBezTo>
                    <a:pt x="19107" y="21660"/>
                    <a:pt x="40892" y="8664"/>
                    <a:pt x="61107" y="16353"/>
                  </a:cubicBezTo>
                  <a:cubicBezTo>
                    <a:pt x="81415" y="24151"/>
                    <a:pt x="92492" y="49602"/>
                    <a:pt x="85846" y="73212"/>
                  </a:cubicBezTo>
                  <a:close/>
                </a:path>
              </a:pathLst>
            </a:custGeom>
            <a:solidFill>
              <a:srgbClr val="595959">
                <a:alpha val="146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36"/>
            <p:cNvSpPr/>
            <p:nvPr/>
          </p:nvSpPr>
          <p:spPr>
            <a:xfrm>
              <a:off x="5347582" y="3206632"/>
              <a:ext cx="1579200" cy="1687200"/>
            </a:xfrm>
            <a:custGeom>
              <a:rect b="b" l="l" r="r" t="t"/>
              <a:pathLst>
                <a:path extrusionOk="0" h="120000" w="120000">
                  <a:moveTo>
                    <a:pt x="28821" y="103919"/>
                  </a:moveTo>
                  <a:cubicBezTo>
                    <a:pt x="52500" y="120000"/>
                    <a:pt x="85714" y="115175"/>
                    <a:pt x="102857" y="92964"/>
                  </a:cubicBezTo>
                  <a:cubicBezTo>
                    <a:pt x="120000" y="70753"/>
                    <a:pt x="109392" y="0"/>
                    <a:pt x="109392" y="0"/>
                  </a:cubicBezTo>
                  <a:cubicBezTo>
                    <a:pt x="109392" y="0"/>
                    <a:pt x="34392" y="12261"/>
                    <a:pt x="17142" y="34572"/>
                  </a:cubicBezTo>
                  <a:cubicBezTo>
                    <a:pt x="0" y="56783"/>
                    <a:pt x="5142" y="87839"/>
                    <a:pt x="28821" y="103919"/>
                  </a:cubicBezTo>
                  <a:close/>
                  <a:moveTo>
                    <a:pt x="84857" y="31557"/>
                  </a:moveTo>
                  <a:cubicBezTo>
                    <a:pt x="104785" y="45226"/>
                    <a:pt x="109285" y="71356"/>
                    <a:pt x="94714" y="90150"/>
                  </a:cubicBezTo>
                  <a:cubicBezTo>
                    <a:pt x="80142" y="108944"/>
                    <a:pt x="52285" y="113065"/>
                    <a:pt x="32250" y="99396"/>
                  </a:cubicBezTo>
                  <a:cubicBezTo>
                    <a:pt x="12214" y="85728"/>
                    <a:pt x="7821" y="59597"/>
                    <a:pt x="22392" y="40804"/>
                  </a:cubicBezTo>
                  <a:cubicBezTo>
                    <a:pt x="36964" y="22211"/>
                    <a:pt x="64821" y="18090"/>
                    <a:pt x="84857" y="31557"/>
                  </a:cubicBezTo>
                  <a:close/>
                </a:path>
              </a:pathLst>
            </a:custGeom>
            <a:solidFill>
              <a:srgbClr val="595959">
                <a:alpha val="146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36"/>
            <p:cNvSpPr/>
            <p:nvPr/>
          </p:nvSpPr>
          <p:spPr>
            <a:xfrm>
              <a:off x="6797770" y="3217088"/>
              <a:ext cx="1579200" cy="1687200"/>
            </a:xfrm>
            <a:custGeom>
              <a:rect b="b" l="l" r="r" t="t"/>
              <a:pathLst>
                <a:path extrusionOk="0" h="120000" w="120000">
                  <a:moveTo>
                    <a:pt x="91204" y="103846"/>
                  </a:moveTo>
                  <a:cubicBezTo>
                    <a:pt x="114861" y="87792"/>
                    <a:pt x="120000" y="56789"/>
                    <a:pt x="102872" y="34515"/>
                  </a:cubicBezTo>
                  <a:cubicBezTo>
                    <a:pt x="85744" y="12341"/>
                    <a:pt x="10704" y="0"/>
                    <a:pt x="10704" y="0"/>
                  </a:cubicBezTo>
                  <a:cubicBezTo>
                    <a:pt x="10704" y="0"/>
                    <a:pt x="0" y="70635"/>
                    <a:pt x="17234" y="92909"/>
                  </a:cubicBezTo>
                  <a:cubicBezTo>
                    <a:pt x="34469" y="115083"/>
                    <a:pt x="67439" y="120000"/>
                    <a:pt x="91204" y="103846"/>
                  </a:cubicBezTo>
                  <a:close/>
                  <a:moveTo>
                    <a:pt x="35218" y="31605"/>
                  </a:moveTo>
                  <a:cubicBezTo>
                    <a:pt x="55236" y="17959"/>
                    <a:pt x="83068" y="22073"/>
                    <a:pt x="97627" y="40836"/>
                  </a:cubicBezTo>
                  <a:cubicBezTo>
                    <a:pt x="112185" y="59598"/>
                    <a:pt x="107689" y="85685"/>
                    <a:pt x="87778" y="99331"/>
                  </a:cubicBezTo>
                  <a:cubicBezTo>
                    <a:pt x="67760" y="112976"/>
                    <a:pt x="39928" y="108762"/>
                    <a:pt x="25370" y="90100"/>
                  </a:cubicBezTo>
                  <a:cubicBezTo>
                    <a:pt x="10811" y="71337"/>
                    <a:pt x="15200" y="45250"/>
                    <a:pt x="35218" y="31605"/>
                  </a:cubicBezTo>
                  <a:close/>
                </a:path>
              </a:pathLst>
            </a:custGeom>
            <a:solidFill>
              <a:srgbClr val="595959">
                <a:alpha val="146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90" name="Google Shape;490;p36"/>
          <p:cNvSpPr txBox="1"/>
          <p:nvPr/>
        </p:nvSpPr>
        <p:spPr>
          <a:xfrm>
            <a:off x="1297975" y="4073625"/>
            <a:ext cx="16383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E6E9A"/>
                </a:solidFill>
                <a:latin typeface="Muli"/>
                <a:ea typeface="Muli"/>
                <a:cs typeface="Muli"/>
                <a:sym typeface="Muli"/>
              </a:rPr>
              <a:t>Указние емейл адреса</a:t>
            </a:r>
            <a:endParaRPr b="1">
              <a:solidFill>
                <a:srgbClr val="4E6E9A"/>
              </a:solidFill>
              <a:latin typeface="Muli"/>
              <a:ea typeface="Muli"/>
              <a:cs typeface="Muli"/>
              <a:sym typeface="Muli"/>
            </a:endParaRPr>
          </a:p>
        </p:txBody>
      </p:sp>
      <p:sp>
        <p:nvSpPr>
          <p:cNvPr id="491" name="Google Shape;491;p36"/>
          <p:cNvSpPr txBox="1"/>
          <p:nvPr/>
        </p:nvSpPr>
        <p:spPr>
          <a:xfrm>
            <a:off x="865725" y="2262900"/>
            <a:ext cx="16383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E6E9A"/>
                </a:solidFill>
                <a:latin typeface="Muli"/>
                <a:ea typeface="Muli"/>
                <a:cs typeface="Muli"/>
                <a:sym typeface="Muli"/>
              </a:rPr>
              <a:t>Источник лида</a:t>
            </a:r>
            <a:endParaRPr b="1">
              <a:solidFill>
                <a:srgbClr val="4E6E9A"/>
              </a:solidFill>
              <a:latin typeface="Muli"/>
              <a:ea typeface="Muli"/>
              <a:cs typeface="Muli"/>
              <a:sym typeface="Muli"/>
            </a:endParaRPr>
          </a:p>
        </p:txBody>
      </p:sp>
      <p:sp>
        <p:nvSpPr>
          <p:cNvPr id="492" name="Google Shape;492;p36"/>
          <p:cNvSpPr txBox="1"/>
          <p:nvPr/>
        </p:nvSpPr>
        <p:spPr>
          <a:xfrm>
            <a:off x="5388025" y="1214263"/>
            <a:ext cx="16383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E6E9A"/>
                </a:solidFill>
                <a:latin typeface="Muli"/>
                <a:ea typeface="Muli"/>
                <a:cs typeface="Muli"/>
                <a:sym typeface="Muli"/>
              </a:rPr>
              <a:t>Источник лида</a:t>
            </a:r>
            <a:endParaRPr b="1">
              <a:solidFill>
                <a:srgbClr val="4E6E9A"/>
              </a:solidFill>
              <a:latin typeface="Muli"/>
              <a:ea typeface="Muli"/>
              <a:cs typeface="Muli"/>
              <a:sym typeface="Muli"/>
            </a:endParaRPr>
          </a:p>
        </p:txBody>
      </p:sp>
      <p:sp>
        <p:nvSpPr>
          <p:cNvPr id="493" name="Google Shape;493;p36"/>
          <p:cNvSpPr txBox="1"/>
          <p:nvPr/>
        </p:nvSpPr>
        <p:spPr>
          <a:xfrm>
            <a:off x="7026325" y="2225600"/>
            <a:ext cx="1638300" cy="7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E6E9A"/>
                </a:solidFill>
                <a:latin typeface="Muli"/>
                <a:ea typeface="Muli"/>
                <a:cs typeface="Muli"/>
                <a:sym typeface="Muli"/>
              </a:rPr>
              <a:t>Время оформления заявки</a:t>
            </a:r>
            <a:endParaRPr b="1">
              <a:solidFill>
                <a:srgbClr val="4E6E9A"/>
              </a:solidFill>
              <a:latin typeface="Muli"/>
              <a:ea typeface="Muli"/>
              <a:cs typeface="Muli"/>
              <a:sym typeface="Muli"/>
            </a:endParaRPr>
          </a:p>
        </p:txBody>
      </p:sp>
      <p:sp>
        <p:nvSpPr>
          <p:cNvPr id="494" name="Google Shape;494;p36"/>
          <p:cNvSpPr txBox="1"/>
          <p:nvPr/>
        </p:nvSpPr>
        <p:spPr>
          <a:xfrm>
            <a:off x="6175825" y="4073625"/>
            <a:ext cx="1638300" cy="6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E6E9A"/>
                </a:solidFill>
                <a:latin typeface="Muli"/>
                <a:ea typeface="Muli"/>
                <a:cs typeface="Muli"/>
                <a:sym typeface="Muli"/>
              </a:rPr>
              <a:t>День оформления заявки</a:t>
            </a:r>
            <a:endParaRPr b="1">
              <a:solidFill>
                <a:srgbClr val="4E6E9A"/>
              </a:solidFill>
              <a:latin typeface="Muli"/>
              <a:ea typeface="Muli"/>
              <a:cs typeface="Muli"/>
              <a:sym typeface="Mul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7"/>
          <p:cNvSpPr txBox="1"/>
          <p:nvPr>
            <p:ph type="title"/>
          </p:nvPr>
        </p:nvSpPr>
        <p:spPr>
          <a:xfrm>
            <a:off x="370483" y="445025"/>
            <a:ext cx="8460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Выводы</a:t>
            </a:r>
            <a:endParaRPr/>
          </a:p>
        </p:txBody>
      </p:sp>
      <p:sp>
        <p:nvSpPr>
          <p:cNvPr id="500" name="Google Shape;500;p37"/>
          <p:cNvSpPr txBox="1"/>
          <p:nvPr/>
        </p:nvSpPr>
        <p:spPr>
          <a:xfrm>
            <a:off x="311700" y="1457275"/>
            <a:ext cx="8520600" cy="2019300"/>
          </a:xfrm>
          <a:prstGeom prst="rect">
            <a:avLst/>
          </a:prstGeom>
          <a:noFill/>
          <a:ln>
            <a:noFill/>
          </a:ln>
        </p:spPr>
        <p:txBody>
          <a:bodyPr anchorCtr="0" anchor="t" bIns="91425" lIns="91425" spcFirstLastPara="1" rIns="91425" wrap="square" tIns="91425">
            <a:noAutofit/>
          </a:bodyPr>
          <a:lstStyle/>
          <a:p>
            <a:pPr indent="0" lvl="0" marL="0" rtl="0" algn="just">
              <a:lnSpc>
                <a:spcPct val="142857"/>
              </a:lnSpc>
              <a:spcBef>
                <a:spcPts val="0"/>
              </a:spcBef>
              <a:spcAft>
                <a:spcPts val="0"/>
              </a:spcAft>
              <a:buNone/>
            </a:pPr>
            <a:r>
              <a:rPr lang="en" sz="1100">
                <a:solidFill>
                  <a:srgbClr val="666666"/>
                </a:solidFill>
                <a:latin typeface="Muli"/>
                <a:ea typeface="Muli"/>
                <a:cs typeface="Muli"/>
                <a:sym typeface="Muli"/>
              </a:rPr>
              <a:t>Как мы можем увидеть, наибольшее влияние на то, является ли заявка спамом или “рабочей”, оказывает признак ИСТОЧНИКА ЛИДА (САЙТ). В действительности так и есть. С Сайта приходит наибольшее количество спама.  Интересно было подтвердить интуитивную догадку о том, что время также является признаком, который оказывает влияние на нашу ЦА.</a:t>
            </a:r>
            <a:endParaRPr sz="1100">
              <a:solidFill>
                <a:srgbClr val="666666"/>
              </a:solidFill>
              <a:latin typeface="Muli"/>
              <a:ea typeface="Muli"/>
              <a:cs typeface="Muli"/>
              <a:sym typeface="Muli"/>
            </a:endParaRPr>
          </a:p>
          <a:p>
            <a:pPr indent="0" lvl="0" marL="0" rtl="0" algn="just">
              <a:lnSpc>
                <a:spcPct val="142857"/>
              </a:lnSpc>
              <a:spcBef>
                <a:spcPts val="1100"/>
              </a:spcBef>
              <a:spcAft>
                <a:spcPts val="0"/>
              </a:spcAft>
              <a:buNone/>
            </a:pPr>
            <a:r>
              <a:rPr lang="en" sz="1100">
                <a:solidFill>
                  <a:srgbClr val="666666"/>
                </a:solidFill>
                <a:latin typeface="Muli"/>
                <a:ea typeface="Muli"/>
                <a:cs typeface="Muli"/>
                <a:sym typeface="Muli"/>
              </a:rPr>
              <a:t>В качестве модели выбор был остановлен на Random Forest, как на наиболее точной по показателю качества. </a:t>
            </a:r>
            <a:endParaRPr sz="1100">
              <a:solidFill>
                <a:srgbClr val="666666"/>
              </a:solidFill>
              <a:latin typeface="Muli"/>
              <a:ea typeface="Muli"/>
              <a:cs typeface="Muli"/>
              <a:sym typeface="Muli"/>
            </a:endParaRPr>
          </a:p>
          <a:p>
            <a:pPr indent="0" lvl="0" marL="0" rtl="0" algn="just">
              <a:lnSpc>
                <a:spcPct val="142857"/>
              </a:lnSpc>
              <a:spcBef>
                <a:spcPts val="1100"/>
              </a:spcBef>
              <a:spcAft>
                <a:spcPts val="1100"/>
              </a:spcAft>
              <a:buNone/>
            </a:pPr>
            <a:r>
              <a:rPr lang="en" sz="1100">
                <a:solidFill>
                  <a:srgbClr val="666666"/>
                </a:solidFill>
                <a:latin typeface="Muli"/>
                <a:ea typeface="Muli"/>
                <a:cs typeface="Muli"/>
                <a:sym typeface="Muli"/>
              </a:rPr>
              <a:t>Учитывая полученные данные можно будет с высокой вероятностью, сразу отделять “рабочие заявки” от спама. Спам не будет отбрасываться, т.к. Вероятность не 100%, но будет обрабатываться по короткому сценарию, для экономии времени и трудозатрат.</a:t>
            </a:r>
            <a:endParaRPr sz="1100">
              <a:solidFill>
                <a:srgbClr val="666666"/>
              </a:solidFill>
              <a:latin typeface="Muli"/>
              <a:ea typeface="Muli"/>
              <a:cs typeface="Muli"/>
              <a:sym typeface="Muli"/>
            </a:endParaRPr>
          </a:p>
        </p:txBody>
      </p:sp>
      <p:sp>
        <p:nvSpPr>
          <p:cNvPr id="501" name="Google Shape;501;p37"/>
          <p:cNvSpPr txBox="1"/>
          <p:nvPr/>
        </p:nvSpPr>
        <p:spPr>
          <a:xfrm>
            <a:off x="2087850" y="3572184"/>
            <a:ext cx="4968300" cy="7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rgbClr val="666666"/>
                </a:solidFill>
                <a:latin typeface="Muli"/>
                <a:ea typeface="Muli"/>
                <a:cs typeface="Muli"/>
                <a:sym typeface="Muli"/>
              </a:rPr>
              <a:t>Спама бояться - соб@ку не заводить</a:t>
            </a:r>
            <a:endParaRPr b="1" sz="1800">
              <a:solidFill>
                <a:srgbClr val="666666"/>
              </a:solidFill>
              <a:latin typeface="Muli"/>
              <a:ea typeface="Muli"/>
              <a:cs typeface="Muli"/>
              <a:sym typeface="Muli"/>
            </a:endParaRPr>
          </a:p>
        </p:txBody>
      </p:sp>
      <p:sp>
        <p:nvSpPr>
          <p:cNvPr id="502" name="Google Shape;502;p37"/>
          <p:cNvSpPr txBox="1"/>
          <p:nvPr/>
        </p:nvSpPr>
        <p:spPr>
          <a:xfrm>
            <a:off x="6402810" y="3572170"/>
            <a:ext cx="548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200">
                <a:solidFill>
                  <a:srgbClr val="4E6E9A"/>
                </a:solidFill>
              </a:rPr>
              <a:t>”</a:t>
            </a:r>
            <a:endParaRPr sz="7200">
              <a:solidFill>
                <a:srgbClr val="4E6E9A"/>
              </a:solidFill>
            </a:endParaRPr>
          </a:p>
        </p:txBody>
      </p:sp>
      <p:sp>
        <p:nvSpPr>
          <p:cNvPr id="503" name="Google Shape;503;p37"/>
          <p:cNvSpPr txBox="1"/>
          <p:nvPr/>
        </p:nvSpPr>
        <p:spPr>
          <a:xfrm>
            <a:off x="2270778" y="3239433"/>
            <a:ext cx="548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200">
                <a:solidFill>
                  <a:srgbClr val="5E85B9"/>
                </a:solidFill>
              </a:rPr>
              <a:t>“</a:t>
            </a:r>
            <a:endParaRPr sz="7200">
              <a:solidFill>
                <a:srgbClr val="5E85B9"/>
              </a:solidFill>
            </a:endParaRPr>
          </a:p>
        </p:txBody>
      </p:sp>
      <p:grpSp>
        <p:nvGrpSpPr>
          <p:cNvPr id="504" name="Google Shape;504;p37"/>
          <p:cNvGrpSpPr/>
          <p:nvPr/>
        </p:nvGrpSpPr>
        <p:grpSpPr>
          <a:xfrm rot="5400000">
            <a:off x="8641234" y="411193"/>
            <a:ext cx="278152" cy="345818"/>
            <a:chOff x="0" y="46600"/>
            <a:chExt cx="3121800" cy="5004600"/>
          </a:xfrm>
        </p:grpSpPr>
        <p:sp>
          <p:nvSpPr>
            <p:cNvPr id="505" name="Google Shape;505;p37"/>
            <p:cNvSpPr/>
            <p:nvPr/>
          </p:nvSpPr>
          <p:spPr>
            <a:xfrm>
              <a:off x="0" y="466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7"/>
            <p:cNvSpPr/>
            <p:nvPr/>
          </p:nvSpPr>
          <p:spPr>
            <a:xfrm flipH="1">
              <a:off x="0" y="25489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07" name="Google Shape;507;p37"/>
            <p:cNvSpPr/>
            <p:nvPr/>
          </p:nvSpPr>
          <p:spPr>
            <a:xfrm rot="5400000">
              <a:off x="-1450150" y="1671525"/>
              <a:ext cx="4647600" cy="1747200"/>
            </a:xfrm>
            <a:prstGeom prst="triangle">
              <a:avLst>
                <a:gd fmla="val 50126" name="adj"/>
              </a:avLst>
            </a:prstGeom>
            <a:solidFill>
              <a:srgbClr val="38444A">
                <a:alpha val="596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ph type="title"/>
          </p:nvPr>
        </p:nvSpPr>
        <p:spPr>
          <a:xfrm>
            <a:off x="370625" y="687000"/>
            <a:ext cx="3588600" cy="176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Содержание</a:t>
            </a:r>
            <a:endParaRPr/>
          </a:p>
        </p:txBody>
      </p:sp>
      <p:grpSp>
        <p:nvGrpSpPr>
          <p:cNvPr id="221" name="Google Shape;221;p23"/>
          <p:cNvGrpSpPr/>
          <p:nvPr/>
        </p:nvGrpSpPr>
        <p:grpSpPr>
          <a:xfrm>
            <a:off x="4432862" y="382616"/>
            <a:ext cx="278152" cy="345317"/>
            <a:chOff x="0" y="46600"/>
            <a:chExt cx="3121800" cy="5004600"/>
          </a:xfrm>
        </p:grpSpPr>
        <p:sp>
          <p:nvSpPr>
            <p:cNvPr id="222" name="Google Shape;222;p23"/>
            <p:cNvSpPr/>
            <p:nvPr/>
          </p:nvSpPr>
          <p:spPr>
            <a:xfrm>
              <a:off x="0" y="466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
            <p:cNvSpPr/>
            <p:nvPr/>
          </p:nvSpPr>
          <p:spPr>
            <a:xfrm flipH="1">
              <a:off x="0" y="25489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4" name="Google Shape;224;p23"/>
            <p:cNvSpPr/>
            <p:nvPr/>
          </p:nvSpPr>
          <p:spPr>
            <a:xfrm rot="5400000">
              <a:off x="-1057193" y="1769843"/>
              <a:ext cx="4647600" cy="1747200"/>
            </a:xfrm>
            <a:prstGeom prst="triangle">
              <a:avLst>
                <a:gd fmla="val 50126" name="adj"/>
              </a:avLst>
            </a:prstGeom>
            <a:solidFill>
              <a:srgbClr val="38444A">
                <a:alpha val="596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225" name="Google Shape;225;p23"/>
          <p:cNvSpPr txBox="1"/>
          <p:nvPr/>
        </p:nvSpPr>
        <p:spPr>
          <a:xfrm>
            <a:off x="4805600" y="323825"/>
            <a:ext cx="3518400" cy="4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434343"/>
                </a:solidFill>
                <a:latin typeface="Muli"/>
                <a:ea typeface="Muli"/>
                <a:cs typeface="Muli"/>
                <a:sym typeface="Muli"/>
              </a:rPr>
              <a:t>Обзор данных</a:t>
            </a:r>
            <a:endParaRPr sz="2500">
              <a:solidFill>
                <a:srgbClr val="434343"/>
              </a:solidFill>
              <a:latin typeface="Muli"/>
              <a:ea typeface="Muli"/>
              <a:cs typeface="Muli"/>
              <a:sym typeface="Muli"/>
            </a:endParaRPr>
          </a:p>
        </p:txBody>
      </p:sp>
      <p:sp>
        <p:nvSpPr>
          <p:cNvPr id="226" name="Google Shape;226;p23"/>
          <p:cNvSpPr txBox="1"/>
          <p:nvPr/>
        </p:nvSpPr>
        <p:spPr>
          <a:xfrm>
            <a:off x="4805600" y="970113"/>
            <a:ext cx="3518400" cy="4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434343"/>
                </a:solidFill>
                <a:latin typeface="Muli"/>
                <a:ea typeface="Muli"/>
                <a:cs typeface="Muli"/>
                <a:sym typeface="Muli"/>
              </a:rPr>
              <a:t>Анализ проблемы</a:t>
            </a:r>
            <a:endParaRPr sz="2500">
              <a:solidFill>
                <a:srgbClr val="434343"/>
              </a:solidFill>
              <a:latin typeface="Muli"/>
              <a:ea typeface="Muli"/>
              <a:cs typeface="Muli"/>
              <a:sym typeface="Muli"/>
            </a:endParaRPr>
          </a:p>
        </p:txBody>
      </p:sp>
      <p:sp>
        <p:nvSpPr>
          <p:cNvPr id="227" name="Google Shape;227;p23"/>
          <p:cNvSpPr txBox="1"/>
          <p:nvPr/>
        </p:nvSpPr>
        <p:spPr>
          <a:xfrm>
            <a:off x="4919125" y="1692725"/>
            <a:ext cx="3518400" cy="4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600">
                <a:solidFill>
                  <a:srgbClr val="434343"/>
                </a:solidFill>
                <a:latin typeface="Muli"/>
                <a:ea typeface="Muli"/>
                <a:cs typeface="Muli"/>
                <a:sym typeface="Muli"/>
              </a:rPr>
              <a:t>Цель проекта</a:t>
            </a:r>
            <a:endParaRPr sz="2600">
              <a:solidFill>
                <a:srgbClr val="434343"/>
              </a:solidFill>
              <a:latin typeface="Muli"/>
              <a:ea typeface="Muli"/>
              <a:cs typeface="Muli"/>
              <a:sym typeface="Muli"/>
            </a:endParaRPr>
          </a:p>
        </p:txBody>
      </p:sp>
      <p:sp>
        <p:nvSpPr>
          <p:cNvPr id="228" name="Google Shape;228;p23"/>
          <p:cNvSpPr txBox="1"/>
          <p:nvPr/>
        </p:nvSpPr>
        <p:spPr>
          <a:xfrm>
            <a:off x="4919125" y="2328538"/>
            <a:ext cx="3518400" cy="9543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2500">
                <a:solidFill>
                  <a:srgbClr val="434343"/>
                </a:solidFill>
                <a:latin typeface="Muli"/>
                <a:ea typeface="Muli"/>
                <a:cs typeface="Muli"/>
                <a:sym typeface="Muli"/>
              </a:rPr>
              <a:t>Алгоритм исследования и построения модели</a:t>
            </a:r>
            <a:endParaRPr sz="2500">
              <a:solidFill>
                <a:srgbClr val="434343"/>
              </a:solidFill>
              <a:latin typeface="Muli"/>
              <a:ea typeface="Muli"/>
              <a:cs typeface="Muli"/>
              <a:sym typeface="Muli"/>
            </a:endParaRPr>
          </a:p>
        </p:txBody>
      </p:sp>
      <p:sp>
        <p:nvSpPr>
          <p:cNvPr id="229" name="Google Shape;229;p23"/>
          <p:cNvSpPr txBox="1"/>
          <p:nvPr/>
        </p:nvSpPr>
        <p:spPr>
          <a:xfrm>
            <a:off x="4919125" y="4178375"/>
            <a:ext cx="3518400" cy="4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434343"/>
                </a:solidFill>
                <a:latin typeface="Muli"/>
                <a:ea typeface="Muli"/>
                <a:cs typeface="Muli"/>
                <a:sym typeface="Muli"/>
              </a:rPr>
              <a:t>Выводы</a:t>
            </a:r>
            <a:endParaRPr sz="2700">
              <a:solidFill>
                <a:srgbClr val="434343"/>
              </a:solidFill>
              <a:latin typeface="Muli"/>
              <a:ea typeface="Muli"/>
              <a:cs typeface="Muli"/>
              <a:sym typeface="Muli"/>
            </a:endParaRPr>
          </a:p>
        </p:txBody>
      </p:sp>
      <p:grpSp>
        <p:nvGrpSpPr>
          <p:cNvPr id="230" name="Google Shape;230;p23"/>
          <p:cNvGrpSpPr/>
          <p:nvPr/>
        </p:nvGrpSpPr>
        <p:grpSpPr>
          <a:xfrm>
            <a:off x="4432934" y="1028668"/>
            <a:ext cx="278152" cy="345818"/>
            <a:chOff x="0" y="46600"/>
            <a:chExt cx="3121800" cy="5004600"/>
          </a:xfrm>
        </p:grpSpPr>
        <p:sp>
          <p:nvSpPr>
            <p:cNvPr id="231" name="Google Shape;231;p23"/>
            <p:cNvSpPr/>
            <p:nvPr/>
          </p:nvSpPr>
          <p:spPr>
            <a:xfrm>
              <a:off x="0" y="466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flipH="1">
              <a:off x="0" y="25489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3" name="Google Shape;233;p23"/>
            <p:cNvSpPr/>
            <p:nvPr/>
          </p:nvSpPr>
          <p:spPr>
            <a:xfrm rot="5400000">
              <a:off x="-1450150" y="1671525"/>
              <a:ext cx="4647600" cy="1747200"/>
            </a:xfrm>
            <a:prstGeom prst="triangle">
              <a:avLst>
                <a:gd fmla="val 50126" name="adj"/>
              </a:avLst>
            </a:prstGeom>
            <a:solidFill>
              <a:srgbClr val="38444A">
                <a:alpha val="596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234" name="Google Shape;234;p23"/>
          <p:cNvGrpSpPr/>
          <p:nvPr/>
        </p:nvGrpSpPr>
        <p:grpSpPr>
          <a:xfrm>
            <a:off x="4432934" y="2632818"/>
            <a:ext cx="278152" cy="345818"/>
            <a:chOff x="0" y="46600"/>
            <a:chExt cx="3121800" cy="5004600"/>
          </a:xfrm>
        </p:grpSpPr>
        <p:sp>
          <p:nvSpPr>
            <p:cNvPr id="235" name="Google Shape;235;p23"/>
            <p:cNvSpPr/>
            <p:nvPr/>
          </p:nvSpPr>
          <p:spPr>
            <a:xfrm>
              <a:off x="0" y="466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flipH="1">
              <a:off x="0" y="25489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7" name="Google Shape;237;p23"/>
            <p:cNvSpPr/>
            <p:nvPr/>
          </p:nvSpPr>
          <p:spPr>
            <a:xfrm rot="5400000">
              <a:off x="-1450150" y="1671525"/>
              <a:ext cx="4647600" cy="1747200"/>
            </a:xfrm>
            <a:prstGeom prst="triangle">
              <a:avLst>
                <a:gd fmla="val 50126" name="adj"/>
              </a:avLst>
            </a:prstGeom>
            <a:solidFill>
              <a:srgbClr val="38444A">
                <a:alpha val="596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238" name="Google Shape;238;p23"/>
          <p:cNvGrpSpPr/>
          <p:nvPr/>
        </p:nvGrpSpPr>
        <p:grpSpPr>
          <a:xfrm>
            <a:off x="4432934" y="3434893"/>
            <a:ext cx="278152" cy="345818"/>
            <a:chOff x="0" y="46600"/>
            <a:chExt cx="3121800" cy="5004600"/>
          </a:xfrm>
        </p:grpSpPr>
        <p:sp>
          <p:nvSpPr>
            <p:cNvPr id="239" name="Google Shape;239;p23"/>
            <p:cNvSpPr/>
            <p:nvPr/>
          </p:nvSpPr>
          <p:spPr>
            <a:xfrm>
              <a:off x="0" y="466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flipH="1">
              <a:off x="0" y="25489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1" name="Google Shape;241;p23"/>
            <p:cNvSpPr/>
            <p:nvPr/>
          </p:nvSpPr>
          <p:spPr>
            <a:xfrm rot="5400000">
              <a:off x="-1450150" y="1671525"/>
              <a:ext cx="4647600" cy="1747200"/>
            </a:xfrm>
            <a:prstGeom prst="triangle">
              <a:avLst>
                <a:gd fmla="val 50126" name="adj"/>
              </a:avLst>
            </a:prstGeom>
            <a:solidFill>
              <a:srgbClr val="38444A">
                <a:alpha val="596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242" name="Google Shape;242;p23"/>
          <p:cNvGrpSpPr/>
          <p:nvPr/>
        </p:nvGrpSpPr>
        <p:grpSpPr>
          <a:xfrm>
            <a:off x="4432934" y="4236968"/>
            <a:ext cx="278152" cy="345818"/>
            <a:chOff x="0" y="46600"/>
            <a:chExt cx="3121800" cy="5004600"/>
          </a:xfrm>
        </p:grpSpPr>
        <p:sp>
          <p:nvSpPr>
            <p:cNvPr id="243" name="Google Shape;243;p23"/>
            <p:cNvSpPr/>
            <p:nvPr/>
          </p:nvSpPr>
          <p:spPr>
            <a:xfrm>
              <a:off x="0" y="466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flipH="1">
              <a:off x="0" y="25489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5" name="Google Shape;245;p23"/>
            <p:cNvSpPr/>
            <p:nvPr/>
          </p:nvSpPr>
          <p:spPr>
            <a:xfrm rot="5400000">
              <a:off x="-1450150" y="1671525"/>
              <a:ext cx="4647600" cy="1747200"/>
            </a:xfrm>
            <a:prstGeom prst="triangle">
              <a:avLst>
                <a:gd fmla="val 50126" name="adj"/>
              </a:avLst>
            </a:prstGeom>
            <a:solidFill>
              <a:srgbClr val="38444A">
                <a:alpha val="596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246" name="Google Shape;246;p23"/>
          <p:cNvGrpSpPr/>
          <p:nvPr/>
        </p:nvGrpSpPr>
        <p:grpSpPr>
          <a:xfrm>
            <a:off x="4432859" y="1751268"/>
            <a:ext cx="278152" cy="345818"/>
            <a:chOff x="0" y="46600"/>
            <a:chExt cx="3121800" cy="5004600"/>
          </a:xfrm>
        </p:grpSpPr>
        <p:sp>
          <p:nvSpPr>
            <p:cNvPr id="247" name="Google Shape;247;p23"/>
            <p:cNvSpPr/>
            <p:nvPr/>
          </p:nvSpPr>
          <p:spPr>
            <a:xfrm>
              <a:off x="0" y="466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flipH="1">
              <a:off x="0" y="25489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9" name="Google Shape;249;p23"/>
            <p:cNvSpPr/>
            <p:nvPr/>
          </p:nvSpPr>
          <p:spPr>
            <a:xfrm rot="5400000">
              <a:off x="-1450150" y="1671525"/>
              <a:ext cx="4647600" cy="1747200"/>
            </a:xfrm>
            <a:prstGeom prst="triangle">
              <a:avLst>
                <a:gd fmla="val 50126" name="adj"/>
              </a:avLst>
            </a:prstGeom>
            <a:solidFill>
              <a:srgbClr val="38444A">
                <a:alpha val="596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250" name="Google Shape;250;p23"/>
          <p:cNvSpPr txBox="1"/>
          <p:nvPr/>
        </p:nvSpPr>
        <p:spPr>
          <a:xfrm>
            <a:off x="4919125" y="3376338"/>
            <a:ext cx="3518400" cy="4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434343"/>
                </a:solidFill>
                <a:latin typeface="Muli"/>
                <a:ea typeface="Muli"/>
                <a:cs typeface="Muli"/>
                <a:sym typeface="Muli"/>
              </a:rPr>
              <a:t>Процесс реализации</a:t>
            </a:r>
            <a:endParaRPr sz="2500">
              <a:solidFill>
                <a:srgbClr val="434343"/>
              </a:solidFill>
              <a:latin typeface="Muli"/>
              <a:ea typeface="Muli"/>
              <a:cs typeface="Muli"/>
              <a:sym typeface="Mul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4"/>
          <p:cNvSpPr txBox="1"/>
          <p:nvPr/>
        </p:nvSpPr>
        <p:spPr>
          <a:xfrm>
            <a:off x="397400" y="317925"/>
            <a:ext cx="4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56" name="Google Shape;256;p24"/>
          <p:cNvSpPr txBox="1"/>
          <p:nvPr/>
        </p:nvSpPr>
        <p:spPr>
          <a:xfrm>
            <a:off x="329275" y="238450"/>
            <a:ext cx="4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57" name="Google Shape;257;p24"/>
          <p:cNvSpPr txBox="1"/>
          <p:nvPr/>
        </p:nvSpPr>
        <p:spPr>
          <a:xfrm>
            <a:off x="227075" y="238450"/>
            <a:ext cx="4230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Calibri"/>
                <a:ea typeface="Calibri"/>
                <a:cs typeface="Calibri"/>
                <a:sym typeface="Calibri"/>
              </a:rPr>
              <a:t>Обзор данных</a:t>
            </a:r>
            <a:endParaRPr sz="2000">
              <a:latin typeface="Calibri"/>
              <a:ea typeface="Calibri"/>
              <a:cs typeface="Calibri"/>
              <a:sym typeface="Calibri"/>
            </a:endParaRPr>
          </a:p>
        </p:txBody>
      </p:sp>
      <p:sp>
        <p:nvSpPr>
          <p:cNvPr id="258" name="Google Shape;258;p24"/>
          <p:cNvSpPr txBox="1"/>
          <p:nvPr/>
        </p:nvSpPr>
        <p:spPr>
          <a:xfrm>
            <a:off x="582700" y="1187825"/>
            <a:ext cx="4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59" name="Google Shape;259;p24"/>
          <p:cNvSpPr txBox="1"/>
          <p:nvPr/>
        </p:nvSpPr>
        <p:spPr>
          <a:xfrm>
            <a:off x="397400" y="1001225"/>
            <a:ext cx="3883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Датасет включает в себя данные, которые пользователь заполняет при оформлении заявки на подключение услуги. Также учтено время оформления заявки.</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На данных будем строить модель, которая сможет определять сразу, является ли данная заявка “рабочей” или это спам и боты.</a:t>
            </a:r>
            <a:endParaRPr>
              <a:latin typeface="Calibri"/>
              <a:ea typeface="Calibri"/>
              <a:cs typeface="Calibri"/>
              <a:sym typeface="Calibri"/>
            </a:endParaRPr>
          </a:p>
        </p:txBody>
      </p:sp>
      <p:sp>
        <p:nvSpPr>
          <p:cNvPr id="260" name="Google Shape;260;p24"/>
          <p:cNvSpPr txBox="1"/>
          <p:nvPr/>
        </p:nvSpPr>
        <p:spPr>
          <a:xfrm>
            <a:off x="762000" y="986125"/>
            <a:ext cx="4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61" name="Google Shape;261;p24"/>
          <p:cNvSpPr txBox="1"/>
          <p:nvPr/>
        </p:nvSpPr>
        <p:spPr>
          <a:xfrm>
            <a:off x="515475" y="997325"/>
            <a:ext cx="29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graphicFrame>
        <p:nvGraphicFramePr>
          <p:cNvPr id="262" name="Google Shape;262;p24"/>
          <p:cNvGraphicFramePr/>
          <p:nvPr/>
        </p:nvGraphicFramePr>
        <p:xfrm>
          <a:off x="4516725" y="317885"/>
          <a:ext cx="3000000" cy="3000000"/>
        </p:xfrm>
        <a:graphic>
          <a:graphicData uri="http://schemas.openxmlformats.org/drawingml/2006/table">
            <a:tbl>
              <a:tblPr>
                <a:noFill/>
                <a:tableStyleId>{88E05DBE-1F65-4D0E-B0FB-A29245455A80}</a:tableStyleId>
              </a:tblPr>
              <a:tblGrid>
                <a:gridCol w="1288625"/>
                <a:gridCol w="1086525"/>
                <a:gridCol w="1086525"/>
                <a:gridCol w="1115175"/>
              </a:tblGrid>
              <a:tr h="614425">
                <a:tc>
                  <a:txBody>
                    <a:bodyPr/>
                    <a:lstStyle/>
                    <a:p>
                      <a:pPr indent="0" lvl="0" marL="0" rtl="0" algn="ctr">
                        <a:spcBef>
                          <a:spcPts val="0"/>
                        </a:spcBef>
                        <a:spcAft>
                          <a:spcPts val="0"/>
                        </a:spcAft>
                        <a:buNone/>
                      </a:pPr>
                      <a:r>
                        <a:rPr b="1" lang="en" sz="1600"/>
                        <a:t>Поле</a:t>
                      </a:r>
                      <a:endParaRPr b="1" sz="16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500"/>
                        <a:t>Значение</a:t>
                      </a:r>
                      <a:endParaRPr b="1" sz="15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sz="1600"/>
                        <a:t>Поле</a:t>
                      </a:r>
                      <a:endParaRPr b="1" sz="1600"/>
                    </a:p>
                  </a:txBody>
                  <a:tcPr marT="91425" marB="91425" marR="91425" marL="91425"/>
                </a:tc>
                <a:tc>
                  <a:txBody>
                    <a:bodyPr/>
                    <a:lstStyle/>
                    <a:p>
                      <a:pPr indent="0" lvl="0" marL="0" rtl="0" algn="l">
                        <a:spcBef>
                          <a:spcPts val="0"/>
                        </a:spcBef>
                        <a:spcAft>
                          <a:spcPts val="0"/>
                        </a:spcAft>
                        <a:buNone/>
                      </a:pPr>
                      <a:r>
                        <a:rPr b="1" lang="en" sz="1500"/>
                        <a:t>Значение</a:t>
                      </a:r>
                      <a:endParaRPr b="1" sz="1500"/>
                    </a:p>
                  </a:txBody>
                  <a:tcPr marT="91425" marB="91425" marR="91425" marL="91425"/>
                </a:tc>
              </a:tr>
              <a:tr h="609575">
                <a:tc>
                  <a:txBody>
                    <a:bodyPr/>
                    <a:lstStyle/>
                    <a:p>
                      <a:pPr indent="0" lvl="0" marL="0" rtl="0" algn="l">
                        <a:spcBef>
                          <a:spcPts val="0"/>
                        </a:spcBef>
                        <a:spcAft>
                          <a:spcPts val="0"/>
                        </a:spcAft>
                        <a:buNone/>
                      </a:pPr>
                      <a:r>
                        <a:rPr lang="en"/>
                        <a:t>reject_reason</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900"/>
                        <a:t>Целевая переменная</a:t>
                      </a:r>
                      <a:endParaRPr sz="900"/>
                    </a:p>
                  </a:txBody>
                  <a:tcPr marT="91425" marB="91425" marR="91425" marL="91425"/>
                </a:tc>
                <a:tc>
                  <a:txBody>
                    <a:bodyPr/>
                    <a:lstStyle/>
                    <a:p>
                      <a:pPr indent="0" lvl="0" marL="0" rtl="0" algn="l">
                        <a:spcBef>
                          <a:spcPts val="0"/>
                        </a:spcBef>
                        <a:spcAft>
                          <a:spcPts val="0"/>
                        </a:spcAft>
                        <a:buNone/>
                      </a:pPr>
                      <a:r>
                        <a:rPr lang="en"/>
                        <a:t>email</a:t>
                      </a:r>
                      <a:endParaRPr/>
                    </a:p>
                  </a:txBody>
                  <a:tcPr marT="91425" marB="91425" marR="91425" marL="91425"/>
                </a:tc>
                <a:tc>
                  <a:txBody>
                    <a:bodyPr/>
                    <a:lstStyle/>
                    <a:p>
                      <a:pPr indent="0" lvl="0" marL="0" rtl="0" algn="l">
                        <a:spcBef>
                          <a:spcPts val="0"/>
                        </a:spcBef>
                        <a:spcAft>
                          <a:spcPts val="0"/>
                        </a:spcAft>
                        <a:buNone/>
                      </a:pPr>
                      <a:r>
                        <a:rPr lang="en" sz="900"/>
                        <a:t>Контактный емейл</a:t>
                      </a:r>
                      <a:endParaRPr sz="900"/>
                    </a:p>
                  </a:txBody>
                  <a:tcPr marT="91425" marB="91425" marR="91425" marL="91425"/>
                </a:tc>
              </a:tr>
              <a:tr h="594325">
                <a:tc>
                  <a:txBody>
                    <a:bodyPr/>
                    <a:lstStyle/>
                    <a:p>
                      <a:pPr indent="0" lvl="0" marL="0" rtl="0" algn="l">
                        <a:spcBef>
                          <a:spcPts val="0"/>
                        </a:spcBef>
                        <a:spcAft>
                          <a:spcPts val="0"/>
                        </a:spcAft>
                        <a:buNone/>
                      </a:pPr>
                      <a:r>
                        <a:rPr lang="en"/>
                        <a:t>priority</a:t>
                      </a:r>
                      <a:endParaRPr/>
                    </a:p>
                  </a:txBody>
                  <a:tcPr marT="91425" marB="91425" marR="91425" marL="91425"/>
                </a:tc>
                <a:tc>
                  <a:txBody>
                    <a:bodyPr/>
                    <a:lstStyle/>
                    <a:p>
                      <a:pPr indent="0" lvl="0" marL="0" rtl="0" algn="l">
                        <a:spcBef>
                          <a:spcPts val="0"/>
                        </a:spcBef>
                        <a:spcAft>
                          <a:spcPts val="0"/>
                        </a:spcAft>
                        <a:buNone/>
                      </a:pPr>
                      <a:r>
                        <a:rPr lang="en" sz="900"/>
                        <a:t>Приоритет заявки (по умолчанию 2)</a:t>
                      </a:r>
                      <a:endParaRPr sz="900"/>
                    </a:p>
                  </a:txBody>
                  <a:tcPr marT="91425" marB="91425" marR="91425" marL="91425"/>
                </a:tc>
                <a:tc>
                  <a:txBody>
                    <a:bodyPr/>
                    <a:lstStyle/>
                    <a:p>
                      <a:pPr indent="0" lvl="0" marL="0" rtl="0" algn="l">
                        <a:spcBef>
                          <a:spcPts val="0"/>
                        </a:spcBef>
                        <a:spcAft>
                          <a:spcPts val="0"/>
                        </a:spcAft>
                        <a:buNone/>
                      </a:pPr>
                      <a:r>
                        <a:rPr lang="en"/>
                        <a:t>industry</a:t>
                      </a:r>
                      <a:endParaRPr/>
                    </a:p>
                  </a:txBody>
                  <a:tcPr marT="91425" marB="91425" marR="91425" marL="91425"/>
                </a:tc>
                <a:tc>
                  <a:txBody>
                    <a:bodyPr/>
                    <a:lstStyle/>
                    <a:p>
                      <a:pPr indent="0" lvl="0" marL="0" rtl="0" algn="l">
                        <a:spcBef>
                          <a:spcPts val="0"/>
                        </a:spcBef>
                        <a:spcAft>
                          <a:spcPts val="0"/>
                        </a:spcAft>
                        <a:buNone/>
                      </a:pPr>
                      <a:r>
                        <a:rPr lang="en" sz="900"/>
                        <a:t>Сфера деятельности</a:t>
                      </a:r>
                      <a:endParaRPr sz="900"/>
                    </a:p>
                  </a:txBody>
                  <a:tcPr marT="91425" marB="91425" marR="91425" marL="91425"/>
                </a:tc>
              </a:tr>
              <a:tr h="631775">
                <a:tc>
                  <a:txBody>
                    <a:bodyPr/>
                    <a:lstStyle/>
                    <a:p>
                      <a:pPr indent="0" lvl="0" marL="0" rtl="0" algn="l">
                        <a:spcBef>
                          <a:spcPts val="0"/>
                        </a:spcBef>
                        <a:spcAft>
                          <a:spcPts val="0"/>
                        </a:spcAft>
                        <a:buNone/>
                      </a:pPr>
                      <a:r>
                        <a:rPr lang="en"/>
                        <a:t>lead_source</a:t>
                      </a:r>
                      <a:endParaRPr/>
                    </a:p>
                  </a:txBody>
                  <a:tcPr marT="91425" marB="91425" marR="91425" marL="91425"/>
                </a:tc>
                <a:tc>
                  <a:txBody>
                    <a:bodyPr/>
                    <a:lstStyle/>
                    <a:p>
                      <a:pPr indent="0" lvl="0" marL="0" rtl="0" algn="l">
                        <a:spcBef>
                          <a:spcPts val="0"/>
                        </a:spcBef>
                        <a:spcAft>
                          <a:spcPts val="0"/>
                        </a:spcAft>
                        <a:buNone/>
                      </a:pPr>
                      <a:r>
                        <a:rPr lang="en" sz="900"/>
                        <a:t>Источник заявки (сайт, звонок и т.д.)</a:t>
                      </a:r>
                      <a:endParaRPr sz="900"/>
                    </a:p>
                  </a:txBody>
                  <a:tcPr marT="91425" marB="91425" marR="91425" marL="91425"/>
                </a:tc>
                <a:tc>
                  <a:txBody>
                    <a:bodyPr/>
                    <a:lstStyle/>
                    <a:p>
                      <a:pPr indent="0" lvl="0" marL="0" rtl="0" algn="l">
                        <a:spcBef>
                          <a:spcPts val="0"/>
                        </a:spcBef>
                        <a:spcAft>
                          <a:spcPts val="0"/>
                        </a:spcAft>
                        <a:buNone/>
                      </a:pPr>
                      <a:r>
                        <a:rPr lang="en"/>
                        <a:t>web_form_of_consent</a:t>
                      </a:r>
                      <a:endParaRPr/>
                    </a:p>
                  </a:txBody>
                  <a:tcPr marT="91425" marB="91425" marR="91425" marL="91425"/>
                </a:tc>
                <a:tc>
                  <a:txBody>
                    <a:bodyPr/>
                    <a:lstStyle/>
                    <a:p>
                      <a:pPr indent="0" lvl="0" marL="0" rtl="0" algn="l">
                        <a:spcBef>
                          <a:spcPts val="0"/>
                        </a:spcBef>
                        <a:spcAft>
                          <a:spcPts val="0"/>
                        </a:spcAft>
                        <a:buNone/>
                      </a:pPr>
                      <a:r>
                        <a:rPr lang="en" sz="900"/>
                        <a:t>Согласие на подписку</a:t>
                      </a:r>
                      <a:endParaRPr sz="900"/>
                    </a:p>
                  </a:txBody>
                  <a:tcPr marT="91425" marB="91425" marR="91425" marL="91425"/>
                </a:tc>
              </a:tr>
              <a:tr h="609575">
                <a:tc>
                  <a:txBody>
                    <a:bodyPr/>
                    <a:lstStyle/>
                    <a:p>
                      <a:pPr indent="0" lvl="0" marL="0" rtl="0" algn="l">
                        <a:spcBef>
                          <a:spcPts val="0"/>
                        </a:spcBef>
                        <a:spcAft>
                          <a:spcPts val="0"/>
                        </a:spcAft>
                        <a:buNone/>
                      </a:pPr>
                      <a:r>
                        <a:rPr lang="en"/>
                        <a:t>description</a:t>
                      </a:r>
                      <a:endParaRPr/>
                    </a:p>
                  </a:txBody>
                  <a:tcPr marT="91425" marB="91425" marR="91425" marL="91425"/>
                </a:tc>
                <a:tc>
                  <a:txBody>
                    <a:bodyPr/>
                    <a:lstStyle/>
                    <a:p>
                      <a:pPr indent="0" lvl="0" marL="0" rtl="0" algn="l">
                        <a:spcBef>
                          <a:spcPts val="0"/>
                        </a:spcBef>
                        <a:spcAft>
                          <a:spcPts val="0"/>
                        </a:spcAft>
                        <a:buNone/>
                      </a:pPr>
                      <a:r>
                        <a:rPr lang="en" sz="900"/>
                        <a:t>Описание (комментарий)</a:t>
                      </a:r>
                      <a:endParaRPr sz="900"/>
                    </a:p>
                  </a:txBody>
                  <a:tcPr marT="91425" marB="91425" marR="91425" marL="91425"/>
                </a:tc>
                <a:tc>
                  <a:txBody>
                    <a:bodyPr/>
                    <a:lstStyle/>
                    <a:p>
                      <a:pPr indent="0" lvl="0" marL="0" rtl="0" algn="l">
                        <a:spcBef>
                          <a:spcPts val="0"/>
                        </a:spcBef>
                        <a:spcAft>
                          <a:spcPts val="0"/>
                        </a:spcAft>
                        <a:buNone/>
                      </a:pPr>
                      <a:r>
                        <a:rPr lang="en"/>
                        <a:t>marketing_events</a:t>
                      </a:r>
                      <a:endParaRPr/>
                    </a:p>
                  </a:txBody>
                  <a:tcPr marT="91425" marB="91425" marR="91425" marL="91425"/>
                </a:tc>
                <a:tc>
                  <a:txBody>
                    <a:bodyPr/>
                    <a:lstStyle/>
                    <a:p>
                      <a:pPr indent="0" lvl="0" marL="0" rtl="0" algn="l">
                        <a:spcBef>
                          <a:spcPts val="0"/>
                        </a:spcBef>
                        <a:spcAft>
                          <a:spcPts val="0"/>
                        </a:spcAft>
                        <a:buNone/>
                      </a:pPr>
                      <a:r>
                        <a:rPr lang="en" sz="900"/>
                        <a:t>Маркетинговое мероприятие</a:t>
                      </a:r>
                      <a:endParaRPr sz="900"/>
                    </a:p>
                  </a:txBody>
                  <a:tcPr marT="91425" marB="91425" marR="91425" marL="91425"/>
                </a:tc>
              </a:tr>
              <a:tr h="590850">
                <a:tc>
                  <a:txBody>
                    <a:bodyPr/>
                    <a:lstStyle/>
                    <a:p>
                      <a:pPr indent="0" lvl="0" marL="0" rtl="0" algn="l">
                        <a:spcBef>
                          <a:spcPts val="0"/>
                        </a:spcBef>
                        <a:spcAft>
                          <a:spcPts val="0"/>
                        </a:spcAft>
                        <a:buNone/>
                      </a:pPr>
                      <a:r>
                        <a:rPr lang="en"/>
                        <a:t>product</a:t>
                      </a:r>
                      <a:endParaRPr/>
                    </a:p>
                  </a:txBody>
                  <a:tcPr marT="91425" marB="91425" marR="91425" marL="91425"/>
                </a:tc>
                <a:tc>
                  <a:txBody>
                    <a:bodyPr/>
                    <a:lstStyle/>
                    <a:p>
                      <a:pPr indent="0" lvl="0" marL="0" rtl="0" algn="l">
                        <a:spcBef>
                          <a:spcPts val="0"/>
                        </a:spcBef>
                        <a:spcAft>
                          <a:spcPts val="0"/>
                        </a:spcAft>
                        <a:buNone/>
                      </a:pPr>
                      <a:r>
                        <a:rPr lang="en" sz="900"/>
                        <a:t>Интересующий продукт</a:t>
                      </a:r>
                      <a:endParaRPr sz="900"/>
                    </a:p>
                  </a:txBody>
                  <a:tcPr marT="91425" marB="91425" marR="91425" marL="91425"/>
                </a:tc>
                <a:tc>
                  <a:txBody>
                    <a:bodyPr/>
                    <a:lstStyle/>
                    <a:p>
                      <a:pPr indent="0" lvl="0" marL="0" rtl="0" algn="l">
                        <a:spcBef>
                          <a:spcPts val="0"/>
                        </a:spcBef>
                        <a:spcAft>
                          <a:spcPts val="0"/>
                        </a:spcAft>
                        <a:buNone/>
                      </a:pPr>
                      <a:r>
                        <a:rPr lang="en"/>
                        <a:t>status</a:t>
                      </a:r>
                      <a:endParaRPr/>
                    </a:p>
                  </a:txBody>
                  <a:tcPr marT="91425" marB="91425" marR="91425" marL="91425">
                    <a:lnR cap="flat" cmpd="sng" w="1905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900"/>
                        <a:t>Статус заявки</a:t>
                      </a:r>
                      <a:endParaRPr sz="900"/>
                    </a:p>
                  </a:txBody>
                  <a:tcPr marT="91425" marB="91425" marR="91425" marL="91425">
                    <a:lnL cap="flat" cmpd="sng" w="19050">
                      <a:solidFill>
                        <a:srgbClr val="9E9E9E"/>
                      </a:solidFill>
                      <a:prstDash val="solid"/>
                      <a:round/>
                      <a:headEnd len="sm" w="sm" type="none"/>
                      <a:tailEnd len="sm" w="sm" type="none"/>
                    </a:lnL>
                  </a:tcPr>
                </a:tc>
              </a:tr>
              <a:tr h="590850">
                <a:tc>
                  <a:txBody>
                    <a:bodyPr/>
                    <a:lstStyle/>
                    <a:p>
                      <a:pPr indent="0" lvl="0" marL="0" rtl="0" algn="l">
                        <a:spcBef>
                          <a:spcPts val="0"/>
                        </a:spcBef>
                        <a:spcAft>
                          <a:spcPts val="0"/>
                        </a:spcAft>
                        <a:buNone/>
                      </a:pPr>
                      <a:r>
                        <a:rPr lang="en"/>
                        <a:t>phone</a:t>
                      </a:r>
                      <a:endParaRPr/>
                    </a:p>
                  </a:txBody>
                  <a:tcPr marT="91425" marB="91425" marR="91425" marL="91425"/>
                </a:tc>
                <a:tc>
                  <a:txBody>
                    <a:bodyPr/>
                    <a:lstStyle/>
                    <a:p>
                      <a:pPr indent="0" lvl="0" marL="0" rtl="0" algn="l">
                        <a:spcBef>
                          <a:spcPts val="0"/>
                        </a:spcBef>
                        <a:spcAft>
                          <a:spcPts val="0"/>
                        </a:spcAft>
                        <a:buNone/>
                      </a:pPr>
                      <a:r>
                        <a:rPr lang="en" sz="900"/>
                        <a:t>Контактный телефон</a:t>
                      </a:r>
                      <a:endParaRPr sz="900"/>
                    </a:p>
                  </a:txBody>
                  <a:tcPr marT="91425" marB="91425" marR="91425" marL="91425"/>
                </a:tc>
                <a:tc>
                  <a:txBody>
                    <a:bodyPr/>
                    <a:lstStyle/>
                    <a:p>
                      <a:pPr indent="0" lvl="0" marL="0" rtl="0" algn="l">
                        <a:spcBef>
                          <a:spcPts val="0"/>
                        </a:spcBef>
                        <a:spcAft>
                          <a:spcPts val="0"/>
                        </a:spcAft>
                        <a:buNone/>
                      </a:pPr>
                      <a:r>
                        <a:rPr lang="en"/>
                        <a:t>created_at</a:t>
                      </a:r>
                      <a:endParaRPr/>
                    </a:p>
                  </a:txBody>
                  <a:tcPr marT="91425" marB="91425" marR="91425" marL="91425"/>
                </a:tc>
                <a:tc>
                  <a:txBody>
                    <a:bodyPr/>
                    <a:lstStyle/>
                    <a:p>
                      <a:pPr indent="0" lvl="0" marL="0" rtl="0" algn="l">
                        <a:spcBef>
                          <a:spcPts val="0"/>
                        </a:spcBef>
                        <a:spcAft>
                          <a:spcPts val="0"/>
                        </a:spcAft>
                        <a:buNone/>
                      </a:pPr>
                      <a:r>
                        <a:rPr lang="en" sz="900"/>
                        <a:t>Время создание заявки</a:t>
                      </a:r>
                      <a:endParaRPr sz="9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5"/>
          <p:cNvSpPr txBox="1"/>
          <p:nvPr>
            <p:ph type="title"/>
          </p:nvPr>
        </p:nvSpPr>
        <p:spPr>
          <a:xfrm>
            <a:off x="370483" y="445025"/>
            <a:ext cx="8460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Цель проекта</a:t>
            </a:r>
            <a:endParaRPr/>
          </a:p>
        </p:txBody>
      </p:sp>
      <p:sp>
        <p:nvSpPr>
          <p:cNvPr id="268" name="Google Shape;268;p25"/>
          <p:cNvSpPr/>
          <p:nvPr/>
        </p:nvSpPr>
        <p:spPr>
          <a:xfrm>
            <a:off x="562000" y="1562100"/>
            <a:ext cx="2626800" cy="1468800"/>
          </a:xfrm>
          <a:prstGeom prst="rect">
            <a:avLst/>
          </a:prstGeom>
          <a:solidFill>
            <a:srgbClr val="4E6E9A">
              <a:alpha val="803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uli"/>
                <a:ea typeface="Muli"/>
                <a:cs typeface="Muli"/>
                <a:sym typeface="Muli"/>
              </a:rPr>
              <a:t>На этапе поступления заявки определять, стоит ли тратить стандартное время на ее обработку</a:t>
            </a:r>
            <a:r>
              <a:rPr lang="en">
                <a:solidFill>
                  <a:srgbClr val="FFFFFF"/>
                </a:solidFill>
                <a:latin typeface="Muli"/>
                <a:ea typeface="Muli"/>
                <a:cs typeface="Muli"/>
                <a:sym typeface="Muli"/>
              </a:rPr>
              <a:t>.</a:t>
            </a:r>
            <a:endParaRPr>
              <a:solidFill>
                <a:srgbClr val="FFFFFF"/>
              </a:solidFill>
              <a:latin typeface="Muli"/>
              <a:ea typeface="Muli"/>
              <a:cs typeface="Muli"/>
              <a:sym typeface="Muli"/>
            </a:endParaRPr>
          </a:p>
        </p:txBody>
      </p:sp>
      <p:sp>
        <p:nvSpPr>
          <p:cNvPr id="269" name="Google Shape;269;p25"/>
          <p:cNvSpPr/>
          <p:nvPr/>
        </p:nvSpPr>
        <p:spPr>
          <a:xfrm>
            <a:off x="3258600" y="3105800"/>
            <a:ext cx="2626800" cy="1468800"/>
          </a:xfrm>
          <a:prstGeom prst="rect">
            <a:avLst/>
          </a:prstGeom>
          <a:solidFill>
            <a:srgbClr val="4E6E9A">
              <a:alpha val="803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uli"/>
                <a:ea typeface="Muli"/>
                <a:cs typeface="Muli"/>
                <a:sym typeface="Muli"/>
              </a:rPr>
              <a:t>Определить критерии, позволяющие с определенной долей вероятности определять “рабочие” заявки</a:t>
            </a:r>
            <a:endParaRPr>
              <a:solidFill>
                <a:srgbClr val="FFFFFF"/>
              </a:solidFill>
              <a:latin typeface="Muli"/>
              <a:ea typeface="Muli"/>
              <a:cs typeface="Muli"/>
              <a:sym typeface="Muli"/>
            </a:endParaRPr>
          </a:p>
        </p:txBody>
      </p:sp>
      <p:sp>
        <p:nvSpPr>
          <p:cNvPr id="270" name="Google Shape;270;p25"/>
          <p:cNvSpPr/>
          <p:nvPr/>
        </p:nvSpPr>
        <p:spPr>
          <a:xfrm>
            <a:off x="5955200" y="1562100"/>
            <a:ext cx="2626800" cy="1468800"/>
          </a:xfrm>
          <a:prstGeom prst="rect">
            <a:avLst/>
          </a:prstGeom>
          <a:solidFill>
            <a:srgbClr val="4E6E9A">
              <a:alpha val="803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uli"/>
                <a:ea typeface="Muli"/>
                <a:cs typeface="Muli"/>
                <a:sym typeface="Muli"/>
              </a:rPr>
              <a:t>Выявить “слабые стороны” при оформлении заявки через форму на сайте</a:t>
            </a:r>
            <a:endParaRPr>
              <a:solidFill>
                <a:srgbClr val="FFFFFF"/>
              </a:solidFill>
              <a:latin typeface="Muli"/>
              <a:ea typeface="Muli"/>
              <a:cs typeface="Muli"/>
              <a:sym typeface="Muli"/>
            </a:endParaRPr>
          </a:p>
        </p:txBody>
      </p:sp>
      <p:grpSp>
        <p:nvGrpSpPr>
          <p:cNvPr id="271" name="Google Shape;271;p25"/>
          <p:cNvGrpSpPr/>
          <p:nvPr/>
        </p:nvGrpSpPr>
        <p:grpSpPr>
          <a:xfrm rot="5400000">
            <a:off x="8641234" y="411193"/>
            <a:ext cx="278152" cy="345818"/>
            <a:chOff x="0" y="46600"/>
            <a:chExt cx="3121800" cy="5004600"/>
          </a:xfrm>
        </p:grpSpPr>
        <p:sp>
          <p:nvSpPr>
            <p:cNvPr id="272" name="Google Shape;272;p25"/>
            <p:cNvSpPr/>
            <p:nvPr/>
          </p:nvSpPr>
          <p:spPr>
            <a:xfrm>
              <a:off x="0" y="466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p:nvPr/>
          </p:nvSpPr>
          <p:spPr>
            <a:xfrm flipH="1">
              <a:off x="0" y="25489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4" name="Google Shape;274;p25"/>
            <p:cNvSpPr/>
            <p:nvPr/>
          </p:nvSpPr>
          <p:spPr>
            <a:xfrm rot="5400000">
              <a:off x="-1450150" y="1671525"/>
              <a:ext cx="4647600" cy="1747200"/>
            </a:xfrm>
            <a:prstGeom prst="triangle">
              <a:avLst>
                <a:gd fmla="val 50126" name="adj"/>
              </a:avLst>
            </a:prstGeom>
            <a:solidFill>
              <a:srgbClr val="38444A">
                <a:alpha val="596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275" name="Google Shape;275;p25"/>
          <p:cNvSpPr/>
          <p:nvPr/>
        </p:nvSpPr>
        <p:spPr>
          <a:xfrm>
            <a:off x="3258600" y="1562100"/>
            <a:ext cx="2626800" cy="1468800"/>
          </a:xfrm>
          <a:prstGeom prst="rect">
            <a:avLst/>
          </a:prstGeom>
          <a:solidFill>
            <a:srgbClr val="4E6E9A">
              <a:alpha val="803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uli"/>
                <a:ea typeface="Muli"/>
                <a:cs typeface="Muli"/>
                <a:sym typeface="Muli"/>
              </a:rPr>
              <a:t>Уменьшить количество нагрузки на операторов и менеджеров</a:t>
            </a:r>
            <a:r>
              <a:rPr lang="en">
                <a:solidFill>
                  <a:srgbClr val="FFFFFF"/>
                </a:solidFill>
                <a:latin typeface="Muli"/>
                <a:ea typeface="Muli"/>
                <a:cs typeface="Muli"/>
                <a:sym typeface="Muli"/>
              </a:rPr>
              <a:t>.</a:t>
            </a:r>
            <a:endParaRPr>
              <a:solidFill>
                <a:srgbClr val="FFFFFF"/>
              </a:solidFill>
              <a:latin typeface="Muli"/>
              <a:ea typeface="Muli"/>
              <a:cs typeface="Muli"/>
              <a:sym typeface="Muli"/>
            </a:endParaRPr>
          </a:p>
        </p:txBody>
      </p:sp>
      <p:sp>
        <p:nvSpPr>
          <p:cNvPr id="276" name="Google Shape;276;p25"/>
          <p:cNvSpPr/>
          <p:nvPr/>
        </p:nvSpPr>
        <p:spPr>
          <a:xfrm>
            <a:off x="562000" y="3105800"/>
            <a:ext cx="2626800" cy="1468800"/>
          </a:xfrm>
          <a:prstGeom prst="rect">
            <a:avLst/>
          </a:prstGeom>
          <a:solidFill>
            <a:srgbClr val="4E6E9A">
              <a:alpha val="803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uli"/>
                <a:ea typeface="Muli"/>
                <a:cs typeface="Muli"/>
                <a:sym typeface="Muli"/>
              </a:rPr>
              <a:t>Предложить возможные меры и методы для уменьшения спам заявок.</a:t>
            </a:r>
            <a:endParaRPr>
              <a:solidFill>
                <a:srgbClr val="FFFFFF"/>
              </a:solidFill>
              <a:latin typeface="Muli"/>
              <a:ea typeface="Muli"/>
              <a:cs typeface="Muli"/>
              <a:sym typeface="Muli"/>
            </a:endParaRPr>
          </a:p>
        </p:txBody>
      </p:sp>
      <p:sp>
        <p:nvSpPr>
          <p:cNvPr id="277" name="Google Shape;277;p25"/>
          <p:cNvSpPr/>
          <p:nvPr/>
        </p:nvSpPr>
        <p:spPr>
          <a:xfrm>
            <a:off x="5955200" y="3105800"/>
            <a:ext cx="2626800" cy="1468800"/>
          </a:xfrm>
          <a:prstGeom prst="rect">
            <a:avLst/>
          </a:prstGeom>
          <a:solidFill>
            <a:srgbClr val="4E6E9A">
              <a:alpha val="803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uli"/>
                <a:ea typeface="Muli"/>
                <a:cs typeface="Muli"/>
                <a:sym typeface="Muli"/>
              </a:rPr>
              <a:t>Увеличить скорость обработки “рабочей заявки”</a:t>
            </a:r>
            <a:endParaRPr>
              <a:solidFill>
                <a:srgbClr val="FFFFFF"/>
              </a:solidFill>
              <a:latin typeface="Muli"/>
              <a:ea typeface="Muli"/>
              <a:cs typeface="Muli"/>
              <a:sym typeface="Mul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6"/>
          <p:cNvSpPr txBox="1"/>
          <p:nvPr>
            <p:ph type="title"/>
          </p:nvPr>
        </p:nvSpPr>
        <p:spPr>
          <a:xfrm>
            <a:off x="539025" y="941300"/>
            <a:ext cx="8355300" cy="23532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b="1" lang="en" sz="1400"/>
              <a:t>Анализ полноты и типов данных</a:t>
            </a:r>
            <a:endParaRPr b="1" sz="1400"/>
          </a:p>
          <a:p>
            <a:pPr indent="-317500" lvl="0" marL="457200" rtl="0" algn="l">
              <a:lnSpc>
                <a:spcPct val="150000"/>
              </a:lnSpc>
              <a:spcBef>
                <a:spcPts val="0"/>
              </a:spcBef>
              <a:spcAft>
                <a:spcPts val="0"/>
              </a:spcAft>
              <a:buSzPts val="1400"/>
              <a:buChar char="➢"/>
            </a:pPr>
            <a:r>
              <a:rPr b="1" lang="en" sz="1400"/>
              <a:t>Преобразование признаков</a:t>
            </a:r>
            <a:endParaRPr b="1" sz="1400"/>
          </a:p>
          <a:p>
            <a:pPr indent="-317500" lvl="0" marL="457200" rtl="0" algn="l">
              <a:lnSpc>
                <a:spcPct val="150000"/>
              </a:lnSpc>
              <a:spcBef>
                <a:spcPts val="0"/>
              </a:spcBef>
              <a:spcAft>
                <a:spcPts val="0"/>
              </a:spcAft>
              <a:buSzPts val="1400"/>
              <a:buChar char="➢"/>
            </a:pPr>
            <a:r>
              <a:rPr b="1" lang="en" sz="1400"/>
              <a:t>Построение нескольких моделей, для выбора наилучшей</a:t>
            </a:r>
            <a:endParaRPr b="1" sz="1400"/>
          </a:p>
          <a:p>
            <a:pPr indent="-317500" lvl="0" marL="457200" rtl="0" algn="l">
              <a:lnSpc>
                <a:spcPct val="150000"/>
              </a:lnSpc>
              <a:spcBef>
                <a:spcPts val="0"/>
              </a:spcBef>
              <a:spcAft>
                <a:spcPts val="0"/>
              </a:spcAft>
              <a:buSzPts val="1400"/>
              <a:buChar char="➢"/>
            </a:pPr>
            <a:r>
              <a:rPr b="1" lang="en" sz="1400"/>
              <a:t>Метрики качества</a:t>
            </a:r>
            <a:endParaRPr b="1" sz="1400"/>
          </a:p>
          <a:p>
            <a:pPr indent="-317500" lvl="0" marL="457200" rtl="0" algn="l">
              <a:lnSpc>
                <a:spcPct val="150000"/>
              </a:lnSpc>
              <a:spcBef>
                <a:spcPts val="0"/>
              </a:spcBef>
              <a:spcAft>
                <a:spcPts val="0"/>
              </a:spcAft>
              <a:buSzPts val="1400"/>
              <a:buChar char="➢"/>
            </a:pPr>
            <a:r>
              <a:rPr b="1" lang="en" sz="1400"/>
              <a:t>Оценка влияния признаков</a:t>
            </a:r>
            <a:endParaRPr b="1" sz="1400"/>
          </a:p>
        </p:txBody>
      </p:sp>
      <p:sp>
        <p:nvSpPr>
          <p:cNvPr id="283" name="Google Shape;283;p26"/>
          <p:cNvSpPr txBox="1"/>
          <p:nvPr/>
        </p:nvSpPr>
        <p:spPr>
          <a:xfrm>
            <a:off x="1458975" y="160000"/>
            <a:ext cx="6115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Calibri"/>
                <a:ea typeface="Calibri"/>
                <a:cs typeface="Calibri"/>
                <a:sym typeface="Calibri"/>
              </a:rPr>
              <a:t>Алгоритм исследования и построения модели</a:t>
            </a:r>
            <a:endParaRPr sz="2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7"/>
          <p:cNvSpPr txBox="1"/>
          <p:nvPr>
            <p:ph idx="3" type="body"/>
          </p:nvPr>
        </p:nvSpPr>
        <p:spPr>
          <a:xfrm>
            <a:off x="370475" y="2661125"/>
            <a:ext cx="2653200" cy="22506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sz="1000">
                <a:solidFill>
                  <a:srgbClr val="000000"/>
                </a:solidFill>
              </a:rPr>
              <a:t>Nam eu faucibus enim, id ullamcorper tellus. Duis eget orci ac ipsum varius ultricies. Nam mattis et nisl quis fermentum. Cras eget mollis sapien. Integer fringilla sit amet est eget aliquet. Phasellus tincidunt metus ac mattis fringilla. </a:t>
            </a:r>
            <a:endParaRPr sz="1000">
              <a:solidFill>
                <a:srgbClr val="000000"/>
              </a:solidFill>
            </a:endParaRPr>
          </a:p>
          <a:p>
            <a:pPr indent="0" lvl="0" marL="0" rtl="0" algn="just">
              <a:lnSpc>
                <a:spcPct val="100000"/>
              </a:lnSpc>
              <a:spcBef>
                <a:spcPts val="1100"/>
              </a:spcBef>
              <a:spcAft>
                <a:spcPts val="1100"/>
              </a:spcAft>
              <a:buNone/>
            </a:pPr>
            <a:r>
              <a:rPr lang="en" sz="1000">
                <a:solidFill>
                  <a:srgbClr val="000000"/>
                </a:solidFill>
              </a:rPr>
              <a:t>Nam in viverra felis, et ullamcorper ipsum. Fusce condimentum eget massa non malesuada. Integer et facilisis est. Mauris interdum erat turpis, at consectetur tellus viverra sed. </a:t>
            </a:r>
            <a:endParaRPr sz="1050">
              <a:solidFill>
                <a:srgbClr val="000000"/>
              </a:solidFill>
              <a:highlight>
                <a:srgbClr val="FFFFFF"/>
              </a:highlight>
              <a:latin typeface="Open Sans"/>
              <a:ea typeface="Open Sans"/>
              <a:cs typeface="Open Sans"/>
              <a:sym typeface="Open Sans"/>
            </a:endParaRPr>
          </a:p>
        </p:txBody>
      </p:sp>
      <p:sp>
        <p:nvSpPr>
          <p:cNvPr id="289" name="Google Shape;289;p27"/>
          <p:cNvSpPr txBox="1"/>
          <p:nvPr>
            <p:ph type="title"/>
          </p:nvPr>
        </p:nvSpPr>
        <p:spPr>
          <a:xfrm>
            <a:off x="370483" y="445025"/>
            <a:ext cx="8460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Do</a:t>
            </a:r>
            <a:endParaRPr/>
          </a:p>
        </p:txBody>
      </p:sp>
      <p:sp>
        <p:nvSpPr>
          <p:cNvPr id="290" name="Google Shape;290;p27"/>
          <p:cNvSpPr txBox="1"/>
          <p:nvPr>
            <p:ph idx="2" type="subTitle"/>
          </p:nvPr>
        </p:nvSpPr>
        <p:spPr>
          <a:xfrm>
            <a:off x="370483" y="941525"/>
            <a:ext cx="8460000" cy="39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Muli"/>
                <a:ea typeface="Muli"/>
                <a:cs typeface="Muli"/>
                <a:sym typeface="Muli"/>
              </a:rPr>
              <a:t>Add your own subtitle here.</a:t>
            </a:r>
            <a:endParaRPr/>
          </a:p>
        </p:txBody>
      </p:sp>
      <p:sp>
        <p:nvSpPr>
          <p:cNvPr id="291" name="Google Shape;291;p27"/>
          <p:cNvSpPr txBox="1"/>
          <p:nvPr>
            <p:ph idx="1" type="body"/>
          </p:nvPr>
        </p:nvSpPr>
        <p:spPr>
          <a:xfrm>
            <a:off x="370475" y="1500800"/>
            <a:ext cx="2653200" cy="120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000">
                <a:solidFill>
                  <a:srgbClr val="000000"/>
                </a:solidFill>
              </a:rPr>
              <a:t>Aliquam eget tincidunt ligula. Quisque eget magna non diam blandit cursus. Ut euismod turpis nisl, vitae dictum nibh posuere in. In eget magna sit amet metus dictum placerat. </a:t>
            </a:r>
            <a:endParaRPr b="1" sz="1000">
              <a:solidFill>
                <a:srgbClr val="000000"/>
              </a:solidFill>
            </a:endParaRPr>
          </a:p>
        </p:txBody>
      </p:sp>
      <p:sp>
        <p:nvSpPr>
          <p:cNvPr id="292" name="Google Shape;292;p27"/>
          <p:cNvSpPr txBox="1"/>
          <p:nvPr>
            <p:ph idx="3" type="body"/>
          </p:nvPr>
        </p:nvSpPr>
        <p:spPr>
          <a:xfrm>
            <a:off x="3521675" y="1500800"/>
            <a:ext cx="5259300" cy="9630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1100"/>
              </a:spcAft>
              <a:buNone/>
            </a:pPr>
            <a:r>
              <a:rPr lang="en" sz="1000">
                <a:solidFill>
                  <a:srgbClr val="000000"/>
                </a:solidFill>
              </a:rPr>
              <a:t>Nam eu faucibus enim, id ullamcorper tellus. Duis eget orci ac ipsum varius ultricies. Nam mattis et nisl quis fermentum. Cras eget mollis sapien. Integer fringilla sit amet est eget aliquet. Phasellus tincidunt metus ac mattis fringilla. </a:t>
            </a:r>
            <a:r>
              <a:rPr lang="en" sz="1000">
                <a:solidFill>
                  <a:schemeClr val="dk1"/>
                </a:solidFill>
              </a:rPr>
              <a:t>Nam in viverra felis, et ullamcorper ipsum. Fusce condimentum eget massa non malesuada.</a:t>
            </a:r>
            <a:endParaRPr sz="1050">
              <a:solidFill>
                <a:srgbClr val="000000"/>
              </a:solidFill>
              <a:highlight>
                <a:srgbClr val="FFFFFF"/>
              </a:highlight>
              <a:latin typeface="Open Sans"/>
              <a:ea typeface="Open Sans"/>
              <a:cs typeface="Open Sans"/>
              <a:sym typeface="Open Sans"/>
            </a:endParaRPr>
          </a:p>
        </p:txBody>
      </p:sp>
      <p:sp>
        <p:nvSpPr>
          <p:cNvPr id="293" name="Google Shape;293;p27"/>
          <p:cNvSpPr/>
          <p:nvPr/>
        </p:nvSpPr>
        <p:spPr>
          <a:xfrm>
            <a:off x="3593678" y="3223467"/>
            <a:ext cx="572700" cy="572700"/>
          </a:xfrm>
          <a:prstGeom prst="ellipse">
            <a:avLst/>
          </a:prstGeom>
          <a:solidFill>
            <a:srgbClr val="595959">
              <a:alpha val="1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294" name="Google Shape;294;p27"/>
          <p:cNvSpPr/>
          <p:nvPr/>
        </p:nvSpPr>
        <p:spPr>
          <a:xfrm>
            <a:off x="3583672" y="3210050"/>
            <a:ext cx="548700" cy="548700"/>
          </a:xfrm>
          <a:prstGeom prst="ellipse">
            <a:avLst/>
          </a:prstGeom>
          <a:solidFill>
            <a:srgbClr val="5E85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295" name="Google Shape;295;p27"/>
          <p:cNvSpPr/>
          <p:nvPr/>
        </p:nvSpPr>
        <p:spPr>
          <a:xfrm>
            <a:off x="3673515" y="3307273"/>
            <a:ext cx="369000" cy="369000"/>
          </a:xfrm>
          <a:custGeom>
            <a:rect b="b" l="l" r="r" t="t"/>
            <a:pathLst>
              <a:path extrusionOk="0" h="120000" w="120000">
                <a:moveTo>
                  <a:pt x="49439" y="66771"/>
                </a:moveTo>
                <a:lnTo>
                  <a:pt x="53133" y="70560"/>
                </a:lnTo>
                <a:lnTo>
                  <a:pt x="70276" y="57205"/>
                </a:lnTo>
                <a:lnTo>
                  <a:pt x="62794" y="49723"/>
                </a:lnTo>
                <a:lnTo>
                  <a:pt x="49439" y="66771"/>
                </a:lnTo>
                <a:close/>
                <a:moveTo>
                  <a:pt x="109581" y="10418"/>
                </a:moveTo>
                <a:cubicBezTo>
                  <a:pt x="99163" y="0"/>
                  <a:pt x="82304" y="0"/>
                  <a:pt x="71886" y="10418"/>
                </a:cubicBezTo>
                <a:cubicBezTo>
                  <a:pt x="66771" y="15532"/>
                  <a:pt x="64119" y="21878"/>
                  <a:pt x="64119" y="28602"/>
                </a:cubicBezTo>
                <a:lnTo>
                  <a:pt x="23488" y="74064"/>
                </a:lnTo>
                <a:cubicBezTo>
                  <a:pt x="20552" y="77000"/>
                  <a:pt x="18658" y="80978"/>
                  <a:pt x="18658" y="85240"/>
                </a:cubicBezTo>
                <a:cubicBezTo>
                  <a:pt x="18658" y="88176"/>
                  <a:pt x="19510" y="90828"/>
                  <a:pt x="20836" y="93291"/>
                </a:cubicBezTo>
                <a:cubicBezTo>
                  <a:pt x="13354" y="97553"/>
                  <a:pt x="10418" y="101531"/>
                  <a:pt x="13354" y="110149"/>
                </a:cubicBezTo>
                <a:cubicBezTo>
                  <a:pt x="13638" y="111191"/>
                  <a:pt x="13354" y="111475"/>
                  <a:pt x="13354" y="111760"/>
                </a:cubicBezTo>
                <a:cubicBezTo>
                  <a:pt x="12028" y="113559"/>
                  <a:pt x="6156" y="114696"/>
                  <a:pt x="2651" y="114696"/>
                </a:cubicBezTo>
                <a:lnTo>
                  <a:pt x="2651" y="114696"/>
                </a:lnTo>
                <a:cubicBezTo>
                  <a:pt x="1041" y="114696"/>
                  <a:pt x="0" y="115737"/>
                  <a:pt x="0" y="117348"/>
                </a:cubicBezTo>
                <a:cubicBezTo>
                  <a:pt x="0" y="118958"/>
                  <a:pt x="1041" y="120000"/>
                  <a:pt x="2651" y="120000"/>
                </a:cubicBezTo>
                <a:lnTo>
                  <a:pt x="2651" y="120000"/>
                </a:lnTo>
                <a:cubicBezTo>
                  <a:pt x="4546" y="120000"/>
                  <a:pt x="14112" y="119715"/>
                  <a:pt x="17616" y="114885"/>
                </a:cubicBezTo>
                <a:cubicBezTo>
                  <a:pt x="18374" y="113559"/>
                  <a:pt x="19510" y="111475"/>
                  <a:pt x="18374" y="108539"/>
                </a:cubicBezTo>
                <a:cubicBezTo>
                  <a:pt x="16858" y="103425"/>
                  <a:pt x="16858" y="101531"/>
                  <a:pt x="24340" y="97553"/>
                </a:cubicBezTo>
                <a:cubicBezTo>
                  <a:pt x="26992" y="99921"/>
                  <a:pt x="30686" y="101341"/>
                  <a:pt x="34475" y="101341"/>
                </a:cubicBezTo>
                <a:cubicBezTo>
                  <a:pt x="39021" y="101341"/>
                  <a:pt x="42999" y="99447"/>
                  <a:pt x="45651" y="96511"/>
                </a:cubicBezTo>
                <a:lnTo>
                  <a:pt x="91397" y="55595"/>
                </a:lnTo>
                <a:cubicBezTo>
                  <a:pt x="97837" y="55311"/>
                  <a:pt x="104467" y="52943"/>
                  <a:pt x="109297" y="47829"/>
                </a:cubicBezTo>
                <a:cubicBezTo>
                  <a:pt x="120000" y="37695"/>
                  <a:pt x="120000" y="20836"/>
                  <a:pt x="109581" y="10418"/>
                </a:cubicBezTo>
                <a:close/>
                <a:moveTo>
                  <a:pt x="41957" y="93007"/>
                </a:moveTo>
                <a:cubicBezTo>
                  <a:pt x="40063" y="94901"/>
                  <a:pt x="37411" y="96227"/>
                  <a:pt x="34475" y="96227"/>
                </a:cubicBezTo>
                <a:cubicBezTo>
                  <a:pt x="28602" y="96227"/>
                  <a:pt x="23772" y="91397"/>
                  <a:pt x="23772" y="85524"/>
                </a:cubicBezTo>
                <a:cubicBezTo>
                  <a:pt x="23772" y="82588"/>
                  <a:pt x="24814" y="79936"/>
                  <a:pt x="26992" y="78042"/>
                </a:cubicBezTo>
                <a:lnTo>
                  <a:pt x="64688" y="36085"/>
                </a:lnTo>
                <a:cubicBezTo>
                  <a:pt x="65730" y="40631"/>
                  <a:pt x="68097" y="44893"/>
                  <a:pt x="71602" y="48397"/>
                </a:cubicBezTo>
                <a:cubicBezTo>
                  <a:pt x="75106" y="51807"/>
                  <a:pt x="79368" y="54269"/>
                  <a:pt x="83914" y="55311"/>
                </a:cubicBezTo>
                <a:lnTo>
                  <a:pt x="41957" y="93007"/>
                </a:lnTo>
                <a:close/>
                <a:moveTo>
                  <a:pt x="105509" y="44609"/>
                </a:moveTo>
                <a:cubicBezTo>
                  <a:pt x="97269" y="52943"/>
                  <a:pt x="83630" y="52943"/>
                  <a:pt x="75390" y="44609"/>
                </a:cubicBezTo>
                <a:cubicBezTo>
                  <a:pt x="67056" y="36369"/>
                  <a:pt x="67056" y="22730"/>
                  <a:pt x="75390" y="14396"/>
                </a:cubicBezTo>
                <a:cubicBezTo>
                  <a:pt x="83630" y="6156"/>
                  <a:pt x="97269" y="6156"/>
                  <a:pt x="105509" y="14396"/>
                </a:cubicBezTo>
                <a:cubicBezTo>
                  <a:pt x="113843" y="22730"/>
                  <a:pt x="114127" y="36085"/>
                  <a:pt x="105509" y="4460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uli"/>
              <a:ea typeface="Muli"/>
              <a:cs typeface="Muli"/>
              <a:sym typeface="Muli"/>
            </a:endParaRPr>
          </a:p>
        </p:txBody>
      </p:sp>
      <p:sp>
        <p:nvSpPr>
          <p:cNvPr id="296" name="Google Shape;296;p27"/>
          <p:cNvSpPr/>
          <p:nvPr/>
        </p:nvSpPr>
        <p:spPr>
          <a:xfrm>
            <a:off x="3598678" y="4056767"/>
            <a:ext cx="572700" cy="572700"/>
          </a:xfrm>
          <a:prstGeom prst="ellipse">
            <a:avLst/>
          </a:prstGeom>
          <a:solidFill>
            <a:srgbClr val="595959">
              <a:alpha val="1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297" name="Google Shape;297;p27"/>
          <p:cNvSpPr/>
          <p:nvPr/>
        </p:nvSpPr>
        <p:spPr>
          <a:xfrm>
            <a:off x="3588672" y="4050063"/>
            <a:ext cx="548700" cy="548700"/>
          </a:xfrm>
          <a:prstGeom prst="ellipse">
            <a:avLst/>
          </a:prstGeom>
          <a:solidFill>
            <a:srgbClr val="5E85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298" name="Google Shape;298;p27"/>
          <p:cNvSpPr/>
          <p:nvPr/>
        </p:nvSpPr>
        <p:spPr>
          <a:xfrm>
            <a:off x="3683482" y="4207858"/>
            <a:ext cx="359100" cy="233100"/>
          </a:xfrm>
          <a:custGeom>
            <a:rect b="b" l="l" r="r" t="t"/>
            <a:pathLst>
              <a:path extrusionOk="0" h="120000" w="120000">
                <a:moveTo>
                  <a:pt x="57244" y="17164"/>
                </a:moveTo>
                <a:cubicBezTo>
                  <a:pt x="52602" y="17164"/>
                  <a:pt x="49121" y="22632"/>
                  <a:pt x="49121" y="29924"/>
                </a:cubicBezTo>
                <a:cubicBezTo>
                  <a:pt x="49121" y="37215"/>
                  <a:pt x="52602" y="42835"/>
                  <a:pt x="57244" y="42835"/>
                </a:cubicBezTo>
                <a:cubicBezTo>
                  <a:pt x="61885" y="42835"/>
                  <a:pt x="65463" y="37215"/>
                  <a:pt x="65463" y="29924"/>
                </a:cubicBezTo>
                <a:cubicBezTo>
                  <a:pt x="65463" y="22632"/>
                  <a:pt x="61885" y="17164"/>
                  <a:pt x="57244" y="17164"/>
                </a:cubicBezTo>
                <a:close/>
                <a:moveTo>
                  <a:pt x="57244" y="34329"/>
                </a:moveTo>
                <a:cubicBezTo>
                  <a:pt x="55600" y="34329"/>
                  <a:pt x="54536" y="32506"/>
                  <a:pt x="54536" y="29924"/>
                </a:cubicBezTo>
                <a:cubicBezTo>
                  <a:pt x="54536" y="27493"/>
                  <a:pt x="55600" y="25670"/>
                  <a:pt x="57244" y="25670"/>
                </a:cubicBezTo>
                <a:cubicBezTo>
                  <a:pt x="58887" y="25670"/>
                  <a:pt x="59951" y="27493"/>
                  <a:pt x="59951" y="29924"/>
                </a:cubicBezTo>
                <a:cubicBezTo>
                  <a:pt x="59951" y="32506"/>
                  <a:pt x="58887" y="34329"/>
                  <a:pt x="57244" y="34329"/>
                </a:cubicBezTo>
                <a:close/>
                <a:moveTo>
                  <a:pt x="117292" y="17164"/>
                </a:moveTo>
                <a:cubicBezTo>
                  <a:pt x="116712" y="17164"/>
                  <a:pt x="116518" y="17164"/>
                  <a:pt x="116228" y="17620"/>
                </a:cubicBezTo>
                <a:lnTo>
                  <a:pt x="116228" y="17620"/>
                </a:lnTo>
                <a:lnTo>
                  <a:pt x="87316" y="40253"/>
                </a:lnTo>
                <a:lnTo>
                  <a:pt x="87316" y="17164"/>
                </a:lnTo>
                <a:cubicBezTo>
                  <a:pt x="87316" y="7746"/>
                  <a:pt x="82385" y="0"/>
                  <a:pt x="76390" y="0"/>
                </a:cubicBezTo>
                <a:lnTo>
                  <a:pt x="10829" y="0"/>
                </a:lnTo>
                <a:cubicBezTo>
                  <a:pt x="4834" y="0"/>
                  <a:pt x="0" y="7746"/>
                  <a:pt x="0" y="17164"/>
                </a:cubicBezTo>
                <a:lnTo>
                  <a:pt x="0" y="102835"/>
                </a:lnTo>
                <a:cubicBezTo>
                  <a:pt x="0" y="112253"/>
                  <a:pt x="4834" y="120000"/>
                  <a:pt x="10829" y="120000"/>
                </a:cubicBezTo>
                <a:lnTo>
                  <a:pt x="76390" y="120000"/>
                </a:lnTo>
                <a:cubicBezTo>
                  <a:pt x="82385" y="120000"/>
                  <a:pt x="87316" y="112253"/>
                  <a:pt x="87316" y="102835"/>
                </a:cubicBezTo>
                <a:lnTo>
                  <a:pt x="87316" y="79746"/>
                </a:lnTo>
                <a:lnTo>
                  <a:pt x="116228" y="102379"/>
                </a:lnTo>
                <a:lnTo>
                  <a:pt x="116228" y="102379"/>
                </a:lnTo>
                <a:cubicBezTo>
                  <a:pt x="116518" y="102835"/>
                  <a:pt x="117002" y="102835"/>
                  <a:pt x="117292" y="102835"/>
                </a:cubicBezTo>
                <a:cubicBezTo>
                  <a:pt x="118936" y="102835"/>
                  <a:pt x="120000" y="101164"/>
                  <a:pt x="120000" y="98582"/>
                </a:cubicBezTo>
                <a:lnTo>
                  <a:pt x="120000" y="21417"/>
                </a:lnTo>
                <a:cubicBezTo>
                  <a:pt x="120000" y="18835"/>
                  <a:pt x="118936" y="17164"/>
                  <a:pt x="117292" y="17164"/>
                </a:cubicBezTo>
                <a:close/>
                <a:moveTo>
                  <a:pt x="76390" y="111493"/>
                </a:moveTo>
                <a:lnTo>
                  <a:pt x="10829" y="111493"/>
                </a:lnTo>
                <a:cubicBezTo>
                  <a:pt x="7832" y="111493"/>
                  <a:pt x="5414" y="107544"/>
                  <a:pt x="5414" y="102835"/>
                </a:cubicBezTo>
                <a:lnTo>
                  <a:pt x="81804" y="102835"/>
                </a:lnTo>
                <a:cubicBezTo>
                  <a:pt x="81804" y="107544"/>
                  <a:pt x="79387" y="111493"/>
                  <a:pt x="76390" y="111493"/>
                </a:cubicBezTo>
                <a:close/>
                <a:moveTo>
                  <a:pt x="81804" y="94329"/>
                </a:moveTo>
                <a:lnTo>
                  <a:pt x="5414" y="94329"/>
                </a:lnTo>
                <a:lnTo>
                  <a:pt x="5414" y="17164"/>
                </a:lnTo>
                <a:cubicBezTo>
                  <a:pt x="5414" y="12455"/>
                  <a:pt x="7832" y="8506"/>
                  <a:pt x="10829" y="8506"/>
                </a:cubicBezTo>
                <a:lnTo>
                  <a:pt x="76390" y="8506"/>
                </a:lnTo>
                <a:cubicBezTo>
                  <a:pt x="79387" y="8506"/>
                  <a:pt x="81804" y="12455"/>
                  <a:pt x="81804" y="17164"/>
                </a:cubicBezTo>
                <a:lnTo>
                  <a:pt x="81804" y="94329"/>
                </a:lnTo>
                <a:close/>
                <a:moveTo>
                  <a:pt x="114585" y="91746"/>
                </a:moveTo>
                <a:lnTo>
                  <a:pt x="87316" y="70329"/>
                </a:lnTo>
                <a:lnTo>
                  <a:pt x="87316" y="49670"/>
                </a:lnTo>
                <a:lnTo>
                  <a:pt x="114585" y="28253"/>
                </a:lnTo>
                <a:lnTo>
                  <a:pt x="114585" y="91746"/>
                </a:lnTo>
                <a:close/>
                <a:moveTo>
                  <a:pt x="73682" y="17164"/>
                </a:moveTo>
                <a:cubicBezTo>
                  <a:pt x="72038" y="17164"/>
                  <a:pt x="70878" y="18835"/>
                  <a:pt x="70878" y="21417"/>
                </a:cubicBezTo>
                <a:cubicBezTo>
                  <a:pt x="70878" y="24000"/>
                  <a:pt x="72038" y="25670"/>
                  <a:pt x="73682" y="25670"/>
                </a:cubicBezTo>
                <a:cubicBezTo>
                  <a:pt x="75229" y="25670"/>
                  <a:pt x="76390" y="24000"/>
                  <a:pt x="76390" y="21417"/>
                </a:cubicBezTo>
                <a:cubicBezTo>
                  <a:pt x="76390" y="18835"/>
                  <a:pt x="75229" y="17164"/>
                  <a:pt x="73682" y="171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uli"/>
              <a:ea typeface="Muli"/>
              <a:cs typeface="Muli"/>
              <a:sym typeface="Muli"/>
            </a:endParaRPr>
          </a:p>
        </p:txBody>
      </p:sp>
      <p:sp>
        <p:nvSpPr>
          <p:cNvPr id="299" name="Google Shape;299;p27"/>
          <p:cNvSpPr/>
          <p:nvPr/>
        </p:nvSpPr>
        <p:spPr>
          <a:xfrm>
            <a:off x="6447103" y="3181342"/>
            <a:ext cx="572700" cy="572700"/>
          </a:xfrm>
          <a:prstGeom prst="ellipse">
            <a:avLst/>
          </a:prstGeom>
          <a:solidFill>
            <a:srgbClr val="595959">
              <a:alpha val="1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300" name="Google Shape;300;p27"/>
          <p:cNvSpPr/>
          <p:nvPr/>
        </p:nvSpPr>
        <p:spPr>
          <a:xfrm>
            <a:off x="6437097" y="3167925"/>
            <a:ext cx="548700" cy="548700"/>
          </a:xfrm>
          <a:prstGeom prst="ellipse">
            <a:avLst/>
          </a:prstGeom>
          <a:solidFill>
            <a:srgbClr val="5E85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latin typeface="Muli"/>
              <a:ea typeface="Muli"/>
              <a:cs typeface="Muli"/>
              <a:sym typeface="Muli"/>
            </a:endParaRPr>
          </a:p>
        </p:txBody>
      </p:sp>
      <p:sp>
        <p:nvSpPr>
          <p:cNvPr id="301" name="Google Shape;301;p27"/>
          <p:cNvSpPr/>
          <p:nvPr/>
        </p:nvSpPr>
        <p:spPr>
          <a:xfrm>
            <a:off x="6452103" y="4014642"/>
            <a:ext cx="572700" cy="572700"/>
          </a:xfrm>
          <a:prstGeom prst="ellipse">
            <a:avLst/>
          </a:prstGeom>
          <a:solidFill>
            <a:srgbClr val="595959">
              <a:alpha val="1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302" name="Google Shape;302;p27"/>
          <p:cNvSpPr/>
          <p:nvPr/>
        </p:nvSpPr>
        <p:spPr>
          <a:xfrm>
            <a:off x="6442097" y="4007938"/>
            <a:ext cx="548700" cy="548700"/>
          </a:xfrm>
          <a:prstGeom prst="ellipse">
            <a:avLst/>
          </a:prstGeom>
          <a:solidFill>
            <a:srgbClr val="5E85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latin typeface="Muli"/>
              <a:ea typeface="Muli"/>
              <a:cs typeface="Muli"/>
              <a:sym typeface="Muli"/>
            </a:endParaRPr>
          </a:p>
        </p:txBody>
      </p:sp>
      <p:sp>
        <p:nvSpPr>
          <p:cNvPr id="303" name="Google Shape;303;p27"/>
          <p:cNvSpPr/>
          <p:nvPr/>
        </p:nvSpPr>
        <p:spPr>
          <a:xfrm>
            <a:off x="6504588" y="3266034"/>
            <a:ext cx="395100" cy="352500"/>
          </a:xfrm>
          <a:custGeom>
            <a:rect b="b" l="l" r="r" t="t"/>
            <a:pathLst>
              <a:path extrusionOk="0" h="120000" w="120000">
                <a:moveTo>
                  <a:pt x="59951" y="20938"/>
                </a:moveTo>
                <a:lnTo>
                  <a:pt x="70878" y="20938"/>
                </a:lnTo>
                <a:lnTo>
                  <a:pt x="70878" y="32949"/>
                </a:lnTo>
                <a:cubicBezTo>
                  <a:pt x="70878" y="34756"/>
                  <a:pt x="72038" y="36031"/>
                  <a:pt x="73682" y="36031"/>
                </a:cubicBezTo>
                <a:cubicBezTo>
                  <a:pt x="75229" y="36031"/>
                  <a:pt x="76390" y="34756"/>
                  <a:pt x="76390" y="32949"/>
                </a:cubicBezTo>
                <a:lnTo>
                  <a:pt x="76390" y="20938"/>
                </a:lnTo>
                <a:lnTo>
                  <a:pt x="87316" y="20938"/>
                </a:lnTo>
                <a:cubicBezTo>
                  <a:pt x="88960" y="20938"/>
                  <a:pt x="90024" y="19769"/>
                  <a:pt x="90024" y="17962"/>
                </a:cubicBezTo>
                <a:cubicBezTo>
                  <a:pt x="90024" y="16155"/>
                  <a:pt x="88960" y="14986"/>
                  <a:pt x="87316" y="14986"/>
                </a:cubicBezTo>
                <a:lnTo>
                  <a:pt x="76390" y="14986"/>
                </a:lnTo>
                <a:lnTo>
                  <a:pt x="76390" y="2976"/>
                </a:lnTo>
                <a:cubicBezTo>
                  <a:pt x="76390" y="1169"/>
                  <a:pt x="75229" y="0"/>
                  <a:pt x="73682" y="0"/>
                </a:cubicBezTo>
                <a:cubicBezTo>
                  <a:pt x="72038" y="0"/>
                  <a:pt x="70878" y="1169"/>
                  <a:pt x="70878" y="2976"/>
                </a:cubicBezTo>
                <a:lnTo>
                  <a:pt x="70878" y="14986"/>
                </a:lnTo>
                <a:lnTo>
                  <a:pt x="59951" y="14986"/>
                </a:lnTo>
                <a:cubicBezTo>
                  <a:pt x="58404" y="14986"/>
                  <a:pt x="57244" y="16155"/>
                  <a:pt x="57244" y="17962"/>
                </a:cubicBezTo>
                <a:cubicBezTo>
                  <a:pt x="57244" y="19769"/>
                  <a:pt x="58404" y="20938"/>
                  <a:pt x="59951" y="20938"/>
                </a:cubicBezTo>
                <a:close/>
                <a:moveTo>
                  <a:pt x="109073" y="99592"/>
                </a:moveTo>
                <a:lnTo>
                  <a:pt x="109073" y="99592"/>
                </a:lnTo>
                <a:lnTo>
                  <a:pt x="120000" y="45597"/>
                </a:lnTo>
                <a:lnTo>
                  <a:pt x="120000" y="45597"/>
                </a:lnTo>
                <a:lnTo>
                  <a:pt x="120000" y="44960"/>
                </a:lnTo>
                <a:cubicBezTo>
                  <a:pt x="120000" y="43153"/>
                  <a:pt x="118936" y="41984"/>
                  <a:pt x="117292" y="41984"/>
                </a:cubicBezTo>
                <a:lnTo>
                  <a:pt x="29685" y="41984"/>
                </a:lnTo>
                <a:lnTo>
                  <a:pt x="25914" y="26040"/>
                </a:lnTo>
                <a:lnTo>
                  <a:pt x="25914" y="26040"/>
                </a:lnTo>
                <a:cubicBezTo>
                  <a:pt x="25624" y="24871"/>
                  <a:pt x="24560" y="24021"/>
                  <a:pt x="23400" y="24021"/>
                </a:cubicBezTo>
                <a:lnTo>
                  <a:pt x="2707" y="24021"/>
                </a:lnTo>
                <a:cubicBezTo>
                  <a:pt x="1063" y="24021"/>
                  <a:pt x="0" y="25190"/>
                  <a:pt x="0" y="26997"/>
                </a:cubicBezTo>
                <a:cubicBezTo>
                  <a:pt x="0" y="28804"/>
                  <a:pt x="1063" y="29973"/>
                  <a:pt x="2707" y="29973"/>
                </a:cubicBezTo>
                <a:lnTo>
                  <a:pt x="21273" y="29973"/>
                </a:lnTo>
                <a:lnTo>
                  <a:pt x="38195" y="99911"/>
                </a:lnTo>
                <a:lnTo>
                  <a:pt x="38195" y="99911"/>
                </a:lnTo>
                <a:cubicBezTo>
                  <a:pt x="38388" y="100761"/>
                  <a:pt x="38968" y="101399"/>
                  <a:pt x="39838" y="101718"/>
                </a:cubicBezTo>
                <a:cubicBezTo>
                  <a:pt x="38678" y="103525"/>
                  <a:pt x="38195" y="105544"/>
                  <a:pt x="38195" y="107989"/>
                </a:cubicBezTo>
                <a:cubicBezTo>
                  <a:pt x="38195" y="114579"/>
                  <a:pt x="43029" y="120000"/>
                  <a:pt x="49121" y="120000"/>
                </a:cubicBezTo>
                <a:cubicBezTo>
                  <a:pt x="55116" y="120000"/>
                  <a:pt x="59951" y="114579"/>
                  <a:pt x="59951" y="107989"/>
                </a:cubicBezTo>
                <a:cubicBezTo>
                  <a:pt x="59951" y="105863"/>
                  <a:pt x="59468" y="103737"/>
                  <a:pt x="58404" y="101930"/>
                </a:cubicBezTo>
                <a:lnTo>
                  <a:pt x="88670" y="101930"/>
                </a:lnTo>
                <a:cubicBezTo>
                  <a:pt x="87800" y="103737"/>
                  <a:pt x="87026" y="105863"/>
                  <a:pt x="87026" y="107989"/>
                </a:cubicBezTo>
                <a:cubicBezTo>
                  <a:pt x="87026" y="114579"/>
                  <a:pt x="91958" y="120000"/>
                  <a:pt x="97953" y="120000"/>
                </a:cubicBezTo>
                <a:cubicBezTo>
                  <a:pt x="103948" y="120000"/>
                  <a:pt x="108879" y="114579"/>
                  <a:pt x="108879" y="107989"/>
                </a:cubicBezTo>
                <a:cubicBezTo>
                  <a:pt x="108879" y="105544"/>
                  <a:pt x="108299" y="103525"/>
                  <a:pt x="107236" y="101718"/>
                </a:cubicBezTo>
                <a:cubicBezTo>
                  <a:pt x="108299" y="101399"/>
                  <a:pt x="108879" y="100442"/>
                  <a:pt x="109073" y="99592"/>
                </a:cubicBezTo>
                <a:close/>
                <a:moveTo>
                  <a:pt x="97953" y="47936"/>
                </a:moveTo>
                <a:lnTo>
                  <a:pt x="114004" y="47936"/>
                </a:lnTo>
                <a:lnTo>
                  <a:pt x="111587" y="59946"/>
                </a:lnTo>
                <a:lnTo>
                  <a:pt x="96792" y="59946"/>
                </a:lnTo>
                <a:lnTo>
                  <a:pt x="97953" y="47936"/>
                </a:lnTo>
                <a:close/>
                <a:moveTo>
                  <a:pt x="31329" y="47936"/>
                </a:moveTo>
                <a:lnTo>
                  <a:pt x="49315" y="47936"/>
                </a:lnTo>
                <a:lnTo>
                  <a:pt x="50475" y="59946"/>
                </a:lnTo>
                <a:lnTo>
                  <a:pt x="34037" y="59946"/>
                </a:lnTo>
                <a:lnTo>
                  <a:pt x="31329" y="47936"/>
                </a:lnTo>
                <a:close/>
                <a:moveTo>
                  <a:pt x="38678" y="78015"/>
                </a:moveTo>
                <a:lnTo>
                  <a:pt x="35680" y="66005"/>
                </a:lnTo>
                <a:lnTo>
                  <a:pt x="51248" y="66005"/>
                </a:lnTo>
                <a:lnTo>
                  <a:pt x="52312" y="78015"/>
                </a:lnTo>
                <a:lnTo>
                  <a:pt x="38678" y="78015"/>
                </a:lnTo>
                <a:close/>
                <a:moveTo>
                  <a:pt x="40032" y="83968"/>
                </a:moveTo>
                <a:lnTo>
                  <a:pt x="52892" y="83968"/>
                </a:lnTo>
                <a:lnTo>
                  <a:pt x="53956" y="95978"/>
                </a:lnTo>
                <a:lnTo>
                  <a:pt x="42836" y="95978"/>
                </a:lnTo>
                <a:lnTo>
                  <a:pt x="40032" y="83968"/>
                </a:lnTo>
                <a:close/>
                <a:moveTo>
                  <a:pt x="49121" y="113941"/>
                </a:moveTo>
                <a:cubicBezTo>
                  <a:pt x="46124" y="113941"/>
                  <a:pt x="43609" y="111284"/>
                  <a:pt x="43609" y="107989"/>
                </a:cubicBezTo>
                <a:cubicBezTo>
                  <a:pt x="43609" y="104694"/>
                  <a:pt x="46124" y="101930"/>
                  <a:pt x="49121" y="101930"/>
                </a:cubicBezTo>
                <a:cubicBezTo>
                  <a:pt x="52119" y="101930"/>
                  <a:pt x="54536" y="104694"/>
                  <a:pt x="54536" y="107989"/>
                </a:cubicBezTo>
                <a:cubicBezTo>
                  <a:pt x="54536" y="111284"/>
                  <a:pt x="52119" y="113941"/>
                  <a:pt x="49121" y="113941"/>
                </a:cubicBezTo>
                <a:close/>
                <a:moveTo>
                  <a:pt x="70878" y="95978"/>
                </a:moveTo>
                <a:lnTo>
                  <a:pt x="59758" y="95978"/>
                </a:lnTo>
                <a:lnTo>
                  <a:pt x="58597" y="83968"/>
                </a:lnTo>
                <a:lnTo>
                  <a:pt x="70878" y="83968"/>
                </a:lnTo>
                <a:lnTo>
                  <a:pt x="70878" y="95978"/>
                </a:lnTo>
                <a:close/>
                <a:moveTo>
                  <a:pt x="70878" y="78015"/>
                </a:moveTo>
                <a:lnTo>
                  <a:pt x="57824" y="78015"/>
                </a:lnTo>
                <a:lnTo>
                  <a:pt x="56760" y="66005"/>
                </a:lnTo>
                <a:lnTo>
                  <a:pt x="70878" y="66005"/>
                </a:lnTo>
                <a:lnTo>
                  <a:pt x="70878" y="78015"/>
                </a:lnTo>
                <a:close/>
                <a:moveTo>
                  <a:pt x="70878" y="59946"/>
                </a:moveTo>
                <a:lnTo>
                  <a:pt x="56180" y="59946"/>
                </a:lnTo>
                <a:lnTo>
                  <a:pt x="55116" y="47936"/>
                </a:lnTo>
                <a:lnTo>
                  <a:pt x="71168" y="47936"/>
                </a:lnTo>
                <a:lnTo>
                  <a:pt x="71168" y="59946"/>
                </a:lnTo>
                <a:lnTo>
                  <a:pt x="70878" y="59946"/>
                </a:lnTo>
                <a:close/>
                <a:moveTo>
                  <a:pt x="87510" y="95978"/>
                </a:moveTo>
                <a:lnTo>
                  <a:pt x="76390" y="95978"/>
                </a:lnTo>
                <a:lnTo>
                  <a:pt x="76390" y="83968"/>
                </a:lnTo>
                <a:lnTo>
                  <a:pt x="88670" y="83968"/>
                </a:lnTo>
                <a:lnTo>
                  <a:pt x="87510" y="95978"/>
                </a:lnTo>
                <a:close/>
                <a:moveTo>
                  <a:pt x="89443" y="78015"/>
                </a:moveTo>
                <a:lnTo>
                  <a:pt x="76390" y="78015"/>
                </a:lnTo>
                <a:lnTo>
                  <a:pt x="76390" y="66005"/>
                </a:lnTo>
                <a:lnTo>
                  <a:pt x="90604" y="66005"/>
                </a:lnTo>
                <a:lnTo>
                  <a:pt x="89443" y="78015"/>
                </a:lnTo>
                <a:close/>
                <a:moveTo>
                  <a:pt x="91087" y="59946"/>
                </a:moveTo>
                <a:lnTo>
                  <a:pt x="76390" y="59946"/>
                </a:lnTo>
                <a:lnTo>
                  <a:pt x="76390" y="47936"/>
                </a:lnTo>
                <a:lnTo>
                  <a:pt x="92441" y="47936"/>
                </a:lnTo>
                <a:lnTo>
                  <a:pt x="91087" y="59946"/>
                </a:lnTo>
                <a:close/>
                <a:moveTo>
                  <a:pt x="98243" y="113941"/>
                </a:moveTo>
                <a:cubicBezTo>
                  <a:pt x="95245" y="113941"/>
                  <a:pt x="92731" y="111284"/>
                  <a:pt x="92731" y="107989"/>
                </a:cubicBezTo>
                <a:cubicBezTo>
                  <a:pt x="92731" y="104694"/>
                  <a:pt x="95245" y="101930"/>
                  <a:pt x="98243" y="101930"/>
                </a:cubicBezTo>
                <a:cubicBezTo>
                  <a:pt x="101240" y="101930"/>
                  <a:pt x="103658" y="104694"/>
                  <a:pt x="103658" y="107989"/>
                </a:cubicBezTo>
                <a:cubicBezTo>
                  <a:pt x="103658" y="111284"/>
                  <a:pt x="101240" y="113941"/>
                  <a:pt x="98243" y="113941"/>
                </a:cubicBezTo>
                <a:close/>
                <a:moveTo>
                  <a:pt x="104238" y="95978"/>
                </a:moveTo>
                <a:lnTo>
                  <a:pt x="93021" y="95978"/>
                </a:lnTo>
                <a:lnTo>
                  <a:pt x="94085" y="83968"/>
                </a:lnTo>
                <a:lnTo>
                  <a:pt x="106365" y="83968"/>
                </a:lnTo>
                <a:lnTo>
                  <a:pt x="104238" y="95978"/>
                </a:lnTo>
                <a:close/>
                <a:moveTo>
                  <a:pt x="94955" y="78015"/>
                </a:moveTo>
                <a:lnTo>
                  <a:pt x="96019" y="66005"/>
                </a:lnTo>
                <a:lnTo>
                  <a:pt x="110233" y="66005"/>
                </a:lnTo>
                <a:lnTo>
                  <a:pt x="107719" y="78015"/>
                </a:lnTo>
                <a:lnTo>
                  <a:pt x="94955" y="7801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uli"/>
              <a:ea typeface="Muli"/>
              <a:cs typeface="Muli"/>
              <a:sym typeface="Muli"/>
            </a:endParaRPr>
          </a:p>
        </p:txBody>
      </p:sp>
      <p:sp>
        <p:nvSpPr>
          <p:cNvPr id="304" name="Google Shape;304;p27"/>
          <p:cNvSpPr/>
          <p:nvPr/>
        </p:nvSpPr>
        <p:spPr>
          <a:xfrm>
            <a:off x="6544301" y="4095837"/>
            <a:ext cx="354300" cy="354300"/>
          </a:xfrm>
          <a:custGeom>
            <a:rect b="b" l="l" r="r" t="t"/>
            <a:pathLst>
              <a:path extrusionOk="0" h="120000" w="120000">
                <a:moveTo>
                  <a:pt x="24541" y="55163"/>
                </a:moveTo>
                <a:lnTo>
                  <a:pt x="19033" y="55163"/>
                </a:lnTo>
                <a:cubicBezTo>
                  <a:pt x="17487" y="55163"/>
                  <a:pt x="16328" y="56217"/>
                  <a:pt x="16328" y="57845"/>
                </a:cubicBezTo>
                <a:cubicBezTo>
                  <a:pt x="16328" y="59473"/>
                  <a:pt x="17487" y="60526"/>
                  <a:pt x="19033" y="60526"/>
                </a:cubicBezTo>
                <a:lnTo>
                  <a:pt x="24541" y="60526"/>
                </a:lnTo>
                <a:cubicBezTo>
                  <a:pt x="26183" y="60526"/>
                  <a:pt x="27246" y="59473"/>
                  <a:pt x="27246" y="57845"/>
                </a:cubicBezTo>
                <a:cubicBezTo>
                  <a:pt x="27246" y="56217"/>
                  <a:pt x="26183" y="55163"/>
                  <a:pt x="24541" y="55163"/>
                </a:cubicBezTo>
                <a:close/>
                <a:moveTo>
                  <a:pt x="40869" y="103814"/>
                </a:moveTo>
                <a:lnTo>
                  <a:pt x="35458" y="103814"/>
                </a:lnTo>
                <a:cubicBezTo>
                  <a:pt x="33816" y="103814"/>
                  <a:pt x="32753" y="104868"/>
                  <a:pt x="32753" y="106496"/>
                </a:cubicBezTo>
                <a:cubicBezTo>
                  <a:pt x="32753" y="108124"/>
                  <a:pt x="33816" y="109177"/>
                  <a:pt x="35458" y="109177"/>
                </a:cubicBezTo>
                <a:lnTo>
                  <a:pt x="40869" y="109177"/>
                </a:lnTo>
                <a:cubicBezTo>
                  <a:pt x="42512" y="109177"/>
                  <a:pt x="43574" y="108124"/>
                  <a:pt x="43574" y="106496"/>
                </a:cubicBezTo>
                <a:cubicBezTo>
                  <a:pt x="43574" y="104868"/>
                  <a:pt x="42512" y="103814"/>
                  <a:pt x="40869" y="103814"/>
                </a:cubicBezTo>
                <a:close/>
                <a:moveTo>
                  <a:pt x="24541" y="103814"/>
                </a:moveTo>
                <a:lnTo>
                  <a:pt x="19033" y="103814"/>
                </a:lnTo>
                <a:cubicBezTo>
                  <a:pt x="17487" y="103814"/>
                  <a:pt x="16328" y="104868"/>
                  <a:pt x="16328" y="106496"/>
                </a:cubicBezTo>
                <a:cubicBezTo>
                  <a:pt x="16328" y="108124"/>
                  <a:pt x="17487" y="109177"/>
                  <a:pt x="19033" y="109177"/>
                </a:cubicBezTo>
                <a:lnTo>
                  <a:pt x="24541" y="109177"/>
                </a:lnTo>
                <a:cubicBezTo>
                  <a:pt x="26183" y="109177"/>
                  <a:pt x="27246" y="108124"/>
                  <a:pt x="27246" y="106496"/>
                </a:cubicBezTo>
                <a:cubicBezTo>
                  <a:pt x="27246" y="104868"/>
                  <a:pt x="26183" y="103814"/>
                  <a:pt x="24541" y="103814"/>
                </a:cubicBezTo>
                <a:close/>
                <a:moveTo>
                  <a:pt x="84541" y="60526"/>
                </a:moveTo>
                <a:lnTo>
                  <a:pt x="89951" y="60526"/>
                </a:lnTo>
                <a:cubicBezTo>
                  <a:pt x="91594" y="60526"/>
                  <a:pt x="92657" y="59473"/>
                  <a:pt x="92657" y="57845"/>
                </a:cubicBezTo>
                <a:cubicBezTo>
                  <a:pt x="92657" y="56217"/>
                  <a:pt x="91594" y="55163"/>
                  <a:pt x="89951" y="55163"/>
                </a:cubicBezTo>
                <a:lnTo>
                  <a:pt x="84541" y="55163"/>
                </a:lnTo>
                <a:cubicBezTo>
                  <a:pt x="82898" y="55163"/>
                  <a:pt x="81835" y="56217"/>
                  <a:pt x="81835" y="57845"/>
                </a:cubicBezTo>
                <a:cubicBezTo>
                  <a:pt x="81835" y="59473"/>
                  <a:pt x="82898" y="60526"/>
                  <a:pt x="84541" y="60526"/>
                </a:cubicBezTo>
                <a:close/>
                <a:moveTo>
                  <a:pt x="89951" y="103814"/>
                </a:moveTo>
                <a:lnTo>
                  <a:pt x="84541" y="103814"/>
                </a:lnTo>
                <a:cubicBezTo>
                  <a:pt x="82898" y="103814"/>
                  <a:pt x="81835" y="104868"/>
                  <a:pt x="81835" y="106496"/>
                </a:cubicBezTo>
                <a:cubicBezTo>
                  <a:pt x="81835" y="108124"/>
                  <a:pt x="82898" y="109177"/>
                  <a:pt x="84541" y="109177"/>
                </a:cubicBezTo>
                <a:lnTo>
                  <a:pt x="89951" y="109177"/>
                </a:lnTo>
                <a:cubicBezTo>
                  <a:pt x="91594" y="109177"/>
                  <a:pt x="92657" y="108124"/>
                  <a:pt x="92657" y="106496"/>
                </a:cubicBezTo>
                <a:cubicBezTo>
                  <a:pt x="92657" y="104868"/>
                  <a:pt x="91594" y="103814"/>
                  <a:pt x="89951" y="103814"/>
                </a:cubicBezTo>
                <a:close/>
                <a:moveTo>
                  <a:pt x="95458" y="79489"/>
                </a:moveTo>
                <a:cubicBezTo>
                  <a:pt x="93816" y="79489"/>
                  <a:pt x="92657" y="80542"/>
                  <a:pt x="92657" y="82170"/>
                </a:cubicBezTo>
                <a:cubicBezTo>
                  <a:pt x="92657" y="83798"/>
                  <a:pt x="93816" y="84852"/>
                  <a:pt x="95458" y="84852"/>
                </a:cubicBezTo>
                <a:cubicBezTo>
                  <a:pt x="97101" y="84852"/>
                  <a:pt x="98164" y="83798"/>
                  <a:pt x="98164" y="82170"/>
                </a:cubicBezTo>
                <a:cubicBezTo>
                  <a:pt x="98164" y="80542"/>
                  <a:pt x="97101" y="79489"/>
                  <a:pt x="95458" y="79489"/>
                </a:cubicBezTo>
                <a:close/>
                <a:moveTo>
                  <a:pt x="40869" y="55163"/>
                </a:moveTo>
                <a:lnTo>
                  <a:pt x="35458" y="55163"/>
                </a:lnTo>
                <a:cubicBezTo>
                  <a:pt x="33816" y="55163"/>
                  <a:pt x="32753" y="56217"/>
                  <a:pt x="32753" y="57845"/>
                </a:cubicBezTo>
                <a:cubicBezTo>
                  <a:pt x="32753" y="59473"/>
                  <a:pt x="33816" y="60526"/>
                  <a:pt x="35458" y="60526"/>
                </a:cubicBezTo>
                <a:lnTo>
                  <a:pt x="40869" y="60526"/>
                </a:lnTo>
                <a:cubicBezTo>
                  <a:pt x="42512" y="60526"/>
                  <a:pt x="43574" y="59473"/>
                  <a:pt x="43574" y="57845"/>
                </a:cubicBezTo>
                <a:cubicBezTo>
                  <a:pt x="43574" y="56217"/>
                  <a:pt x="42512" y="55163"/>
                  <a:pt x="40869" y="55163"/>
                </a:cubicBezTo>
                <a:close/>
                <a:moveTo>
                  <a:pt x="73623" y="55163"/>
                </a:moveTo>
                <a:lnTo>
                  <a:pt x="68115" y="55163"/>
                </a:lnTo>
                <a:cubicBezTo>
                  <a:pt x="66570" y="55163"/>
                  <a:pt x="65410" y="56217"/>
                  <a:pt x="65410" y="57845"/>
                </a:cubicBezTo>
                <a:cubicBezTo>
                  <a:pt x="65410" y="59473"/>
                  <a:pt x="66570" y="60526"/>
                  <a:pt x="68115" y="60526"/>
                </a:cubicBezTo>
                <a:lnTo>
                  <a:pt x="73623" y="60526"/>
                </a:lnTo>
                <a:cubicBezTo>
                  <a:pt x="75265" y="60526"/>
                  <a:pt x="76328" y="59473"/>
                  <a:pt x="76328" y="57845"/>
                </a:cubicBezTo>
                <a:cubicBezTo>
                  <a:pt x="76328" y="56217"/>
                  <a:pt x="75265" y="55163"/>
                  <a:pt x="73623" y="55163"/>
                </a:cubicBezTo>
                <a:close/>
                <a:moveTo>
                  <a:pt x="109082" y="65889"/>
                </a:moveTo>
                <a:lnTo>
                  <a:pt x="109082" y="44341"/>
                </a:lnTo>
                <a:cubicBezTo>
                  <a:pt x="109082" y="38403"/>
                  <a:pt x="104154" y="33519"/>
                  <a:pt x="98164" y="33519"/>
                </a:cubicBezTo>
                <a:lnTo>
                  <a:pt x="94299" y="33519"/>
                </a:lnTo>
                <a:lnTo>
                  <a:pt x="87826" y="9193"/>
                </a:lnTo>
                <a:cubicBezTo>
                  <a:pt x="86183" y="3543"/>
                  <a:pt x="80193" y="0"/>
                  <a:pt x="74396" y="1628"/>
                </a:cubicBezTo>
                <a:lnTo>
                  <a:pt x="19323" y="15897"/>
                </a:lnTo>
                <a:cubicBezTo>
                  <a:pt x="13623" y="17525"/>
                  <a:pt x="10048" y="23463"/>
                  <a:pt x="11690" y="29209"/>
                </a:cubicBezTo>
                <a:lnTo>
                  <a:pt x="12850" y="33519"/>
                </a:lnTo>
                <a:lnTo>
                  <a:pt x="10917" y="33519"/>
                </a:lnTo>
                <a:cubicBezTo>
                  <a:pt x="4927" y="33519"/>
                  <a:pt x="0" y="38403"/>
                  <a:pt x="0" y="44341"/>
                </a:cubicBezTo>
                <a:lnTo>
                  <a:pt x="0" y="109177"/>
                </a:lnTo>
                <a:cubicBezTo>
                  <a:pt x="0" y="115115"/>
                  <a:pt x="4927" y="120000"/>
                  <a:pt x="10917" y="120000"/>
                </a:cubicBezTo>
                <a:lnTo>
                  <a:pt x="98164" y="120000"/>
                </a:lnTo>
                <a:cubicBezTo>
                  <a:pt x="104154" y="120000"/>
                  <a:pt x="109082" y="115115"/>
                  <a:pt x="109082" y="109177"/>
                </a:cubicBezTo>
                <a:lnTo>
                  <a:pt x="109082" y="98355"/>
                </a:lnTo>
                <a:cubicBezTo>
                  <a:pt x="115072" y="98355"/>
                  <a:pt x="120000" y="93471"/>
                  <a:pt x="120000" y="87533"/>
                </a:cubicBezTo>
                <a:lnTo>
                  <a:pt x="120000" y="76711"/>
                </a:lnTo>
                <a:cubicBezTo>
                  <a:pt x="120000" y="70774"/>
                  <a:pt x="115072" y="65889"/>
                  <a:pt x="109082" y="65889"/>
                </a:cubicBezTo>
                <a:close/>
                <a:moveTo>
                  <a:pt x="98164" y="38882"/>
                </a:moveTo>
                <a:cubicBezTo>
                  <a:pt x="101159" y="38882"/>
                  <a:pt x="103574" y="41372"/>
                  <a:pt x="103574" y="44341"/>
                </a:cubicBezTo>
                <a:lnTo>
                  <a:pt x="103574" y="45969"/>
                </a:lnTo>
                <a:cubicBezTo>
                  <a:pt x="101932" y="45107"/>
                  <a:pt x="100096" y="44341"/>
                  <a:pt x="98164" y="44341"/>
                </a:cubicBezTo>
                <a:lnTo>
                  <a:pt x="97101" y="44341"/>
                </a:lnTo>
                <a:lnTo>
                  <a:pt x="95652" y="38882"/>
                </a:lnTo>
                <a:lnTo>
                  <a:pt x="98164" y="38882"/>
                </a:lnTo>
                <a:close/>
                <a:moveTo>
                  <a:pt x="88019" y="31316"/>
                </a:moveTo>
                <a:lnTo>
                  <a:pt x="91594" y="44341"/>
                </a:lnTo>
                <a:lnTo>
                  <a:pt x="38937" y="44341"/>
                </a:lnTo>
                <a:lnTo>
                  <a:pt x="88019" y="31316"/>
                </a:lnTo>
                <a:close/>
                <a:moveTo>
                  <a:pt x="20676" y="21069"/>
                </a:moveTo>
                <a:lnTo>
                  <a:pt x="75748" y="6703"/>
                </a:lnTo>
                <a:cubicBezTo>
                  <a:pt x="78840" y="5937"/>
                  <a:pt x="81835" y="7565"/>
                  <a:pt x="82318" y="10534"/>
                </a:cubicBezTo>
                <a:lnTo>
                  <a:pt x="83671" y="15706"/>
                </a:lnTo>
                <a:lnTo>
                  <a:pt x="18260" y="32944"/>
                </a:lnTo>
                <a:lnTo>
                  <a:pt x="16908" y="27869"/>
                </a:lnTo>
                <a:cubicBezTo>
                  <a:pt x="16038" y="24804"/>
                  <a:pt x="17681" y="21835"/>
                  <a:pt x="20676" y="21069"/>
                </a:cubicBezTo>
                <a:close/>
                <a:moveTo>
                  <a:pt x="5410" y="44341"/>
                </a:moveTo>
                <a:cubicBezTo>
                  <a:pt x="5410" y="41372"/>
                  <a:pt x="7922" y="38882"/>
                  <a:pt x="10917" y="38882"/>
                </a:cubicBezTo>
                <a:lnTo>
                  <a:pt x="14202" y="38882"/>
                </a:lnTo>
                <a:lnTo>
                  <a:pt x="15555" y="44341"/>
                </a:lnTo>
                <a:lnTo>
                  <a:pt x="10917" y="44341"/>
                </a:lnTo>
                <a:cubicBezTo>
                  <a:pt x="8985" y="44341"/>
                  <a:pt x="7053" y="44820"/>
                  <a:pt x="5410" y="45969"/>
                </a:cubicBezTo>
                <a:lnTo>
                  <a:pt x="5410" y="44341"/>
                </a:lnTo>
                <a:close/>
                <a:moveTo>
                  <a:pt x="103574" y="109177"/>
                </a:moveTo>
                <a:cubicBezTo>
                  <a:pt x="103574" y="112146"/>
                  <a:pt x="101159" y="114541"/>
                  <a:pt x="98164" y="114541"/>
                </a:cubicBezTo>
                <a:lnTo>
                  <a:pt x="10917" y="114541"/>
                </a:lnTo>
                <a:cubicBezTo>
                  <a:pt x="7922" y="114541"/>
                  <a:pt x="5410" y="112146"/>
                  <a:pt x="5410" y="109177"/>
                </a:cubicBezTo>
                <a:lnTo>
                  <a:pt x="5410" y="55163"/>
                </a:lnTo>
                <a:cubicBezTo>
                  <a:pt x="5410" y="52194"/>
                  <a:pt x="7922" y="49704"/>
                  <a:pt x="10917" y="49704"/>
                </a:cubicBezTo>
                <a:lnTo>
                  <a:pt x="98164" y="49704"/>
                </a:lnTo>
                <a:cubicBezTo>
                  <a:pt x="101159" y="49704"/>
                  <a:pt x="103574" y="52194"/>
                  <a:pt x="103574" y="55163"/>
                </a:cubicBezTo>
                <a:lnTo>
                  <a:pt x="103574" y="65889"/>
                </a:lnTo>
                <a:lnTo>
                  <a:pt x="92657" y="65889"/>
                </a:lnTo>
                <a:cubicBezTo>
                  <a:pt x="86666" y="65889"/>
                  <a:pt x="81835" y="70774"/>
                  <a:pt x="81835" y="76711"/>
                </a:cubicBezTo>
                <a:lnTo>
                  <a:pt x="81835" y="87533"/>
                </a:lnTo>
                <a:cubicBezTo>
                  <a:pt x="81835" y="93471"/>
                  <a:pt x="86666" y="98355"/>
                  <a:pt x="92657" y="98355"/>
                </a:cubicBezTo>
                <a:lnTo>
                  <a:pt x="103574" y="98355"/>
                </a:lnTo>
                <a:lnTo>
                  <a:pt x="103574" y="109177"/>
                </a:lnTo>
                <a:close/>
                <a:moveTo>
                  <a:pt x="114492" y="87533"/>
                </a:moveTo>
                <a:cubicBezTo>
                  <a:pt x="114492" y="90502"/>
                  <a:pt x="112077" y="92992"/>
                  <a:pt x="109082" y="92992"/>
                </a:cubicBezTo>
                <a:lnTo>
                  <a:pt x="92657" y="92992"/>
                </a:lnTo>
                <a:cubicBezTo>
                  <a:pt x="89661" y="92992"/>
                  <a:pt x="87246" y="90502"/>
                  <a:pt x="87246" y="87533"/>
                </a:cubicBezTo>
                <a:lnTo>
                  <a:pt x="87246" y="76711"/>
                </a:lnTo>
                <a:cubicBezTo>
                  <a:pt x="87246" y="73743"/>
                  <a:pt x="89661" y="71348"/>
                  <a:pt x="92657" y="71348"/>
                </a:cubicBezTo>
                <a:lnTo>
                  <a:pt x="109082" y="71348"/>
                </a:lnTo>
                <a:cubicBezTo>
                  <a:pt x="112077" y="71348"/>
                  <a:pt x="114492" y="73743"/>
                  <a:pt x="114492" y="76711"/>
                </a:cubicBezTo>
                <a:lnTo>
                  <a:pt x="114492" y="87533"/>
                </a:lnTo>
                <a:close/>
                <a:moveTo>
                  <a:pt x="57294" y="103814"/>
                </a:moveTo>
                <a:lnTo>
                  <a:pt x="51787" y="103814"/>
                </a:lnTo>
                <a:cubicBezTo>
                  <a:pt x="50144" y="103814"/>
                  <a:pt x="49082" y="104868"/>
                  <a:pt x="49082" y="106496"/>
                </a:cubicBezTo>
                <a:cubicBezTo>
                  <a:pt x="49082" y="108124"/>
                  <a:pt x="50144" y="109177"/>
                  <a:pt x="51787" y="109177"/>
                </a:cubicBezTo>
                <a:lnTo>
                  <a:pt x="57294" y="109177"/>
                </a:lnTo>
                <a:cubicBezTo>
                  <a:pt x="58840" y="109177"/>
                  <a:pt x="60000" y="108124"/>
                  <a:pt x="60000" y="106496"/>
                </a:cubicBezTo>
                <a:cubicBezTo>
                  <a:pt x="60000" y="104868"/>
                  <a:pt x="58840" y="103814"/>
                  <a:pt x="57294" y="103814"/>
                </a:cubicBezTo>
                <a:close/>
                <a:moveTo>
                  <a:pt x="73623" y="103814"/>
                </a:moveTo>
                <a:lnTo>
                  <a:pt x="68115" y="103814"/>
                </a:lnTo>
                <a:cubicBezTo>
                  <a:pt x="66570" y="103814"/>
                  <a:pt x="65410" y="104868"/>
                  <a:pt x="65410" y="106496"/>
                </a:cubicBezTo>
                <a:cubicBezTo>
                  <a:pt x="65410" y="108124"/>
                  <a:pt x="66570" y="109177"/>
                  <a:pt x="68115" y="109177"/>
                </a:cubicBezTo>
                <a:lnTo>
                  <a:pt x="73623" y="109177"/>
                </a:lnTo>
                <a:cubicBezTo>
                  <a:pt x="75265" y="109177"/>
                  <a:pt x="76328" y="108124"/>
                  <a:pt x="76328" y="106496"/>
                </a:cubicBezTo>
                <a:cubicBezTo>
                  <a:pt x="76328" y="104868"/>
                  <a:pt x="75265" y="103814"/>
                  <a:pt x="73623" y="103814"/>
                </a:cubicBezTo>
                <a:close/>
                <a:moveTo>
                  <a:pt x="57294" y="55163"/>
                </a:moveTo>
                <a:lnTo>
                  <a:pt x="51787" y="55163"/>
                </a:lnTo>
                <a:cubicBezTo>
                  <a:pt x="50144" y="55163"/>
                  <a:pt x="49082" y="56217"/>
                  <a:pt x="49082" y="57845"/>
                </a:cubicBezTo>
                <a:cubicBezTo>
                  <a:pt x="49082" y="59473"/>
                  <a:pt x="50144" y="60526"/>
                  <a:pt x="51787" y="60526"/>
                </a:cubicBezTo>
                <a:lnTo>
                  <a:pt x="57294" y="60526"/>
                </a:lnTo>
                <a:cubicBezTo>
                  <a:pt x="58840" y="60526"/>
                  <a:pt x="60000" y="59473"/>
                  <a:pt x="60000" y="57845"/>
                </a:cubicBezTo>
                <a:cubicBezTo>
                  <a:pt x="60000" y="56217"/>
                  <a:pt x="58840" y="55163"/>
                  <a:pt x="57294" y="5516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uli"/>
              <a:ea typeface="Muli"/>
              <a:cs typeface="Muli"/>
              <a:sym typeface="Muli"/>
            </a:endParaRPr>
          </a:p>
        </p:txBody>
      </p:sp>
      <p:sp>
        <p:nvSpPr>
          <p:cNvPr id="305" name="Google Shape;305;p27"/>
          <p:cNvSpPr txBox="1"/>
          <p:nvPr/>
        </p:nvSpPr>
        <p:spPr>
          <a:xfrm>
            <a:off x="4222175" y="3337350"/>
            <a:ext cx="19293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666666"/>
                </a:solidFill>
                <a:latin typeface="Muli"/>
                <a:ea typeface="Muli"/>
                <a:cs typeface="Muli"/>
                <a:sym typeface="Muli"/>
              </a:rPr>
              <a:t>Lorem ipsum dolor sit amet, consectetur adipiscing elit. </a:t>
            </a:r>
            <a:endParaRPr sz="900">
              <a:solidFill>
                <a:srgbClr val="666666"/>
              </a:solidFill>
              <a:latin typeface="Muli"/>
              <a:ea typeface="Muli"/>
              <a:cs typeface="Muli"/>
              <a:sym typeface="Muli"/>
            </a:endParaRPr>
          </a:p>
        </p:txBody>
      </p:sp>
      <p:sp>
        <p:nvSpPr>
          <p:cNvPr id="306" name="Google Shape;306;p27"/>
          <p:cNvSpPr txBox="1"/>
          <p:nvPr/>
        </p:nvSpPr>
        <p:spPr>
          <a:xfrm>
            <a:off x="4222175" y="3120175"/>
            <a:ext cx="16512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Muli"/>
                <a:ea typeface="Muli"/>
                <a:cs typeface="Muli"/>
                <a:sym typeface="Muli"/>
              </a:rPr>
              <a:t>This is a description</a:t>
            </a:r>
            <a:endParaRPr b="1" sz="1200">
              <a:latin typeface="Muli"/>
              <a:ea typeface="Muli"/>
              <a:cs typeface="Muli"/>
              <a:sym typeface="Muli"/>
            </a:endParaRPr>
          </a:p>
        </p:txBody>
      </p:sp>
      <p:sp>
        <p:nvSpPr>
          <p:cNvPr id="307" name="Google Shape;307;p27"/>
          <p:cNvSpPr txBox="1"/>
          <p:nvPr/>
        </p:nvSpPr>
        <p:spPr>
          <a:xfrm>
            <a:off x="4222175" y="4177363"/>
            <a:ext cx="19293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666666"/>
                </a:solidFill>
                <a:latin typeface="Muli"/>
                <a:ea typeface="Muli"/>
                <a:cs typeface="Muli"/>
                <a:sym typeface="Muli"/>
              </a:rPr>
              <a:t>Lorem ipsum dolor sit amet, consectetur adipiscing elit. </a:t>
            </a:r>
            <a:endParaRPr sz="900">
              <a:solidFill>
                <a:srgbClr val="666666"/>
              </a:solidFill>
              <a:latin typeface="Muli"/>
              <a:ea typeface="Muli"/>
              <a:cs typeface="Muli"/>
              <a:sym typeface="Muli"/>
            </a:endParaRPr>
          </a:p>
        </p:txBody>
      </p:sp>
      <p:sp>
        <p:nvSpPr>
          <p:cNvPr id="308" name="Google Shape;308;p27"/>
          <p:cNvSpPr txBox="1"/>
          <p:nvPr/>
        </p:nvSpPr>
        <p:spPr>
          <a:xfrm>
            <a:off x="4222175" y="3960188"/>
            <a:ext cx="16512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Muli"/>
                <a:ea typeface="Muli"/>
                <a:cs typeface="Muli"/>
                <a:sym typeface="Muli"/>
              </a:rPr>
              <a:t>This is a description</a:t>
            </a:r>
            <a:endParaRPr b="1" sz="1200">
              <a:latin typeface="Muli"/>
              <a:ea typeface="Muli"/>
              <a:cs typeface="Muli"/>
              <a:sym typeface="Muli"/>
            </a:endParaRPr>
          </a:p>
        </p:txBody>
      </p:sp>
      <p:sp>
        <p:nvSpPr>
          <p:cNvPr id="309" name="Google Shape;309;p27"/>
          <p:cNvSpPr txBox="1"/>
          <p:nvPr/>
        </p:nvSpPr>
        <p:spPr>
          <a:xfrm>
            <a:off x="7080275" y="3351025"/>
            <a:ext cx="19293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666666"/>
                </a:solidFill>
                <a:latin typeface="Muli"/>
                <a:ea typeface="Muli"/>
                <a:cs typeface="Muli"/>
                <a:sym typeface="Muli"/>
              </a:rPr>
              <a:t>Lorem ipsum dolor sit amet, consectetur adipiscing elit. </a:t>
            </a:r>
            <a:endParaRPr sz="900">
              <a:solidFill>
                <a:srgbClr val="666666"/>
              </a:solidFill>
              <a:latin typeface="Muli"/>
              <a:ea typeface="Muli"/>
              <a:cs typeface="Muli"/>
              <a:sym typeface="Muli"/>
            </a:endParaRPr>
          </a:p>
        </p:txBody>
      </p:sp>
      <p:sp>
        <p:nvSpPr>
          <p:cNvPr id="310" name="Google Shape;310;p27"/>
          <p:cNvSpPr txBox="1"/>
          <p:nvPr/>
        </p:nvSpPr>
        <p:spPr>
          <a:xfrm>
            <a:off x="7080275" y="3133850"/>
            <a:ext cx="16512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Muli"/>
                <a:ea typeface="Muli"/>
                <a:cs typeface="Muli"/>
                <a:sym typeface="Muli"/>
              </a:rPr>
              <a:t>This is a description</a:t>
            </a:r>
            <a:endParaRPr b="1" sz="1200">
              <a:latin typeface="Muli"/>
              <a:ea typeface="Muli"/>
              <a:cs typeface="Muli"/>
              <a:sym typeface="Muli"/>
            </a:endParaRPr>
          </a:p>
        </p:txBody>
      </p:sp>
      <p:sp>
        <p:nvSpPr>
          <p:cNvPr id="311" name="Google Shape;311;p27"/>
          <p:cNvSpPr txBox="1"/>
          <p:nvPr/>
        </p:nvSpPr>
        <p:spPr>
          <a:xfrm>
            <a:off x="7080275" y="4191038"/>
            <a:ext cx="19293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666666"/>
                </a:solidFill>
                <a:latin typeface="Muli"/>
                <a:ea typeface="Muli"/>
                <a:cs typeface="Muli"/>
                <a:sym typeface="Muli"/>
              </a:rPr>
              <a:t>Lorem ipsum dolor sit amet, consectetur adipiscing elit. </a:t>
            </a:r>
            <a:endParaRPr sz="900">
              <a:solidFill>
                <a:srgbClr val="666666"/>
              </a:solidFill>
              <a:latin typeface="Muli"/>
              <a:ea typeface="Muli"/>
              <a:cs typeface="Muli"/>
              <a:sym typeface="Muli"/>
            </a:endParaRPr>
          </a:p>
        </p:txBody>
      </p:sp>
      <p:sp>
        <p:nvSpPr>
          <p:cNvPr id="312" name="Google Shape;312;p27"/>
          <p:cNvSpPr txBox="1"/>
          <p:nvPr/>
        </p:nvSpPr>
        <p:spPr>
          <a:xfrm>
            <a:off x="7080275" y="3973863"/>
            <a:ext cx="16512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Muli"/>
                <a:ea typeface="Muli"/>
                <a:cs typeface="Muli"/>
                <a:sym typeface="Muli"/>
              </a:rPr>
              <a:t>This is a description</a:t>
            </a:r>
            <a:endParaRPr b="1" sz="1200">
              <a:latin typeface="Muli"/>
              <a:ea typeface="Muli"/>
              <a:cs typeface="Muli"/>
              <a:sym typeface="Muli"/>
            </a:endParaRPr>
          </a:p>
        </p:txBody>
      </p:sp>
      <p:sp>
        <p:nvSpPr>
          <p:cNvPr id="313" name="Google Shape;313;p27"/>
          <p:cNvSpPr txBox="1"/>
          <p:nvPr/>
        </p:nvSpPr>
        <p:spPr>
          <a:xfrm>
            <a:off x="3521675" y="2636350"/>
            <a:ext cx="25542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Muli"/>
                <a:ea typeface="Muli"/>
                <a:cs typeface="Muli"/>
                <a:sym typeface="Muli"/>
              </a:rPr>
              <a:t>This is a description</a:t>
            </a:r>
            <a:endParaRPr b="1" sz="1800">
              <a:latin typeface="Muli"/>
              <a:ea typeface="Muli"/>
              <a:cs typeface="Muli"/>
              <a:sym typeface="Muli"/>
            </a:endParaRPr>
          </a:p>
        </p:txBody>
      </p:sp>
      <p:grpSp>
        <p:nvGrpSpPr>
          <p:cNvPr id="314" name="Google Shape;314;p27"/>
          <p:cNvGrpSpPr/>
          <p:nvPr/>
        </p:nvGrpSpPr>
        <p:grpSpPr>
          <a:xfrm rot="5400000">
            <a:off x="8641234" y="411193"/>
            <a:ext cx="278152" cy="345818"/>
            <a:chOff x="0" y="46600"/>
            <a:chExt cx="3121800" cy="5004600"/>
          </a:xfrm>
        </p:grpSpPr>
        <p:sp>
          <p:nvSpPr>
            <p:cNvPr id="315" name="Google Shape;315;p27"/>
            <p:cNvSpPr/>
            <p:nvPr/>
          </p:nvSpPr>
          <p:spPr>
            <a:xfrm>
              <a:off x="0" y="466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flipH="1">
              <a:off x="0" y="25489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7" name="Google Shape;317;p27"/>
            <p:cNvSpPr/>
            <p:nvPr/>
          </p:nvSpPr>
          <p:spPr>
            <a:xfrm rot="5400000">
              <a:off x="-1450150" y="1671525"/>
              <a:ext cx="4647600" cy="1747200"/>
            </a:xfrm>
            <a:prstGeom prst="triangle">
              <a:avLst>
                <a:gd fmla="val 50126" name="adj"/>
              </a:avLst>
            </a:prstGeom>
            <a:solidFill>
              <a:srgbClr val="38444A">
                <a:alpha val="596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8"/>
          <p:cNvSpPr txBox="1"/>
          <p:nvPr>
            <p:ph type="title"/>
          </p:nvPr>
        </p:nvSpPr>
        <p:spPr>
          <a:xfrm>
            <a:off x="370483" y="445025"/>
            <a:ext cx="8460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Data</a:t>
            </a:r>
            <a:endParaRPr/>
          </a:p>
        </p:txBody>
      </p:sp>
      <p:sp>
        <p:nvSpPr>
          <p:cNvPr id="323" name="Google Shape;323;p28"/>
          <p:cNvSpPr txBox="1"/>
          <p:nvPr>
            <p:ph idx="2" type="subTitle"/>
          </p:nvPr>
        </p:nvSpPr>
        <p:spPr>
          <a:xfrm>
            <a:off x="370483" y="941525"/>
            <a:ext cx="8460000" cy="39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Muli"/>
                <a:ea typeface="Muli"/>
                <a:cs typeface="Muli"/>
                <a:sym typeface="Muli"/>
              </a:rPr>
              <a:t>Add your own subtitle here.</a:t>
            </a:r>
            <a:endParaRPr/>
          </a:p>
        </p:txBody>
      </p:sp>
      <p:graphicFrame>
        <p:nvGraphicFramePr>
          <p:cNvPr id="324" name="Google Shape;324;p28"/>
          <p:cNvGraphicFramePr/>
          <p:nvPr/>
        </p:nvGraphicFramePr>
        <p:xfrm>
          <a:off x="494000" y="1547400"/>
          <a:ext cx="3000000" cy="3000000"/>
        </p:xfrm>
        <a:graphic>
          <a:graphicData uri="http://schemas.openxmlformats.org/drawingml/2006/table">
            <a:tbl>
              <a:tblPr>
                <a:noFill/>
                <a:tableStyleId>{88E05DBE-1F65-4D0E-B0FB-A29245455A80}</a:tableStyleId>
              </a:tblPr>
              <a:tblGrid>
                <a:gridCol w="1650175"/>
                <a:gridCol w="1650175"/>
                <a:gridCol w="1650175"/>
                <a:gridCol w="1650175"/>
                <a:gridCol w="1650175"/>
              </a:tblGrid>
              <a:tr h="524150">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latin typeface="Muli"/>
                          <a:ea typeface="Muli"/>
                          <a:cs typeface="Muli"/>
                          <a:sym typeface="Muli"/>
                        </a:rPr>
                        <a:t>Column 1</a:t>
                      </a:r>
                      <a:endParaRPr b="1">
                        <a:solidFill>
                          <a:srgbClr val="FFFFFF"/>
                        </a:solidFill>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4E6E9A">
                        <a:alpha val="80380"/>
                      </a:srgbClr>
                    </a:solidFill>
                  </a:tcPr>
                </a:tc>
                <a:tc>
                  <a:txBody>
                    <a:bodyPr/>
                    <a:lstStyle/>
                    <a:p>
                      <a:pPr indent="0" lvl="0" marL="0" rtl="0" algn="ctr">
                        <a:spcBef>
                          <a:spcPts val="0"/>
                        </a:spcBef>
                        <a:spcAft>
                          <a:spcPts val="0"/>
                        </a:spcAft>
                        <a:buNone/>
                      </a:pPr>
                      <a:r>
                        <a:rPr b="1" lang="en">
                          <a:solidFill>
                            <a:srgbClr val="FFFFFF"/>
                          </a:solidFill>
                          <a:latin typeface="Muli"/>
                          <a:ea typeface="Muli"/>
                          <a:cs typeface="Muli"/>
                          <a:sym typeface="Muli"/>
                        </a:rPr>
                        <a:t>Column 2</a:t>
                      </a:r>
                      <a:endParaRPr b="1">
                        <a:solidFill>
                          <a:srgbClr val="FFFFFF"/>
                        </a:solidFill>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4E6E9A">
                        <a:alpha val="80380"/>
                      </a:srgbClr>
                    </a:solidFill>
                  </a:tcPr>
                </a:tc>
                <a:tc>
                  <a:txBody>
                    <a:bodyPr/>
                    <a:lstStyle/>
                    <a:p>
                      <a:pPr indent="0" lvl="0" marL="0" rtl="0" algn="ctr">
                        <a:spcBef>
                          <a:spcPts val="0"/>
                        </a:spcBef>
                        <a:spcAft>
                          <a:spcPts val="0"/>
                        </a:spcAft>
                        <a:buNone/>
                      </a:pPr>
                      <a:r>
                        <a:rPr b="1" lang="en">
                          <a:solidFill>
                            <a:srgbClr val="FFFFFF"/>
                          </a:solidFill>
                          <a:latin typeface="Muli"/>
                          <a:ea typeface="Muli"/>
                          <a:cs typeface="Muli"/>
                          <a:sym typeface="Muli"/>
                        </a:rPr>
                        <a:t>Column 3</a:t>
                      </a:r>
                      <a:endParaRPr b="1">
                        <a:solidFill>
                          <a:srgbClr val="FFFFFF"/>
                        </a:solidFill>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4E6E9A">
                        <a:alpha val="80380"/>
                      </a:srgbClr>
                    </a:solidFill>
                  </a:tcPr>
                </a:tc>
                <a:tc>
                  <a:txBody>
                    <a:bodyPr/>
                    <a:lstStyle/>
                    <a:p>
                      <a:pPr indent="0" lvl="0" marL="0" rtl="0" algn="ctr">
                        <a:spcBef>
                          <a:spcPts val="0"/>
                        </a:spcBef>
                        <a:spcAft>
                          <a:spcPts val="0"/>
                        </a:spcAft>
                        <a:buNone/>
                      </a:pPr>
                      <a:r>
                        <a:rPr b="1" lang="en">
                          <a:solidFill>
                            <a:srgbClr val="FFFFFF"/>
                          </a:solidFill>
                          <a:latin typeface="Muli"/>
                          <a:ea typeface="Muli"/>
                          <a:cs typeface="Muli"/>
                          <a:sym typeface="Muli"/>
                        </a:rPr>
                        <a:t>Column 4</a:t>
                      </a:r>
                      <a:endParaRPr b="1">
                        <a:solidFill>
                          <a:srgbClr val="FFFFFF"/>
                        </a:solidFill>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4E6E9A">
                        <a:alpha val="80380"/>
                      </a:srgbClr>
                    </a:solidFill>
                  </a:tcPr>
                </a:tc>
              </a:tr>
              <a:tr h="524150">
                <a:tc>
                  <a:txBody>
                    <a:bodyPr/>
                    <a:lstStyle/>
                    <a:p>
                      <a:pPr indent="0" lvl="0" marL="0" rtl="0" algn="ctr">
                        <a:spcBef>
                          <a:spcPts val="0"/>
                        </a:spcBef>
                        <a:spcAft>
                          <a:spcPts val="0"/>
                        </a:spcAft>
                        <a:buNone/>
                      </a:pPr>
                      <a:r>
                        <a:rPr b="1" lang="en">
                          <a:solidFill>
                            <a:srgbClr val="FFFFFF"/>
                          </a:solidFill>
                          <a:latin typeface="Muli"/>
                          <a:ea typeface="Muli"/>
                          <a:cs typeface="Muli"/>
                          <a:sym typeface="Muli"/>
                        </a:rPr>
                        <a:t>Row 1</a:t>
                      </a:r>
                      <a:endParaRPr b="1">
                        <a:solidFill>
                          <a:srgbClr val="FFFFFF"/>
                        </a:solidFill>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4E6E9A">
                        <a:alpha val="80380"/>
                      </a:srgbClr>
                    </a:solidFill>
                  </a:tcPr>
                </a:tc>
                <a:tc>
                  <a:txBody>
                    <a:bodyPr/>
                    <a:lstStyle/>
                    <a:p>
                      <a:pPr indent="0" lvl="0" marL="0" rtl="0" algn="l">
                        <a:spcBef>
                          <a:spcPts val="0"/>
                        </a:spcBef>
                        <a:spcAft>
                          <a:spcPts val="0"/>
                        </a:spcAft>
                        <a:buNone/>
                      </a:pPr>
                      <a:r>
                        <a:rPr lang="en" sz="1000">
                          <a:latin typeface="Muli"/>
                          <a:ea typeface="Muli"/>
                          <a:cs typeface="Muli"/>
                          <a:sym typeface="Muli"/>
                        </a:rPr>
                        <a:t>This is your text.</a:t>
                      </a:r>
                      <a:endParaRPr sz="1000">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000">
                          <a:solidFill>
                            <a:srgbClr val="000000"/>
                          </a:solidFill>
                          <a:latin typeface="Muli"/>
                          <a:ea typeface="Muli"/>
                          <a:cs typeface="Muli"/>
                          <a:sym typeface="Muli"/>
                        </a:rPr>
                        <a:t>This is your text.</a:t>
                      </a:r>
                      <a:endParaRPr>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000">
                          <a:solidFill>
                            <a:srgbClr val="000000"/>
                          </a:solidFill>
                          <a:latin typeface="Muli"/>
                          <a:ea typeface="Muli"/>
                          <a:cs typeface="Muli"/>
                          <a:sym typeface="Muli"/>
                        </a:rPr>
                        <a:t>This is your text.</a:t>
                      </a:r>
                      <a:endParaRPr>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000">
                          <a:solidFill>
                            <a:srgbClr val="000000"/>
                          </a:solidFill>
                          <a:latin typeface="Muli"/>
                          <a:ea typeface="Muli"/>
                          <a:cs typeface="Muli"/>
                          <a:sym typeface="Muli"/>
                        </a:rPr>
                        <a:t>This is your text.</a:t>
                      </a:r>
                      <a:endParaRPr>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r>
              <a:tr h="524150">
                <a:tc>
                  <a:txBody>
                    <a:bodyPr/>
                    <a:lstStyle/>
                    <a:p>
                      <a:pPr indent="0" lvl="0" marL="0" rtl="0" algn="ctr">
                        <a:spcBef>
                          <a:spcPts val="0"/>
                        </a:spcBef>
                        <a:spcAft>
                          <a:spcPts val="0"/>
                        </a:spcAft>
                        <a:buNone/>
                      </a:pPr>
                      <a:r>
                        <a:rPr b="1" lang="en">
                          <a:solidFill>
                            <a:srgbClr val="FFFFFF"/>
                          </a:solidFill>
                          <a:latin typeface="Muli"/>
                          <a:ea typeface="Muli"/>
                          <a:cs typeface="Muli"/>
                          <a:sym typeface="Muli"/>
                        </a:rPr>
                        <a:t>Row 2</a:t>
                      </a:r>
                      <a:endParaRPr b="1">
                        <a:solidFill>
                          <a:srgbClr val="FFFFFF"/>
                        </a:solidFill>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1000">
                          <a:solidFill>
                            <a:srgbClr val="000000"/>
                          </a:solidFill>
                          <a:latin typeface="Muli"/>
                          <a:ea typeface="Muli"/>
                          <a:cs typeface="Muli"/>
                          <a:sym typeface="Muli"/>
                        </a:rPr>
                        <a:t>This is your text.</a:t>
                      </a:r>
                      <a:endParaRPr>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solidFill>
                            <a:srgbClr val="000000"/>
                          </a:solidFill>
                          <a:latin typeface="Muli"/>
                          <a:ea typeface="Muli"/>
                          <a:cs typeface="Muli"/>
                          <a:sym typeface="Muli"/>
                        </a:rPr>
                        <a:t>This is your text.</a:t>
                      </a:r>
                      <a:endParaRPr>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solidFill>
                            <a:srgbClr val="000000"/>
                          </a:solidFill>
                          <a:latin typeface="Muli"/>
                          <a:ea typeface="Muli"/>
                          <a:cs typeface="Muli"/>
                          <a:sym typeface="Muli"/>
                        </a:rPr>
                        <a:t>This is your text.</a:t>
                      </a:r>
                      <a:endParaRPr>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solidFill>
                            <a:srgbClr val="000000"/>
                          </a:solidFill>
                          <a:latin typeface="Muli"/>
                          <a:ea typeface="Muli"/>
                          <a:cs typeface="Muli"/>
                          <a:sym typeface="Muli"/>
                        </a:rPr>
                        <a:t>This is your text.</a:t>
                      </a:r>
                      <a:endParaRPr>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524150">
                <a:tc>
                  <a:txBody>
                    <a:bodyPr/>
                    <a:lstStyle/>
                    <a:p>
                      <a:pPr indent="0" lvl="0" marL="0" rtl="0" algn="ctr">
                        <a:spcBef>
                          <a:spcPts val="0"/>
                        </a:spcBef>
                        <a:spcAft>
                          <a:spcPts val="0"/>
                        </a:spcAft>
                        <a:buNone/>
                      </a:pPr>
                      <a:r>
                        <a:rPr b="1" lang="en">
                          <a:solidFill>
                            <a:srgbClr val="FFFFFF"/>
                          </a:solidFill>
                          <a:latin typeface="Muli"/>
                          <a:ea typeface="Muli"/>
                          <a:cs typeface="Muli"/>
                          <a:sym typeface="Muli"/>
                        </a:rPr>
                        <a:t>Row 3</a:t>
                      </a:r>
                      <a:endParaRPr b="1">
                        <a:solidFill>
                          <a:srgbClr val="FFFFFF"/>
                        </a:solidFill>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4E6E9A">
                        <a:alpha val="80380"/>
                      </a:srgbClr>
                    </a:solidFill>
                  </a:tcPr>
                </a:tc>
                <a:tc>
                  <a:txBody>
                    <a:bodyPr/>
                    <a:lstStyle/>
                    <a:p>
                      <a:pPr indent="0" lvl="0" marL="0" rtl="0" algn="l">
                        <a:spcBef>
                          <a:spcPts val="0"/>
                        </a:spcBef>
                        <a:spcAft>
                          <a:spcPts val="0"/>
                        </a:spcAft>
                        <a:buNone/>
                      </a:pPr>
                      <a:r>
                        <a:rPr lang="en" sz="1000">
                          <a:solidFill>
                            <a:srgbClr val="000000"/>
                          </a:solidFill>
                          <a:latin typeface="Muli"/>
                          <a:ea typeface="Muli"/>
                          <a:cs typeface="Muli"/>
                          <a:sym typeface="Muli"/>
                        </a:rPr>
                        <a:t>This is your text.</a:t>
                      </a:r>
                      <a:endParaRPr>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000">
                          <a:solidFill>
                            <a:srgbClr val="000000"/>
                          </a:solidFill>
                          <a:latin typeface="Muli"/>
                          <a:ea typeface="Muli"/>
                          <a:cs typeface="Muli"/>
                          <a:sym typeface="Muli"/>
                        </a:rPr>
                        <a:t>This is your text.</a:t>
                      </a:r>
                      <a:endParaRPr>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000">
                          <a:solidFill>
                            <a:srgbClr val="000000"/>
                          </a:solidFill>
                          <a:latin typeface="Muli"/>
                          <a:ea typeface="Muli"/>
                          <a:cs typeface="Muli"/>
                          <a:sym typeface="Muli"/>
                        </a:rPr>
                        <a:t>This is your text.</a:t>
                      </a:r>
                      <a:endParaRPr>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000">
                          <a:solidFill>
                            <a:srgbClr val="000000"/>
                          </a:solidFill>
                          <a:latin typeface="Muli"/>
                          <a:ea typeface="Muli"/>
                          <a:cs typeface="Muli"/>
                          <a:sym typeface="Muli"/>
                        </a:rPr>
                        <a:t>This is your text.</a:t>
                      </a:r>
                      <a:endParaRPr>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r>
              <a:tr h="524150">
                <a:tc>
                  <a:txBody>
                    <a:bodyPr/>
                    <a:lstStyle/>
                    <a:p>
                      <a:pPr indent="0" lvl="0" marL="0" rtl="0" algn="ctr">
                        <a:spcBef>
                          <a:spcPts val="0"/>
                        </a:spcBef>
                        <a:spcAft>
                          <a:spcPts val="0"/>
                        </a:spcAft>
                        <a:buNone/>
                      </a:pPr>
                      <a:r>
                        <a:rPr b="1" lang="en">
                          <a:solidFill>
                            <a:srgbClr val="FFFFFF"/>
                          </a:solidFill>
                          <a:latin typeface="Muli"/>
                          <a:ea typeface="Muli"/>
                          <a:cs typeface="Muli"/>
                          <a:sym typeface="Muli"/>
                        </a:rPr>
                        <a:t>Row 4</a:t>
                      </a:r>
                      <a:endParaRPr b="1">
                        <a:solidFill>
                          <a:srgbClr val="FFFFFF"/>
                        </a:solidFill>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1000">
                          <a:solidFill>
                            <a:srgbClr val="000000"/>
                          </a:solidFill>
                          <a:latin typeface="Muli"/>
                          <a:ea typeface="Muli"/>
                          <a:cs typeface="Muli"/>
                          <a:sym typeface="Muli"/>
                        </a:rPr>
                        <a:t>This is your text.</a:t>
                      </a:r>
                      <a:endParaRPr>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solidFill>
                            <a:srgbClr val="000000"/>
                          </a:solidFill>
                          <a:latin typeface="Muli"/>
                          <a:ea typeface="Muli"/>
                          <a:cs typeface="Muli"/>
                          <a:sym typeface="Muli"/>
                        </a:rPr>
                        <a:t>This is your text.</a:t>
                      </a:r>
                      <a:endParaRPr>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solidFill>
                            <a:srgbClr val="000000"/>
                          </a:solidFill>
                          <a:latin typeface="Muli"/>
                          <a:ea typeface="Muli"/>
                          <a:cs typeface="Muli"/>
                          <a:sym typeface="Muli"/>
                        </a:rPr>
                        <a:t>This is your text.</a:t>
                      </a:r>
                      <a:endParaRPr>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solidFill>
                            <a:srgbClr val="000000"/>
                          </a:solidFill>
                          <a:latin typeface="Muli"/>
                          <a:ea typeface="Muli"/>
                          <a:cs typeface="Muli"/>
                          <a:sym typeface="Muli"/>
                        </a:rPr>
                        <a:t>This is your text.</a:t>
                      </a:r>
                      <a:endParaRPr>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524150">
                <a:tc>
                  <a:txBody>
                    <a:bodyPr/>
                    <a:lstStyle/>
                    <a:p>
                      <a:pPr indent="0" lvl="0" marL="0" rtl="0" algn="ctr">
                        <a:spcBef>
                          <a:spcPts val="0"/>
                        </a:spcBef>
                        <a:spcAft>
                          <a:spcPts val="0"/>
                        </a:spcAft>
                        <a:buNone/>
                      </a:pPr>
                      <a:r>
                        <a:rPr b="1" lang="en">
                          <a:solidFill>
                            <a:srgbClr val="FFFFFF"/>
                          </a:solidFill>
                          <a:latin typeface="Muli"/>
                          <a:ea typeface="Muli"/>
                          <a:cs typeface="Muli"/>
                          <a:sym typeface="Muli"/>
                        </a:rPr>
                        <a:t>Row 5</a:t>
                      </a:r>
                      <a:endParaRPr b="1">
                        <a:solidFill>
                          <a:srgbClr val="FFFFFF"/>
                        </a:solidFill>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4E6E9A">
                        <a:alpha val="80380"/>
                      </a:srgbClr>
                    </a:solidFill>
                  </a:tcPr>
                </a:tc>
                <a:tc>
                  <a:txBody>
                    <a:bodyPr/>
                    <a:lstStyle/>
                    <a:p>
                      <a:pPr indent="0" lvl="0" marL="0" rtl="0" algn="l">
                        <a:spcBef>
                          <a:spcPts val="0"/>
                        </a:spcBef>
                        <a:spcAft>
                          <a:spcPts val="0"/>
                        </a:spcAft>
                        <a:buNone/>
                      </a:pPr>
                      <a:r>
                        <a:rPr lang="en" sz="1000">
                          <a:solidFill>
                            <a:srgbClr val="000000"/>
                          </a:solidFill>
                          <a:latin typeface="Muli"/>
                          <a:ea typeface="Muli"/>
                          <a:cs typeface="Muli"/>
                          <a:sym typeface="Muli"/>
                        </a:rPr>
                        <a:t>This is your text.</a:t>
                      </a:r>
                      <a:endParaRPr>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000">
                          <a:solidFill>
                            <a:srgbClr val="000000"/>
                          </a:solidFill>
                          <a:latin typeface="Muli"/>
                          <a:ea typeface="Muli"/>
                          <a:cs typeface="Muli"/>
                          <a:sym typeface="Muli"/>
                        </a:rPr>
                        <a:t>This is your text.</a:t>
                      </a:r>
                      <a:endParaRPr>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000">
                          <a:solidFill>
                            <a:srgbClr val="000000"/>
                          </a:solidFill>
                          <a:latin typeface="Muli"/>
                          <a:ea typeface="Muli"/>
                          <a:cs typeface="Muli"/>
                          <a:sym typeface="Muli"/>
                        </a:rPr>
                        <a:t>This is your text.</a:t>
                      </a:r>
                      <a:endParaRPr>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000">
                          <a:solidFill>
                            <a:srgbClr val="000000"/>
                          </a:solidFill>
                          <a:latin typeface="Muli"/>
                          <a:ea typeface="Muli"/>
                          <a:cs typeface="Muli"/>
                          <a:sym typeface="Muli"/>
                        </a:rPr>
                        <a:t>This is your text.</a:t>
                      </a:r>
                      <a:endParaRPr>
                        <a:latin typeface="Muli"/>
                        <a:ea typeface="Muli"/>
                        <a:cs typeface="Muli"/>
                        <a:sym typeface="Mul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r>
            </a:tbl>
          </a:graphicData>
        </a:graphic>
      </p:graphicFrame>
      <p:grpSp>
        <p:nvGrpSpPr>
          <p:cNvPr id="325" name="Google Shape;325;p28"/>
          <p:cNvGrpSpPr/>
          <p:nvPr/>
        </p:nvGrpSpPr>
        <p:grpSpPr>
          <a:xfrm rot="5400000">
            <a:off x="8641234" y="411193"/>
            <a:ext cx="278152" cy="345818"/>
            <a:chOff x="0" y="46600"/>
            <a:chExt cx="3121800" cy="5004600"/>
          </a:xfrm>
        </p:grpSpPr>
        <p:sp>
          <p:nvSpPr>
            <p:cNvPr id="326" name="Google Shape;326;p28"/>
            <p:cNvSpPr/>
            <p:nvPr/>
          </p:nvSpPr>
          <p:spPr>
            <a:xfrm>
              <a:off x="0" y="466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p:nvPr/>
          </p:nvSpPr>
          <p:spPr>
            <a:xfrm flipH="1">
              <a:off x="0" y="25489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8" name="Google Shape;328;p28"/>
            <p:cNvSpPr/>
            <p:nvPr/>
          </p:nvSpPr>
          <p:spPr>
            <a:xfrm rot="5400000">
              <a:off x="-1450150" y="1671525"/>
              <a:ext cx="4647600" cy="1747200"/>
            </a:xfrm>
            <a:prstGeom prst="triangle">
              <a:avLst>
                <a:gd fmla="val 50126" name="adj"/>
              </a:avLst>
            </a:prstGeom>
            <a:solidFill>
              <a:srgbClr val="38444A">
                <a:alpha val="596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9"/>
          <p:cNvSpPr txBox="1"/>
          <p:nvPr>
            <p:ph type="title"/>
          </p:nvPr>
        </p:nvSpPr>
        <p:spPr>
          <a:xfrm>
            <a:off x="370483" y="445025"/>
            <a:ext cx="8460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Donut Charts</a:t>
            </a:r>
            <a:endParaRPr/>
          </a:p>
        </p:txBody>
      </p:sp>
      <p:sp>
        <p:nvSpPr>
          <p:cNvPr id="334" name="Google Shape;334;p29"/>
          <p:cNvSpPr txBox="1"/>
          <p:nvPr>
            <p:ph idx="2" type="subTitle"/>
          </p:nvPr>
        </p:nvSpPr>
        <p:spPr>
          <a:xfrm>
            <a:off x="370483" y="941525"/>
            <a:ext cx="8460000" cy="39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Muli"/>
                <a:ea typeface="Muli"/>
                <a:cs typeface="Muli"/>
                <a:sym typeface="Muli"/>
              </a:rPr>
              <a:t>Add your own subtitle here.</a:t>
            </a:r>
            <a:endParaRPr/>
          </a:p>
        </p:txBody>
      </p:sp>
      <p:sp>
        <p:nvSpPr>
          <p:cNvPr id="335" name="Google Shape;335;p29"/>
          <p:cNvSpPr/>
          <p:nvPr/>
        </p:nvSpPr>
        <p:spPr>
          <a:xfrm>
            <a:off x="7408886" y="2060425"/>
            <a:ext cx="883500" cy="8835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Muli"/>
              <a:ea typeface="Muli"/>
              <a:cs typeface="Muli"/>
              <a:sym typeface="Muli"/>
            </a:endParaRPr>
          </a:p>
        </p:txBody>
      </p:sp>
      <p:sp>
        <p:nvSpPr>
          <p:cNvPr id="336" name="Google Shape;336;p29"/>
          <p:cNvSpPr/>
          <p:nvPr/>
        </p:nvSpPr>
        <p:spPr>
          <a:xfrm>
            <a:off x="5220961" y="2060425"/>
            <a:ext cx="883500" cy="8835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Muli"/>
              <a:ea typeface="Muli"/>
              <a:cs typeface="Muli"/>
              <a:sym typeface="Muli"/>
            </a:endParaRPr>
          </a:p>
        </p:txBody>
      </p:sp>
      <p:sp>
        <p:nvSpPr>
          <p:cNvPr id="337" name="Google Shape;337;p29"/>
          <p:cNvSpPr/>
          <p:nvPr/>
        </p:nvSpPr>
        <p:spPr>
          <a:xfrm>
            <a:off x="3033074" y="2060425"/>
            <a:ext cx="883500" cy="8835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Muli"/>
              <a:ea typeface="Muli"/>
              <a:cs typeface="Muli"/>
              <a:sym typeface="Muli"/>
            </a:endParaRPr>
          </a:p>
        </p:txBody>
      </p:sp>
      <p:sp>
        <p:nvSpPr>
          <p:cNvPr id="338" name="Google Shape;338;p29"/>
          <p:cNvSpPr/>
          <p:nvPr/>
        </p:nvSpPr>
        <p:spPr>
          <a:xfrm>
            <a:off x="857575" y="2060425"/>
            <a:ext cx="883500" cy="8835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Muli"/>
              <a:ea typeface="Muli"/>
              <a:cs typeface="Muli"/>
              <a:sym typeface="Muli"/>
            </a:endParaRPr>
          </a:p>
        </p:txBody>
      </p:sp>
      <p:sp>
        <p:nvSpPr>
          <p:cNvPr id="339" name="Google Shape;339;p29"/>
          <p:cNvSpPr/>
          <p:nvPr/>
        </p:nvSpPr>
        <p:spPr>
          <a:xfrm rot="-5400000">
            <a:off x="355216" y="1558072"/>
            <a:ext cx="1888200" cy="1888200"/>
          </a:xfrm>
          <a:prstGeom prst="donut">
            <a:avLst>
              <a:gd fmla="val 11757" name="adj"/>
            </a:avLst>
          </a:prstGeom>
          <a:solidFill>
            <a:srgbClr val="384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Muli"/>
              <a:ea typeface="Muli"/>
              <a:cs typeface="Muli"/>
              <a:sym typeface="Muli"/>
            </a:endParaRPr>
          </a:p>
        </p:txBody>
      </p:sp>
      <p:sp>
        <p:nvSpPr>
          <p:cNvPr id="340" name="Google Shape;340;p29"/>
          <p:cNvSpPr/>
          <p:nvPr/>
        </p:nvSpPr>
        <p:spPr>
          <a:xfrm rot="-5400000">
            <a:off x="345916" y="1558072"/>
            <a:ext cx="1906800" cy="1888200"/>
          </a:xfrm>
          <a:prstGeom prst="blockArc">
            <a:avLst>
              <a:gd fmla="val 4680922" name="adj1"/>
              <a:gd fmla="val 21359306" name="adj2"/>
              <a:gd fmla="val 11617" name="adj3"/>
            </a:avLst>
          </a:prstGeom>
          <a:solidFill>
            <a:srgbClr val="4E6E9A">
              <a:alpha val="8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Muli"/>
              <a:ea typeface="Muli"/>
              <a:cs typeface="Muli"/>
              <a:sym typeface="Muli"/>
            </a:endParaRPr>
          </a:p>
        </p:txBody>
      </p:sp>
      <p:sp>
        <p:nvSpPr>
          <p:cNvPr id="341" name="Google Shape;341;p29"/>
          <p:cNvSpPr/>
          <p:nvPr/>
        </p:nvSpPr>
        <p:spPr>
          <a:xfrm rot="-5400000">
            <a:off x="2537048" y="1558140"/>
            <a:ext cx="1888200" cy="1888200"/>
          </a:xfrm>
          <a:prstGeom prst="donut">
            <a:avLst>
              <a:gd fmla="val 11757" name="adj"/>
            </a:avLst>
          </a:prstGeom>
          <a:solidFill>
            <a:srgbClr val="384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Muli"/>
              <a:ea typeface="Muli"/>
              <a:cs typeface="Muli"/>
              <a:sym typeface="Muli"/>
            </a:endParaRPr>
          </a:p>
        </p:txBody>
      </p:sp>
      <p:sp>
        <p:nvSpPr>
          <p:cNvPr id="342" name="Google Shape;342;p29"/>
          <p:cNvSpPr/>
          <p:nvPr/>
        </p:nvSpPr>
        <p:spPr>
          <a:xfrm rot="-5400541">
            <a:off x="2527504" y="1558072"/>
            <a:ext cx="1906800" cy="1888200"/>
          </a:xfrm>
          <a:prstGeom prst="blockArc">
            <a:avLst>
              <a:gd fmla="val 8050200" name="adj1"/>
              <a:gd fmla="val 21359306" name="adj2"/>
              <a:gd fmla="val 11617" name="adj3"/>
            </a:avLst>
          </a:prstGeom>
          <a:solidFill>
            <a:srgbClr val="4E6E9A">
              <a:alpha val="8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Muli"/>
              <a:ea typeface="Muli"/>
              <a:cs typeface="Muli"/>
              <a:sym typeface="Muli"/>
            </a:endParaRPr>
          </a:p>
        </p:txBody>
      </p:sp>
      <p:sp>
        <p:nvSpPr>
          <p:cNvPr id="343" name="Google Shape;343;p29"/>
          <p:cNvSpPr/>
          <p:nvPr/>
        </p:nvSpPr>
        <p:spPr>
          <a:xfrm rot="-5400000">
            <a:off x="4718769" y="1558049"/>
            <a:ext cx="1888200" cy="1888200"/>
          </a:xfrm>
          <a:prstGeom prst="donut">
            <a:avLst>
              <a:gd fmla="val 11757" name="adj"/>
            </a:avLst>
          </a:prstGeom>
          <a:solidFill>
            <a:srgbClr val="384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Muli"/>
              <a:ea typeface="Muli"/>
              <a:cs typeface="Muli"/>
              <a:sym typeface="Muli"/>
            </a:endParaRPr>
          </a:p>
        </p:txBody>
      </p:sp>
      <p:sp>
        <p:nvSpPr>
          <p:cNvPr id="344" name="Google Shape;344;p29"/>
          <p:cNvSpPr/>
          <p:nvPr/>
        </p:nvSpPr>
        <p:spPr>
          <a:xfrm rot="-5400541">
            <a:off x="4709337" y="1558072"/>
            <a:ext cx="1906800" cy="1888200"/>
          </a:xfrm>
          <a:prstGeom prst="blockArc">
            <a:avLst>
              <a:gd fmla="val 12462144" name="adj1"/>
              <a:gd fmla="val 21359306" name="adj2"/>
              <a:gd fmla="val 11617" name="adj3"/>
            </a:avLst>
          </a:prstGeom>
          <a:solidFill>
            <a:srgbClr val="4E6E9A">
              <a:alpha val="8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Muli"/>
              <a:ea typeface="Muli"/>
              <a:cs typeface="Muli"/>
              <a:sym typeface="Muli"/>
            </a:endParaRPr>
          </a:p>
        </p:txBody>
      </p:sp>
      <p:sp>
        <p:nvSpPr>
          <p:cNvPr id="345" name="Google Shape;345;p29"/>
          <p:cNvSpPr/>
          <p:nvPr/>
        </p:nvSpPr>
        <p:spPr>
          <a:xfrm rot="-5400000">
            <a:off x="6900584" y="1558010"/>
            <a:ext cx="1888200" cy="1888200"/>
          </a:xfrm>
          <a:prstGeom prst="donut">
            <a:avLst>
              <a:gd fmla="val 11757" name="adj"/>
            </a:avLst>
          </a:prstGeom>
          <a:solidFill>
            <a:srgbClr val="384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Muli"/>
              <a:ea typeface="Muli"/>
              <a:cs typeface="Muli"/>
              <a:sym typeface="Muli"/>
            </a:endParaRPr>
          </a:p>
        </p:txBody>
      </p:sp>
      <p:sp>
        <p:nvSpPr>
          <p:cNvPr id="346" name="Google Shape;346;p29"/>
          <p:cNvSpPr/>
          <p:nvPr/>
        </p:nvSpPr>
        <p:spPr>
          <a:xfrm rot="-5400541">
            <a:off x="6891226" y="1558072"/>
            <a:ext cx="1906500" cy="1888200"/>
          </a:xfrm>
          <a:prstGeom prst="blockArc">
            <a:avLst>
              <a:gd fmla="val 16982629" name="adj1"/>
              <a:gd fmla="val 21359306" name="adj2"/>
              <a:gd fmla="val 11617" name="adj3"/>
            </a:avLst>
          </a:prstGeom>
          <a:solidFill>
            <a:srgbClr val="4E6E9A">
              <a:alpha val="8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Muli"/>
              <a:ea typeface="Muli"/>
              <a:cs typeface="Muli"/>
              <a:sym typeface="Muli"/>
            </a:endParaRPr>
          </a:p>
        </p:txBody>
      </p:sp>
      <p:sp>
        <p:nvSpPr>
          <p:cNvPr id="347" name="Google Shape;347;p29"/>
          <p:cNvSpPr txBox="1"/>
          <p:nvPr/>
        </p:nvSpPr>
        <p:spPr>
          <a:xfrm>
            <a:off x="361125" y="2331625"/>
            <a:ext cx="1888500" cy="34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Arial Black"/>
                <a:ea typeface="Arial Black"/>
                <a:cs typeface="Arial Black"/>
                <a:sym typeface="Arial Black"/>
              </a:rPr>
              <a:t>78</a:t>
            </a:r>
            <a:r>
              <a:rPr lang="en" sz="2600">
                <a:latin typeface="Muli"/>
                <a:ea typeface="Muli"/>
                <a:cs typeface="Muli"/>
                <a:sym typeface="Muli"/>
              </a:rPr>
              <a:t>%</a:t>
            </a:r>
            <a:endParaRPr sz="2600">
              <a:latin typeface="Muli"/>
              <a:ea typeface="Muli"/>
              <a:cs typeface="Muli"/>
              <a:sym typeface="Muli"/>
            </a:endParaRPr>
          </a:p>
        </p:txBody>
      </p:sp>
      <p:sp>
        <p:nvSpPr>
          <p:cNvPr id="348" name="Google Shape;348;p29"/>
          <p:cNvSpPr txBox="1"/>
          <p:nvPr/>
        </p:nvSpPr>
        <p:spPr>
          <a:xfrm>
            <a:off x="2537025" y="2331625"/>
            <a:ext cx="1888200" cy="34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Arial Black"/>
                <a:ea typeface="Arial Black"/>
                <a:cs typeface="Arial Black"/>
                <a:sym typeface="Arial Black"/>
              </a:rPr>
              <a:t>60</a:t>
            </a:r>
            <a:r>
              <a:rPr lang="en" sz="2600">
                <a:latin typeface="Muli"/>
                <a:ea typeface="Muli"/>
                <a:cs typeface="Muli"/>
                <a:sym typeface="Muli"/>
              </a:rPr>
              <a:t>%</a:t>
            </a:r>
            <a:endParaRPr sz="2600">
              <a:latin typeface="Muli"/>
              <a:ea typeface="Muli"/>
              <a:cs typeface="Muli"/>
              <a:sym typeface="Muli"/>
            </a:endParaRPr>
          </a:p>
        </p:txBody>
      </p:sp>
      <p:sp>
        <p:nvSpPr>
          <p:cNvPr id="349" name="Google Shape;349;p29"/>
          <p:cNvSpPr txBox="1"/>
          <p:nvPr/>
        </p:nvSpPr>
        <p:spPr>
          <a:xfrm>
            <a:off x="4718625" y="2331625"/>
            <a:ext cx="1888200" cy="34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Arial Black"/>
                <a:ea typeface="Arial Black"/>
                <a:cs typeface="Arial Black"/>
                <a:sym typeface="Arial Black"/>
              </a:rPr>
              <a:t>46</a:t>
            </a:r>
            <a:r>
              <a:rPr lang="en" sz="2600">
                <a:latin typeface="Muli"/>
                <a:ea typeface="Muli"/>
                <a:cs typeface="Muli"/>
                <a:sym typeface="Muli"/>
              </a:rPr>
              <a:t>%</a:t>
            </a:r>
            <a:endParaRPr sz="2600">
              <a:latin typeface="Muli"/>
              <a:ea typeface="Muli"/>
              <a:cs typeface="Muli"/>
              <a:sym typeface="Muli"/>
            </a:endParaRPr>
          </a:p>
        </p:txBody>
      </p:sp>
      <p:sp>
        <p:nvSpPr>
          <p:cNvPr id="350" name="Google Shape;350;p29"/>
          <p:cNvSpPr txBox="1"/>
          <p:nvPr/>
        </p:nvSpPr>
        <p:spPr>
          <a:xfrm>
            <a:off x="6900200" y="2331625"/>
            <a:ext cx="1888200" cy="34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Arial Black"/>
                <a:ea typeface="Arial Black"/>
                <a:cs typeface="Arial Black"/>
                <a:sym typeface="Arial Black"/>
              </a:rPr>
              <a:t>22</a:t>
            </a:r>
            <a:r>
              <a:rPr lang="en" sz="2600">
                <a:latin typeface="Muli"/>
                <a:ea typeface="Muli"/>
                <a:cs typeface="Muli"/>
                <a:sym typeface="Muli"/>
              </a:rPr>
              <a:t>%</a:t>
            </a:r>
            <a:endParaRPr sz="2600">
              <a:latin typeface="Muli"/>
              <a:ea typeface="Muli"/>
              <a:cs typeface="Muli"/>
              <a:sym typeface="Muli"/>
            </a:endParaRPr>
          </a:p>
        </p:txBody>
      </p:sp>
      <p:sp>
        <p:nvSpPr>
          <p:cNvPr id="351" name="Google Shape;351;p29"/>
          <p:cNvSpPr txBox="1"/>
          <p:nvPr/>
        </p:nvSpPr>
        <p:spPr>
          <a:xfrm>
            <a:off x="355225" y="3562325"/>
            <a:ext cx="1894500" cy="46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Muli"/>
                <a:ea typeface="Muli"/>
                <a:cs typeface="Muli"/>
                <a:sym typeface="Muli"/>
              </a:rPr>
              <a:t>$44,123</a:t>
            </a:r>
            <a:endParaRPr sz="2600">
              <a:latin typeface="Muli"/>
              <a:ea typeface="Muli"/>
              <a:cs typeface="Muli"/>
              <a:sym typeface="Muli"/>
            </a:endParaRPr>
          </a:p>
        </p:txBody>
      </p:sp>
      <p:sp>
        <p:nvSpPr>
          <p:cNvPr id="352" name="Google Shape;352;p29"/>
          <p:cNvSpPr txBox="1"/>
          <p:nvPr/>
        </p:nvSpPr>
        <p:spPr>
          <a:xfrm>
            <a:off x="2534867" y="3562325"/>
            <a:ext cx="1894500" cy="46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Muli"/>
                <a:ea typeface="Muli"/>
                <a:cs typeface="Muli"/>
                <a:sym typeface="Muli"/>
              </a:rPr>
              <a:t>$44,123</a:t>
            </a:r>
            <a:endParaRPr sz="2600">
              <a:latin typeface="Muli"/>
              <a:ea typeface="Muli"/>
              <a:cs typeface="Muli"/>
              <a:sym typeface="Muli"/>
            </a:endParaRPr>
          </a:p>
        </p:txBody>
      </p:sp>
      <p:sp>
        <p:nvSpPr>
          <p:cNvPr id="353" name="Google Shape;353;p29"/>
          <p:cNvSpPr txBox="1"/>
          <p:nvPr/>
        </p:nvSpPr>
        <p:spPr>
          <a:xfrm>
            <a:off x="4714508" y="3562325"/>
            <a:ext cx="1894500" cy="46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Muli"/>
                <a:ea typeface="Muli"/>
                <a:cs typeface="Muli"/>
                <a:sym typeface="Muli"/>
              </a:rPr>
              <a:t>$44,123</a:t>
            </a:r>
            <a:endParaRPr sz="2600">
              <a:latin typeface="Muli"/>
              <a:ea typeface="Muli"/>
              <a:cs typeface="Muli"/>
              <a:sym typeface="Muli"/>
            </a:endParaRPr>
          </a:p>
        </p:txBody>
      </p:sp>
      <p:sp>
        <p:nvSpPr>
          <p:cNvPr id="354" name="Google Shape;354;p29"/>
          <p:cNvSpPr txBox="1"/>
          <p:nvPr/>
        </p:nvSpPr>
        <p:spPr>
          <a:xfrm>
            <a:off x="6894150" y="3562325"/>
            <a:ext cx="1894500" cy="46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Muli"/>
                <a:ea typeface="Muli"/>
                <a:cs typeface="Muli"/>
                <a:sym typeface="Muli"/>
              </a:rPr>
              <a:t>$44,123</a:t>
            </a:r>
            <a:endParaRPr sz="2600">
              <a:latin typeface="Muli"/>
              <a:ea typeface="Muli"/>
              <a:cs typeface="Muli"/>
              <a:sym typeface="Muli"/>
            </a:endParaRPr>
          </a:p>
        </p:txBody>
      </p:sp>
      <p:sp>
        <p:nvSpPr>
          <p:cNvPr id="355" name="Google Shape;355;p29"/>
          <p:cNvSpPr txBox="1"/>
          <p:nvPr/>
        </p:nvSpPr>
        <p:spPr>
          <a:xfrm>
            <a:off x="355225" y="4022825"/>
            <a:ext cx="1894500" cy="368400"/>
          </a:xfrm>
          <a:prstGeom prst="rect">
            <a:avLst/>
          </a:prstGeom>
          <a:noFill/>
          <a:ln>
            <a:noFill/>
          </a:ln>
        </p:spPr>
        <p:txBody>
          <a:bodyPr anchorCtr="0" anchor="t" bIns="45700" lIns="91425" spcFirstLastPara="1" rIns="91425" wrap="square" tIns="45700">
            <a:noAutofit/>
          </a:bodyPr>
          <a:lstStyle/>
          <a:p>
            <a:pPr indent="0" lvl="0" marL="0" rtl="0" algn="ctr">
              <a:lnSpc>
                <a:spcPct val="200000"/>
              </a:lnSpc>
              <a:spcBef>
                <a:spcPts val="0"/>
              </a:spcBef>
              <a:spcAft>
                <a:spcPts val="0"/>
              </a:spcAft>
              <a:buNone/>
            </a:pPr>
            <a:r>
              <a:rPr lang="en" sz="1300">
                <a:solidFill>
                  <a:srgbClr val="666666"/>
                </a:solidFill>
                <a:latin typeface="Muli"/>
                <a:ea typeface="Muli"/>
                <a:cs typeface="Muli"/>
                <a:sym typeface="Muli"/>
              </a:rPr>
              <a:t>This is a Metric</a:t>
            </a:r>
            <a:endParaRPr i="0" sz="1200" u="none" cap="none" strike="noStrike">
              <a:solidFill>
                <a:srgbClr val="666666"/>
              </a:solidFill>
              <a:latin typeface="Muli"/>
              <a:ea typeface="Muli"/>
              <a:cs typeface="Muli"/>
              <a:sym typeface="Muli"/>
            </a:endParaRPr>
          </a:p>
        </p:txBody>
      </p:sp>
      <p:sp>
        <p:nvSpPr>
          <p:cNvPr id="356" name="Google Shape;356;p29"/>
          <p:cNvSpPr txBox="1"/>
          <p:nvPr/>
        </p:nvSpPr>
        <p:spPr>
          <a:xfrm>
            <a:off x="2549417" y="4022825"/>
            <a:ext cx="1894500" cy="368400"/>
          </a:xfrm>
          <a:prstGeom prst="rect">
            <a:avLst/>
          </a:prstGeom>
          <a:noFill/>
          <a:ln>
            <a:noFill/>
          </a:ln>
        </p:spPr>
        <p:txBody>
          <a:bodyPr anchorCtr="0" anchor="t" bIns="45700" lIns="91425" spcFirstLastPara="1" rIns="91425" wrap="square" tIns="45700">
            <a:noAutofit/>
          </a:bodyPr>
          <a:lstStyle/>
          <a:p>
            <a:pPr indent="0" lvl="0" marL="0" rtl="0" algn="ctr">
              <a:lnSpc>
                <a:spcPct val="200000"/>
              </a:lnSpc>
              <a:spcBef>
                <a:spcPts val="0"/>
              </a:spcBef>
              <a:spcAft>
                <a:spcPts val="0"/>
              </a:spcAft>
              <a:buNone/>
            </a:pPr>
            <a:r>
              <a:rPr lang="en" sz="1300">
                <a:solidFill>
                  <a:srgbClr val="666666"/>
                </a:solidFill>
                <a:latin typeface="Muli"/>
                <a:ea typeface="Muli"/>
                <a:cs typeface="Muli"/>
                <a:sym typeface="Muli"/>
              </a:rPr>
              <a:t>This is a Metric</a:t>
            </a:r>
            <a:endParaRPr i="0" sz="1200" u="none" cap="none" strike="noStrike">
              <a:solidFill>
                <a:srgbClr val="666666"/>
              </a:solidFill>
              <a:latin typeface="Muli"/>
              <a:ea typeface="Muli"/>
              <a:cs typeface="Muli"/>
              <a:sym typeface="Muli"/>
            </a:endParaRPr>
          </a:p>
        </p:txBody>
      </p:sp>
      <p:sp>
        <p:nvSpPr>
          <p:cNvPr id="357" name="Google Shape;357;p29"/>
          <p:cNvSpPr txBox="1"/>
          <p:nvPr/>
        </p:nvSpPr>
        <p:spPr>
          <a:xfrm>
            <a:off x="4743608" y="4022825"/>
            <a:ext cx="1894500" cy="368400"/>
          </a:xfrm>
          <a:prstGeom prst="rect">
            <a:avLst/>
          </a:prstGeom>
          <a:noFill/>
          <a:ln>
            <a:noFill/>
          </a:ln>
        </p:spPr>
        <p:txBody>
          <a:bodyPr anchorCtr="0" anchor="t" bIns="45700" lIns="91425" spcFirstLastPara="1" rIns="91425" wrap="square" tIns="45700">
            <a:noAutofit/>
          </a:bodyPr>
          <a:lstStyle/>
          <a:p>
            <a:pPr indent="0" lvl="0" marL="0" rtl="0" algn="ctr">
              <a:lnSpc>
                <a:spcPct val="200000"/>
              </a:lnSpc>
              <a:spcBef>
                <a:spcPts val="0"/>
              </a:spcBef>
              <a:spcAft>
                <a:spcPts val="0"/>
              </a:spcAft>
              <a:buNone/>
            </a:pPr>
            <a:r>
              <a:rPr lang="en" sz="1300">
                <a:solidFill>
                  <a:srgbClr val="666666"/>
                </a:solidFill>
                <a:latin typeface="Muli"/>
                <a:ea typeface="Muli"/>
                <a:cs typeface="Muli"/>
                <a:sym typeface="Muli"/>
              </a:rPr>
              <a:t>This is a Metric</a:t>
            </a:r>
            <a:endParaRPr i="0" sz="1200" u="none" cap="none" strike="noStrike">
              <a:solidFill>
                <a:srgbClr val="666666"/>
              </a:solidFill>
              <a:latin typeface="Muli"/>
              <a:ea typeface="Muli"/>
              <a:cs typeface="Muli"/>
              <a:sym typeface="Muli"/>
            </a:endParaRPr>
          </a:p>
        </p:txBody>
      </p:sp>
      <p:sp>
        <p:nvSpPr>
          <p:cNvPr id="358" name="Google Shape;358;p29"/>
          <p:cNvSpPr txBox="1"/>
          <p:nvPr/>
        </p:nvSpPr>
        <p:spPr>
          <a:xfrm>
            <a:off x="6937800" y="4022825"/>
            <a:ext cx="1894500" cy="368400"/>
          </a:xfrm>
          <a:prstGeom prst="rect">
            <a:avLst/>
          </a:prstGeom>
          <a:noFill/>
          <a:ln>
            <a:noFill/>
          </a:ln>
        </p:spPr>
        <p:txBody>
          <a:bodyPr anchorCtr="0" anchor="t" bIns="45700" lIns="91425" spcFirstLastPara="1" rIns="91425" wrap="square" tIns="45700">
            <a:noAutofit/>
          </a:bodyPr>
          <a:lstStyle/>
          <a:p>
            <a:pPr indent="0" lvl="0" marL="0" rtl="0" algn="ctr">
              <a:lnSpc>
                <a:spcPct val="200000"/>
              </a:lnSpc>
              <a:spcBef>
                <a:spcPts val="0"/>
              </a:spcBef>
              <a:spcAft>
                <a:spcPts val="0"/>
              </a:spcAft>
              <a:buNone/>
            </a:pPr>
            <a:r>
              <a:rPr lang="en" sz="1300">
                <a:solidFill>
                  <a:srgbClr val="666666"/>
                </a:solidFill>
                <a:latin typeface="Muli"/>
                <a:ea typeface="Muli"/>
                <a:cs typeface="Muli"/>
                <a:sym typeface="Muli"/>
              </a:rPr>
              <a:t>This is a Metric</a:t>
            </a:r>
            <a:endParaRPr i="0" sz="1200" u="none" cap="none" strike="noStrike">
              <a:solidFill>
                <a:srgbClr val="666666"/>
              </a:solidFill>
              <a:latin typeface="Muli"/>
              <a:ea typeface="Muli"/>
              <a:cs typeface="Muli"/>
              <a:sym typeface="Muli"/>
            </a:endParaRPr>
          </a:p>
        </p:txBody>
      </p:sp>
      <p:grpSp>
        <p:nvGrpSpPr>
          <p:cNvPr id="359" name="Google Shape;359;p29"/>
          <p:cNvGrpSpPr/>
          <p:nvPr/>
        </p:nvGrpSpPr>
        <p:grpSpPr>
          <a:xfrm rot="5400000">
            <a:off x="8641234" y="411193"/>
            <a:ext cx="278152" cy="345818"/>
            <a:chOff x="0" y="46600"/>
            <a:chExt cx="3121800" cy="5004600"/>
          </a:xfrm>
        </p:grpSpPr>
        <p:sp>
          <p:nvSpPr>
            <p:cNvPr id="360" name="Google Shape;360;p29"/>
            <p:cNvSpPr/>
            <p:nvPr/>
          </p:nvSpPr>
          <p:spPr>
            <a:xfrm>
              <a:off x="0" y="466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flipH="1">
              <a:off x="0" y="25489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2" name="Google Shape;362;p29"/>
            <p:cNvSpPr/>
            <p:nvPr/>
          </p:nvSpPr>
          <p:spPr>
            <a:xfrm rot="5400000">
              <a:off x="-1450150" y="1671525"/>
              <a:ext cx="4647600" cy="1747200"/>
            </a:xfrm>
            <a:prstGeom prst="triangle">
              <a:avLst>
                <a:gd fmla="val 50126" name="adj"/>
              </a:avLst>
            </a:prstGeom>
            <a:solidFill>
              <a:srgbClr val="38444A">
                <a:alpha val="596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0"/>
          <p:cNvSpPr txBox="1"/>
          <p:nvPr>
            <p:ph type="title"/>
          </p:nvPr>
        </p:nvSpPr>
        <p:spPr>
          <a:xfrm>
            <a:off x="370483" y="445025"/>
            <a:ext cx="8460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Процесс реализации</a:t>
            </a:r>
            <a:endParaRPr/>
          </a:p>
        </p:txBody>
      </p:sp>
      <p:cxnSp>
        <p:nvCxnSpPr>
          <p:cNvPr id="368" name="Google Shape;368;p30"/>
          <p:cNvCxnSpPr/>
          <p:nvPr/>
        </p:nvCxnSpPr>
        <p:spPr>
          <a:xfrm flipH="1" rot="10800000">
            <a:off x="506619" y="2900491"/>
            <a:ext cx="8071800" cy="10200"/>
          </a:xfrm>
          <a:prstGeom prst="straightConnector1">
            <a:avLst/>
          </a:prstGeom>
          <a:noFill/>
          <a:ln cap="flat" cmpd="sng" w="9525">
            <a:solidFill>
              <a:srgbClr val="4E6E9A"/>
            </a:solidFill>
            <a:prstDash val="dash"/>
            <a:round/>
            <a:headEnd len="med" w="med" type="none"/>
            <a:tailEnd len="med" w="med" type="none"/>
          </a:ln>
        </p:spPr>
      </p:cxnSp>
      <p:sp>
        <p:nvSpPr>
          <p:cNvPr id="369" name="Google Shape;369;p30"/>
          <p:cNvSpPr/>
          <p:nvPr/>
        </p:nvSpPr>
        <p:spPr>
          <a:xfrm>
            <a:off x="430128" y="2525487"/>
            <a:ext cx="747600" cy="747600"/>
          </a:xfrm>
          <a:prstGeom prst="donut">
            <a:avLst>
              <a:gd fmla="val 12366" name="adj"/>
            </a:avLst>
          </a:prstGeom>
          <a:solidFill>
            <a:srgbClr val="4E6F9B"/>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370" name="Google Shape;370;p30"/>
          <p:cNvSpPr/>
          <p:nvPr/>
        </p:nvSpPr>
        <p:spPr>
          <a:xfrm>
            <a:off x="1228228" y="2724349"/>
            <a:ext cx="362400" cy="362400"/>
          </a:xfrm>
          <a:prstGeom prst="ellipse">
            <a:avLst/>
          </a:prstGeom>
          <a:solidFill>
            <a:srgbClr val="4E6F9B"/>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371" name="Google Shape;371;p30"/>
          <p:cNvSpPr/>
          <p:nvPr/>
        </p:nvSpPr>
        <p:spPr>
          <a:xfrm>
            <a:off x="1693670" y="2717999"/>
            <a:ext cx="362400" cy="362400"/>
          </a:xfrm>
          <a:prstGeom prst="ellipse">
            <a:avLst/>
          </a:prstGeom>
          <a:solidFill>
            <a:srgbClr val="4E6F9B"/>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latin typeface="Muli"/>
              <a:ea typeface="Muli"/>
              <a:cs typeface="Muli"/>
              <a:sym typeface="Muli"/>
            </a:endParaRPr>
          </a:p>
        </p:txBody>
      </p:sp>
      <p:sp>
        <p:nvSpPr>
          <p:cNvPr id="372" name="Google Shape;372;p30"/>
          <p:cNvSpPr/>
          <p:nvPr/>
        </p:nvSpPr>
        <p:spPr>
          <a:xfrm>
            <a:off x="2165674" y="2717949"/>
            <a:ext cx="362400" cy="362400"/>
          </a:xfrm>
          <a:prstGeom prst="ellipse">
            <a:avLst/>
          </a:prstGeom>
          <a:solidFill>
            <a:srgbClr val="4E6F9B"/>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latin typeface="Muli"/>
              <a:ea typeface="Muli"/>
              <a:cs typeface="Muli"/>
              <a:sym typeface="Muli"/>
            </a:endParaRPr>
          </a:p>
        </p:txBody>
      </p:sp>
      <p:sp>
        <p:nvSpPr>
          <p:cNvPr id="373" name="Google Shape;373;p30"/>
          <p:cNvSpPr/>
          <p:nvPr/>
        </p:nvSpPr>
        <p:spPr>
          <a:xfrm>
            <a:off x="2637665" y="2724399"/>
            <a:ext cx="362400" cy="362400"/>
          </a:xfrm>
          <a:prstGeom prst="ellipse">
            <a:avLst/>
          </a:prstGeom>
          <a:solidFill>
            <a:srgbClr val="4E6F9B"/>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latin typeface="Muli"/>
              <a:ea typeface="Muli"/>
              <a:cs typeface="Muli"/>
              <a:sym typeface="Muli"/>
            </a:endParaRPr>
          </a:p>
        </p:txBody>
      </p:sp>
      <p:sp>
        <p:nvSpPr>
          <p:cNvPr id="374" name="Google Shape;374;p30"/>
          <p:cNvSpPr/>
          <p:nvPr/>
        </p:nvSpPr>
        <p:spPr>
          <a:xfrm>
            <a:off x="3111669" y="2531837"/>
            <a:ext cx="747600" cy="747600"/>
          </a:xfrm>
          <a:prstGeom prst="donut">
            <a:avLst>
              <a:gd fmla="val 12366" name="adj"/>
            </a:avLst>
          </a:prstGeom>
          <a:solidFill>
            <a:srgbClr val="4E6F9B"/>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latin typeface="Muli"/>
              <a:ea typeface="Muli"/>
              <a:cs typeface="Muli"/>
              <a:sym typeface="Muli"/>
            </a:endParaRPr>
          </a:p>
        </p:txBody>
      </p:sp>
      <p:sp>
        <p:nvSpPr>
          <p:cNvPr id="375" name="Google Shape;375;p30"/>
          <p:cNvSpPr/>
          <p:nvPr/>
        </p:nvSpPr>
        <p:spPr>
          <a:xfrm>
            <a:off x="4057357" y="2525362"/>
            <a:ext cx="747600" cy="747600"/>
          </a:xfrm>
          <a:prstGeom prst="donut">
            <a:avLst>
              <a:gd fmla="val 12366" name="adj"/>
            </a:avLst>
          </a:prstGeom>
          <a:solidFill>
            <a:srgbClr val="4E6F9B"/>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376" name="Google Shape;376;p30"/>
          <p:cNvSpPr/>
          <p:nvPr/>
        </p:nvSpPr>
        <p:spPr>
          <a:xfrm>
            <a:off x="4983879" y="2525387"/>
            <a:ext cx="747600" cy="747600"/>
          </a:xfrm>
          <a:prstGeom prst="donut">
            <a:avLst>
              <a:gd fmla="val 12366" name="adj"/>
            </a:avLst>
          </a:prstGeom>
          <a:solidFill>
            <a:srgbClr val="4E6F9B"/>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377" name="Google Shape;377;p30"/>
          <p:cNvSpPr txBox="1"/>
          <p:nvPr/>
        </p:nvSpPr>
        <p:spPr>
          <a:xfrm rot="553">
            <a:off x="-22825" y="1956400"/>
            <a:ext cx="1866000" cy="5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4E6E9A"/>
                </a:solidFill>
                <a:latin typeface="Muli"/>
                <a:ea typeface="Muli"/>
                <a:cs typeface="Muli"/>
                <a:sym typeface="Muli"/>
              </a:rPr>
              <a:t>Подготовка и преобразование данных</a:t>
            </a:r>
            <a:endParaRPr b="1" sz="1000">
              <a:solidFill>
                <a:srgbClr val="4E6E9A"/>
              </a:solidFill>
              <a:latin typeface="Muli"/>
              <a:ea typeface="Muli"/>
              <a:cs typeface="Muli"/>
              <a:sym typeface="Muli"/>
            </a:endParaRPr>
          </a:p>
        </p:txBody>
      </p:sp>
      <p:sp>
        <p:nvSpPr>
          <p:cNvPr id="378" name="Google Shape;378;p30"/>
          <p:cNvSpPr txBox="1"/>
          <p:nvPr/>
        </p:nvSpPr>
        <p:spPr>
          <a:xfrm rot="1297">
            <a:off x="2690482" y="2013670"/>
            <a:ext cx="1590000" cy="5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4E6E9A"/>
                </a:solidFill>
                <a:latin typeface="Muli"/>
                <a:ea typeface="Muli"/>
                <a:cs typeface="Muli"/>
                <a:sym typeface="Muli"/>
              </a:rPr>
              <a:t>Logistic Regression</a:t>
            </a:r>
            <a:endParaRPr b="1" sz="1200">
              <a:solidFill>
                <a:srgbClr val="4E6E9A"/>
              </a:solidFill>
              <a:latin typeface="Muli"/>
              <a:ea typeface="Muli"/>
              <a:cs typeface="Muli"/>
              <a:sym typeface="Muli"/>
            </a:endParaRPr>
          </a:p>
        </p:txBody>
      </p:sp>
      <p:sp>
        <p:nvSpPr>
          <p:cNvPr id="379" name="Google Shape;379;p30"/>
          <p:cNvSpPr txBox="1"/>
          <p:nvPr/>
        </p:nvSpPr>
        <p:spPr>
          <a:xfrm rot="1297">
            <a:off x="3703775" y="3351520"/>
            <a:ext cx="1590000" cy="5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4E6E9A"/>
                </a:solidFill>
                <a:latin typeface="Muli"/>
                <a:ea typeface="Muli"/>
                <a:cs typeface="Muli"/>
                <a:sym typeface="Muli"/>
              </a:rPr>
              <a:t>SVM</a:t>
            </a:r>
            <a:endParaRPr b="1" sz="1800">
              <a:solidFill>
                <a:srgbClr val="4E6E9A"/>
              </a:solidFill>
              <a:latin typeface="Muli"/>
              <a:ea typeface="Muli"/>
              <a:cs typeface="Muli"/>
              <a:sym typeface="Muli"/>
            </a:endParaRPr>
          </a:p>
        </p:txBody>
      </p:sp>
      <p:sp>
        <p:nvSpPr>
          <p:cNvPr id="380" name="Google Shape;380;p30"/>
          <p:cNvSpPr txBox="1"/>
          <p:nvPr/>
        </p:nvSpPr>
        <p:spPr>
          <a:xfrm rot="1609">
            <a:off x="6335427" y="1862063"/>
            <a:ext cx="1281900" cy="5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rgbClr val="4E6E9A"/>
                </a:solidFill>
                <a:latin typeface="Muli"/>
                <a:ea typeface="Muli"/>
                <a:cs typeface="Muli"/>
                <a:sym typeface="Muli"/>
              </a:rPr>
              <a:t>Random Forest</a:t>
            </a:r>
            <a:endParaRPr b="1" sz="1500">
              <a:solidFill>
                <a:srgbClr val="4E6E9A"/>
              </a:solidFill>
              <a:latin typeface="Muli"/>
              <a:ea typeface="Muli"/>
              <a:cs typeface="Muli"/>
              <a:sym typeface="Muli"/>
            </a:endParaRPr>
          </a:p>
        </p:txBody>
      </p:sp>
      <p:sp>
        <p:nvSpPr>
          <p:cNvPr id="381" name="Google Shape;381;p30"/>
          <p:cNvSpPr txBox="1"/>
          <p:nvPr/>
        </p:nvSpPr>
        <p:spPr>
          <a:xfrm rot="-4498437">
            <a:off x="954997" y="3373572"/>
            <a:ext cx="947704" cy="46740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434343"/>
                </a:solidFill>
                <a:latin typeface="Muli"/>
                <a:ea typeface="Muli"/>
                <a:cs typeface="Muli"/>
                <a:sym typeface="Muli"/>
              </a:rPr>
              <a:t>Делим на train и test</a:t>
            </a:r>
            <a:endParaRPr sz="1100">
              <a:solidFill>
                <a:srgbClr val="434343"/>
              </a:solidFill>
              <a:latin typeface="Muli"/>
              <a:ea typeface="Muli"/>
              <a:cs typeface="Muli"/>
              <a:sym typeface="Muli"/>
            </a:endParaRPr>
          </a:p>
        </p:txBody>
      </p:sp>
      <p:sp>
        <p:nvSpPr>
          <p:cNvPr id="382" name="Google Shape;382;p30"/>
          <p:cNvSpPr txBox="1"/>
          <p:nvPr/>
        </p:nvSpPr>
        <p:spPr>
          <a:xfrm rot="-4498604">
            <a:off x="1241470" y="3513692"/>
            <a:ext cx="1157358" cy="36276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434343"/>
                </a:solidFill>
                <a:latin typeface="Muli"/>
                <a:ea typeface="Muli"/>
                <a:cs typeface="Muli"/>
                <a:sym typeface="Muli"/>
              </a:rPr>
              <a:t>Reject_reason - ЦП =y</a:t>
            </a:r>
            <a:endParaRPr sz="900">
              <a:solidFill>
                <a:srgbClr val="434343"/>
              </a:solidFill>
              <a:latin typeface="Muli"/>
              <a:ea typeface="Muli"/>
              <a:cs typeface="Muli"/>
              <a:sym typeface="Muli"/>
            </a:endParaRPr>
          </a:p>
        </p:txBody>
      </p:sp>
      <p:sp>
        <p:nvSpPr>
          <p:cNvPr id="383" name="Google Shape;383;p30"/>
          <p:cNvSpPr txBox="1"/>
          <p:nvPr/>
        </p:nvSpPr>
        <p:spPr>
          <a:xfrm rot="-4498722">
            <a:off x="1508126" y="3567048"/>
            <a:ext cx="1379747" cy="508453"/>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434343"/>
                </a:solidFill>
                <a:latin typeface="Muli"/>
                <a:ea typeface="Muli"/>
                <a:cs typeface="Muli"/>
                <a:sym typeface="Muli"/>
              </a:rPr>
              <a:t>Переводим категориальные признаки в числовые</a:t>
            </a:r>
            <a:endParaRPr sz="900">
              <a:solidFill>
                <a:srgbClr val="434343"/>
              </a:solidFill>
              <a:latin typeface="Muli"/>
              <a:ea typeface="Muli"/>
              <a:cs typeface="Muli"/>
              <a:sym typeface="Muli"/>
            </a:endParaRPr>
          </a:p>
        </p:txBody>
      </p:sp>
      <p:sp>
        <p:nvSpPr>
          <p:cNvPr id="384" name="Google Shape;384;p30"/>
          <p:cNvSpPr txBox="1"/>
          <p:nvPr/>
        </p:nvSpPr>
        <p:spPr>
          <a:xfrm rot="-4498777">
            <a:off x="1966247" y="3664839"/>
            <a:ext cx="1605556" cy="50066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434343"/>
                </a:solidFill>
                <a:latin typeface="Muli"/>
                <a:ea typeface="Muli"/>
                <a:cs typeface="Muli"/>
                <a:sym typeface="Muli"/>
              </a:rPr>
              <a:t>Из столбца Created at выделяем время (интервалы)</a:t>
            </a:r>
            <a:endParaRPr sz="900">
              <a:solidFill>
                <a:srgbClr val="434343"/>
              </a:solidFill>
              <a:latin typeface="Muli"/>
              <a:ea typeface="Muli"/>
              <a:cs typeface="Muli"/>
              <a:sym typeface="Muli"/>
            </a:endParaRPr>
          </a:p>
        </p:txBody>
      </p:sp>
      <p:sp>
        <p:nvSpPr>
          <p:cNvPr id="385" name="Google Shape;385;p30"/>
          <p:cNvSpPr/>
          <p:nvPr/>
        </p:nvSpPr>
        <p:spPr>
          <a:xfrm rot="-5400000">
            <a:off x="181356" y="2767057"/>
            <a:ext cx="224450" cy="264425"/>
          </a:xfrm>
          <a:prstGeom prst="flowChartOffpageConnector">
            <a:avLst/>
          </a:prstGeom>
          <a:solidFill>
            <a:srgbClr val="4E6F9B"/>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latin typeface="Muli"/>
              <a:ea typeface="Muli"/>
              <a:cs typeface="Muli"/>
              <a:sym typeface="Muli"/>
            </a:endParaRPr>
          </a:p>
        </p:txBody>
      </p:sp>
      <p:sp>
        <p:nvSpPr>
          <p:cNvPr id="386" name="Google Shape;386;p30"/>
          <p:cNvSpPr/>
          <p:nvPr/>
        </p:nvSpPr>
        <p:spPr>
          <a:xfrm rot="5400000">
            <a:off x="8679206" y="2767045"/>
            <a:ext cx="224450" cy="264425"/>
          </a:xfrm>
          <a:prstGeom prst="flowChartOffpageConnector">
            <a:avLst/>
          </a:prstGeom>
          <a:solidFill>
            <a:srgbClr val="4E6F9B"/>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latin typeface="Muli"/>
              <a:ea typeface="Muli"/>
              <a:cs typeface="Muli"/>
              <a:sym typeface="Muli"/>
            </a:endParaRPr>
          </a:p>
        </p:txBody>
      </p:sp>
      <p:grpSp>
        <p:nvGrpSpPr>
          <p:cNvPr id="387" name="Google Shape;387;p30"/>
          <p:cNvGrpSpPr/>
          <p:nvPr/>
        </p:nvGrpSpPr>
        <p:grpSpPr>
          <a:xfrm rot="5400000">
            <a:off x="8641234" y="411193"/>
            <a:ext cx="278152" cy="345818"/>
            <a:chOff x="0" y="46600"/>
            <a:chExt cx="3121800" cy="5004600"/>
          </a:xfrm>
        </p:grpSpPr>
        <p:sp>
          <p:nvSpPr>
            <p:cNvPr id="388" name="Google Shape;388;p30"/>
            <p:cNvSpPr/>
            <p:nvPr/>
          </p:nvSpPr>
          <p:spPr>
            <a:xfrm>
              <a:off x="0" y="466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flipH="1">
              <a:off x="0" y="2548900"/>
              <a:ext cx="3121800" cy="2502300"/>
            </a:xfrm>
            <a:prstGeom prst="parallelogram">
              <a:avLst>
                <a:gd fmla="val 55860" name="adj"/>
              </a:avLst>
            </a:prstGeom>
            <a:solidFill>
              <a:srgbClr val="5E85B9">
                <a:alpha val="911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90" name="Google Shape;390;p30"/>
            <p:cNvSpPr/>
            <p:nvPr/>
          </p:nvSpPr>
          <p:spPr>
            <a:xfrm rot="5400000">
              <a:off x="-1450150" y="1671525"/>
              <a:ext cx="4647600" cy="1747200"/>
            </a:xfrm>
            <a:prstGeom prst="triangle">
              <a:avLst>
                <a:gd fmla="val 50126" name="adj"/>
              </a:avLst>
            </a:prstGeom>
            <a:solidFill>
              <a:srgbClr val="38444A">
                <a:alpha val="596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391" name="Google Shape;391;p30"/>
          <p:cNvSpPr/>
          <p:nvPr/>
        </p:nvSpPr>
        <p:spPr>
          <a:xfrm>
            <a:off x="5793229" y="2531837"/>
            <a:ext cx="747600" cy="747600"/>
          </a:xfrm>
          <a:prstGeom prst="donut">
            <a:avLst>
              <a:gd fmla="val 12366" name="adj"/>
            </a:avLst>
          </a:prstGeom>
          <a:solidFill>
            <a:srgbClr val="4E6F9B"/>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392" name="Google Shape;392;p30"/>
          <p:cNvSpPr/>
          <p:nvPr/>
        </p:nvSpPr>
        <p:spPr>
          <a:xfrm>
            <a:off x="6602566" y="2542087"/>
            <a:ext cx="747600" cy="747600"/>
          </a:xfrm>
          <a:prstGeom prst="donut">
            <a:avLst>
              <a:gd fmla="val 12366" name="adj"/>
            </a:avLst>
          </a:prstGeom>
          <a:solidFill>
            <a:srgbClr val="4E6F9B"/>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393" name="Google Shape;393;p30"/>
          <p:cNvSpPr txBox="1"/>
          <p:nvPr/>
        </p:nvSpPr>
        <p:spPr>
          <a:xfrm rot="1436">
            <a:off x="7067675" y="3351525"/>
            <a:ext cx="1436100" cy="5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E6E9A"/>
                </a:solidFill>
                <a:latin typeface="Muli"/>
                <a:ea typeface="Muli"/>
                <a:cs typeface="Muli"/>
                <a:sym typeface="Muli"/>
              </a:rPr>
              <a:t>Обучение модели</a:t>
            </a:r>
            <a:endParaRPr b="1">
              <a:solidFill>
                <a:srgbClr val="4E6E9A"/>
              </a:solidFill>
              <a:latin typeface="Muli"/>
              <a:ea typeface="Muli"/>
              <a:cs typeface="Muli"/>
              <a:sym typeface="Muli"/>
            </a:endParaRPr>
          </a:p>
        </p:txBody>
      </p:sp>
      <p:sp>
        <p:nvSpPr>
          <p:cNvPr id="394" name="Google Shape;394;p30"/>
          <p:cNvSpPr txBox="1"/>
          <p:nvPr/>
        </p:nvSpPr>
        <p:spPr>
          <a:xfrm rot="1497">
            <a:off x="5446175" y="3371025"/>
            <a:ext cx="1378200" cy="5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4E6E9A"/>
                </a:solidFill>
                <a:latin typeface="Muli"/>
                <a:ea typeface="Muli"/>
                <a:cs typeface="Muli"/>
                <a:sym typeface="Muli"/>
              </a:rPr>
              <a:t>Деревья решений</a:t>
            </a:r>
            <a:endParaRPr b="1" sz="1300">
              <a:solidFill>
                <a:srgbClr val="4E6E9A"/>
              </a:solidFill>
              <a:latin typeface="Muli"/>
              <a:ea typeface="Muli"/>
              <a:cs typeface="Muli"/>
              <a:sym typeface="Muli"/>
            </a:endParaRPr>
          </a:p>
        </p:txBody>
      </p:sp>
      <p:sp>
        <p:nvSpPr>
          <p:cNvPr id="395" name="Google Shape;395;p30"/>
          <p:cNvSpPr txBox="1"/>
          <p:nvPr/>
        </p:nvSpPr>
        <p:spPr>
          <a:xfrm rot="1297">
            <a:off x="4562675" y="1928720"/>
            <a:ext cx="1590000" cy="5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4E6E9A"/>
                </a:solidFill>
                <a:latin typeface="Muli"/>
                <a:ea typeface="Muli"/>
                <a:cs typeface="Muli"/>
                <a:sym typeface="Muli"/>
              </a:rPr>
              <a:t>KNN</a:t>
            </a:r>
            <a:endParaRPr b="1" sz="1800">
              <a:solidFill>
                <a:srgbClr val="4E6E9A"/>
              </a:solidFill>
              <a:latin typeface="Muli"/>
              <a:ea typeface="Muli"/>
              <a:cs typeface="Muli"/>
              <a:sym typeface="Muli"/>
            </a:endParaRPr>
          </a:p>
        </p:txBody>
      </p:sp>
      <p:sp>
        <p:nvSpPr>
          <p:cNvPr id="396" name="Google Shape;396;p30"/>
          <p:cNvSpPr/>
          <p:nvPr/>
        </p:nvSpPr>
        <p:spPr>
          <a:xfrm>
            <a:off x="7411916" y="2542087"/>
            <a:ext cx="747600" cy="747600"/>
          </a:xfrm>
          <a:prstGeom prst="donut">
            <a:avLst>
              <a:gd fmla="val 12366" name="adj"/>
            </a:avLst>
          </a:prstGeom>
          <a:solidFill>
            <a:srgbClr val="4E6F9B"/>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397" name="Google Shape;397;p30"/>
          <p:cNvSpPr/>
          <p:nvPr/>
        </p:nvSpPr>
        <p:spPr>
          <a:xfrm>
            <a:off x="8228174" y="2717949"/>
            <a:ext cx="362400" cy="362400"/>
          </a:xfrm>
          <a:prstGeom prst="ellipse">
            <a:avLst/>
          </a:prstGeom>
          <a:solidFill>
            <a:srgbClr val="4E6F9B"/>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latin typeface="Muli"/>
              <a:ea typeface="Muli"/>
              <a:cs typeface="Muli"/>
              <a:sym typeface="Muli"/>
            </a:endParaRPr>
          </a:p>
        </p:txBody>
      </p:sp>
      <p:sp>
        <p:nvSpPr>
          <p:cNvPr id="398" name="Google Shape;398;p30"/>
          <p:cNvSpPr txBox="1"/>
          <p:nvPr/>
        </p:nvSpPr>
        <p:spPr>
          <a:xfrm rot="-4498777">
            <a:off x="7606597" y="3750014"/>
            <a:ext cx="1605556" cy="50066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Muli"/>
                <a:ea typeface="Muli"/>
                <a:cs typeface="Muli"/>
                <a:sym typeface="Muli"/>
              </a:rPr>
              <a:t>Влияние коэффициентов. Выводы</a:t>
            </a:r>
            <a:endParaRPr sz="1100">
              <a:solidFill>
                <a:srgbClr val="434343"/>
              </a:solidFill>
              <a:latin typeface="Muli"/>
              <a:ea typeface="Muli"/>
              <a:cs typeface="Muli"/>
              <a:sym typeface="Mul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