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5/5/2020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5/5/2020</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5/5/2020</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5/5/2020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1031-9482-45B3-BDF2-BDCD6C770D59}"/>
              </a:ext>
            </a:extLst>
          </p:cNvPr>
          <p:cNvSpPr>
            <a:spLocks noGrp="1"/>
          </p:cNvSpPr>
          <p:nvPr>
            <p:ph type="ctrTitle"/>
          </p:nvPr>
        </p:nvSpPr>
        <p:spPr/>
        <p:txBody>
          <a:bodyPr/>
          <a:lstStyle/>
          <a:p>
            <a:r>
              <a:rPr lang="en-US" dirty="0"/>
              <a:t>Professionalism Artifact</a:t>
            </a:r>
          </a:p>
        </p:txBody>
      </p:sp>
      <p:sp>
        <p:nvSpPr>
          <p:cNvPr id="3" name="Subtitle 2">
            <a:extLst>
              <a:ext uri="{FF2B5EF4-FFF2-40B4-BE49-F238E27FC236}">
                <a16:creationId xmlns:a16="http://schemas.microsoft.com/office/drawing/2014/main" id="{1290B469-ECBF-4EB2-A69B-C9F8AFBEAEBC}"/>
              </a:ext>
            </a:extLst>
          </p:cNvPr>
          <p:cNvSpPr>
            <a:spLocks noGrp="1"/>
          </p:cNvSpPr>
          <p:nvPr>
            <p:ph type="subTitle" idx="1"/>
          </p:nvPr>
        </p:nvSpPr>
        <p:spPr/>
        <p:txBody>
          <a:bodyPr/>
          <a:lstStyle/>
          <a:p>
            <a:r>
              <a:rPr lang="en-US" dirty="0"/>
              <a:t>ASTRAIOS </a:t>
            </a:r>
            <a:br>
              <a:rPr lang="en-US" dirty="0"/>
            </a:br>
            <a:r>
              <a:rPr lang="en-US" dirty="0"/>
              <a:t>A SENIOR PROJECT BY IAN WANG</a:t>
            </a:r>
          </a:p>
        </p:txBody>
      </p:sp>
    </p:spTree>
    <p:extLst>
      <p:ext uri="{BB962C8B-B14F-4D97-AF65-F5344CB8AC3E}">
        <p14:creationId xmlns:p14="http://schemas.microsoft.com/office/powerpoint/2010/main" val="197154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FDA5-C0E8-4B82-90EF-B6ACEF5824C5}"/>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BAE7B846-140E-46C2-9454-E5522C7E084F}"/>
              </a:ext>
            </a:extLst>
          </p:cNvPr>
          <p:cNvSpPr>
            <a:spLocks noGrp="1"/>
          </p:cNvSpPr>
          <p:nvPr>
            <p:ph idx="1"/>
          </p:nvPr>
        </p:nvSpPr>
        <p:spPr/>
        <p:txBody>
          <a:bodyPr/>
          <a:lstStyle/>
          <a:p>
            <a:pPr marL="0" indent="0" algn="ctr">
              <a:buNone/>
            </a:pPr>
            <a:r>
              <a:rPr lang="en-US" dirty="0"/>
              <a:t>Seniors plan and implement a project that demonstrates how performance, effort and decisions directly affect success.  Seniors communicate effectively, forge productive relationships with stakeholders, and manage the details of the project professionally.  This includes demonstrating tenacity, adaptability, and creativity in anticipating and mitigating problems.  </a:t>
            </a:r>
          </a:p>
          <a:p>
            <a:pPr marL="0" indent="0" algn="ctr">
              <a:buNone/>
            </a:pPr>
            <a:endParaRPr lang="en-US" dirty="0"/>
          </a:p>
          <a:p>
            <a:pPr marL="0" indent="0" algn="ctr">
              <a:buNone/>
            </a:pPr>
            <a:r>
              <a:rPr lang="en-US" b="1" dirty="0"/>
              <a:t>Total Hours Spent on Project: 82.5</a:t>
            </a:r>
          </a:p>
          <a:p>
            <a:pPr algn="ctr"/>
            <a:endParaRPr lang="en-US" dirty="0"/>
          </a:p>
        </p:txBody>
      </p:sp>
    </p:spTree>
    <p:extLst>
      <p:ext uri="{BB962C8B-B14F-4D97-AF65-F5344CB8AC3E}">
        <p14:creationId xmlns:p14="http://schemas.microsoft.com/office/powerpoint/2010/main" val="1959588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E999A-07B2-412A-99FF-38F54A293B29}"/>
              </a:ext>
            </a:extLst>
          </p:cNvPr>
          <p:cNvSpPr>
            <a:spLocks noGrp="1"/>
          </p:cNvSpPr>
          <p:nvPr>
            <p:ph type="title"/>
          </p:nvPr>
        </p:nvSpPr>
        <p:spPr>
          <a:xfrm>
            <a:off x="769162" y="2858251"/>
            <a:ext cx="4486656" cy="1141497"/>
          </a:xfrm>
        </p:spPr>
        <p:txBody>
          <a:bodyPr/>
          <a:lstStyle/>
          <a:p>
            <a:r>
              <a:rPr lang="en-US" dirty="0"/>
              <a:t>Context</a:t>
            </a:r>
          </a:p>
        </p:txBody>
      </p:sp>
      <p:sp>
        <p:nvSpPr>
          <p:cNvPr id="3" name="Content Placeholder 2">
            <a:extLst>
              <a:ext uri="{FF2B5EF4-FFF2-40B4-BE49-F238E27FC236}">
                <a16:creationId xmlns:a16="http://schemas.microsoft.com/office/drawing/2014/main" id="{738EF44B-9971-415D-94F9-49488D0E7AB3}"/>
              </a:ext>
            </a:extLst>
          </p:cNvPr>
          <p:cNvSpPr>
            <a:spLocks noGrp="1"/>
          </p:cNvSpPr>
          <p:nvPr>
            <p:ph idx="1"/>
          </p:nvPr>
        </p:nvSpPr>
        <p:spPr/>
        <p:txBody>
          <a:bodyPr/>
          <a:lstStyle/>
          <a:p>
            <a:pPr marL="0" indent="0">
              <a:buNone/>
            </a:pPr>
            <a:r>
              <a:rPr lang="en-US" dirty="0"/>
              <a:t>It is important to be a professional because…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97622995"/>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TM10001115[[fn=Parcel]]</Template>
  <TotalTime>1649</TotalTime>
  <Words>80</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Gill Sans MT</vt:lpstr>
      <vt:lpstr>Parcel</vt:lpstr>
      <vt:lpstr>Professionalism Artifact</vt:lpstr>
      <vt:lpstr>GOAL</vt:lpstr>
      <vt:lpstr>Context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Professionalism Artifact</dc:title>
  <dc:creator>Wang, Yiyang (Student)</dc:creator>
  <cp:lastModifiedBy>Wang, Yiyang (Student)</cp:lastModifiedBy>
  <cp:revision>2</cp:revision>
  <dcterms:created xsi:type="dcterms:W3CDTF">2020-05-06T04:02:51Z</dcterms:created>
  <dcterms:modified xsi:type="dcterms:W3CDTF">2020-05-07T07:32:43Z</dcterms:modified>
</cp:coreProperties>
</file>