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2" r:id="rId3"/>
  </p:sldMasterIdLst>
  <p:notesMasterIdLst>
    <p:notesMasterId r:id="rId49"/>
  </p:notesMasterIdLst>
  <p:sldIdLst>
    <p:sldId id="256" r:id="rId4"/>
    <p:sldId id="423" r:id="rId5"/>
    <p:sldId id="453" r:id="rId6"/>
    <p:sldId id="454" r:id="rId7"/>
    <p:sldId id="452" r:id="rId8"/>
    <p:sldId id="395" r:id="rId9"/>
    <p:sldId id="407" r:id="rId10"/>
    <p:sldId id="424" r:id="rId11"/>
    <p:sldId id="425" r:id="rId12"/>
    <p:sldId id="405" r:id="rId13"/>
    <p:sldId id="427" r:id="rId14"/>
    <p:sldId id="411" r:id="rId15"/>
    <p:sldId id="406" r:id="rId16"/>
    <p:sldId id="412" r:id="rId17"/>
    <p:sldId id="428" r:id="rId18"/>
    <p:sldId id="413" r:id="rId19"/>
    <p:sldId id="426" r:id="rId20"/>
    <p:sldId id="414" r:id="rId21"/>
    <p:sldId id="415" r:id="rId22"/>
    <p:sldId id="416" r:id="rId23"/>
    <p:sldId id="418" r:id="rId24"/>
    <p:sldId id="419" r:id="rId25"/>
    <p:sldId id="420" r:id="rId26"/>
    <p:sldId id="429" r:id="rId27"/>
    <p:sldId id="421" r:id="rId28"/>
    <p:sldId id="430" r:id="rId29"/>
    <p:sldId id="431" r:id="rId30"/>
    <p:sldId id="432" r:id="rId31"/>
    <p:sldId id="433" r:id="rId32"/>
    <p:sldId id="434" r:id="rId33"/>
    <p:sldId id="435" r:id="rId34"/>
    <p:sldId id="436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4" r:id="rId43"/>
    <p:sldId id="445" r:id="rId44"/>
    <p:sldId id="450" r:id="rId45"/>
    <p:sldId id="451" r:id="rId46"/>
    <p:sldId id="455" r:id="rId47"/>
    <p:sldId id="38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0051"/>
    <a:srgbClr val="808000"/>
    <a:srgbClr val="990033"/>
    <a:srgbClr val="CCCCFF"/>
    <a:srgbClr val="CC0066"/>
    <a:srgbClr val="993366"/>
    <a:srgbClr val="CC00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2446" autoAdjust="0"/>
  </p:normalViewPr>
  <p:slideViewPr>
    <p:cSldViewPr>
      <p:cViewPr varScale="1">
        <p:scale>
          <a:sx n="95" d="100"/>
          <a:sy n="95" d="100"/>
        </p:scale>
        <p:origin x="-804" y="-9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083AB-BEC3-418E-B95D-7A47931890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194A38-9271-4096-86E1-7602C9B0398F}">
      <dgm:prSet phldrT="[文本]"/>
      <dgm:spPr>
        <a:solidFill>
          <a:srgbClr val="A20051"/>
        </a:solidFill>
      </dgm:spPr>
      <dgm:t>
        <a:bodyPr/>
        <a:lstStyle/>
        <a:p>
          <a:r>
            <a:rPr lang="en-US" altLang="zh-CN" dirty="0" smtClean="0"/>
            <a:t>IDLE</a:t>
          </a:r>
          <a:endParaRPr lang="zh-CN" altLang="en-US" dirty="0"/>
        </a:p>
      </dgm:t>
    </dgm:pt>
    <dgm:pt modelId="{8D5A277F-D047-4F24-BD29-3E16240AE2B2}" type="parTrans" cxnId="{F37B6038-BCFF-4DD2-9897-6526F36BF48B}">
      <dgm:prSet/>
      <dgm:spPr/>
      <dgm:t>
        <a:bodyPr/>
        <a:lstStyle/>
        <a:p>
          <a:endParaRPr lang="zh-CN" altLang="en-US"/>
        </a:p>
      </dgm:t>
    </dgm:pt>
    <dgm:pt modelId="{7C534EC4-525A-40EA-9ACE-D5AAD249CC5D}" type="sibTrans" cxnId="{F37B6038-BCFF-4DD2-9897-6526F36BF48B}">
      <dgm:prSet/>
      <dgm:spPr>
        <a:solidFill>
          <a:srgbClr val="A20051"/>
        </a:solidFill>
      </dgm:spPr>
      <dgm:t>
        <a:bodyPr/>
        <a:lstStyle/>
        <a:p>
          <a:endParaRPr lang="zh-CN" altLang="en-US" dirty="0"/>
        </a:p>
      </dgm:t>
    </dgm:pt>
    <dgm:pt modelId="{D4865592-83C8-4D4B-A1AF-787F8AAD25AB}">
      <dgm:prSet phldrT="[文本]"/>
      <dgm:spPr>
        <a:solidFill>
          <a:srgbClr val="A20051"/>
        </a:solidFill>
      </dgm:spPr>
      <dgm:t>
        <a:bodyPr/>
        <a:lstStyle/>
        <a:p>
          <a:r>
            <a:rPr lang="en-US" altLang="zh-CN" dirty="0" smtClean="0"/>
            <a:t>READY</a:t>
          </a:r>
          <a:endParaRPr lang="zh-CN" altLang="en-US" dirty="0"/>
        </a:p>
      </dgm:t>
    </dgm:pt>
    <dgm:pt modelId="{0CC3E09D-0345-409B-B27F-E89831EA29E2}" type="parTrans" cxnId="{2C18D7EC-FA02-4D02-B672-36C343118424}">
      <dgm:prSet/>
      <dgm:spPr/>
      <dgm:t>
        <a:bodyPr/>
        <a:lstStyle/>
        <a:p>
          <a:endParaRPr lang="zh-CN" altLang="en-US"/>
        </a:p>
      </dgm:t>
    </dgm:pt>
    <dgm:pt modelId="{4B288A9B-A639-4022-9823-D545BE69F37A}" type="sibTrans" cxnId="{2C18D7EC-FA02-4D02-B672-36C343118424}">
      <dgm:prSet/>
      <dgm:spPr>
        <a:solidFill>
          <a:srgbClr val="A20051"/>
        </a:solidFill>
      </dgm:spPr>
      <dgm:t>
        <a:bodyPr/>
        <a:lstStyle/>
        <a:p>
          <a:endParaRPr lang="zh-CN" altLang="en-US" dirty="0"/>
        </a:p>
      </dgm:t>
    </dgm:pt>
    <dgm:pt modelId="{EF5F00EB-6BAE-4DEC-8320-225FB5046AB6}">
      <dgm:prSet phldrT="[文本]"/>
      <dgm:spPr>
        <a:solidFill>
          <a:srgbClr val="A20051"/>
        </a:solidFill>
      </dgm:spPr>
      <dgm:t>
        <a:bodyPr/>
        <a:lstStyle/>
        <a:p>
          <a:r>
            <a:rPr lang="en-US" altLang="zh-CN" dirty="0" smtClean="0"/>
            <a:t>STANDBY</a:t>
          </a:r>
          <a:endParaRPr lang="zh-CN" altLang="en-US" dirty="0"/>
        </a:p>
      </dgm:t>
    </dgm:pt>
    <dgm:pt modelId="{CC31B2F3-382E-4BEA-A5F8-0C0A8A2DC6B4}" type="parTrans" cxnId="{E7DF1E3A-BB24-4F4F-BDF0-3C9DF7B5CFD2}">
      <dgm:prSet/>
      <dgm:spPr/>
      <dgm:t>
        <a:bodyPr/>
        <a:lstStyle/>
        <a:p>
          <a:endParaRPr lang="zh-CN" altLang="en-US"/>
        </a:p>
      </dgm:t>
    </dgm:pt>
    <dgm:pt modelId="{19193F49-387A-4AA0-A232-C48D7931EAE7}" type="sibTrans" cxnId="{E7DF1E3A-BB24-4F4F-BDF0-3C9DF7B5CFD2}">
      <dgm:prSet/>
      <dgm:spPr/>
      <dgm:t>
        <a:bodyPr/>
        <a:lstStyle/>
        <a:p>
          <a:endParaRPr lang="zh-CN" altLang="en-US"/>
        </a:p>
      </dgm:t>
    </dgm:pt>
    <dgm:pt modelId="{0F1DBC52-3805-4096-B94C-BD25500FDF98}" type="pres">
      <dgm:prSet presAssocID="{9BE083AB-BEC3-418E-B95D-7A479318908C}" presName="Name0" presStyleCnt="0">
        <dgm:presLayoutVars>
          <dgm:dir/>
          <dgm:resizeHandles val="exact"/>
        </dgm:presLayoutVars>
      </dgm:prSet>
      <dgm:spPr/>
    </dgm:pt>
    <dgm:pt modelId="{8D9B58B4-1313-476B-AD97-7D0082D3AACF}" type="pres">
      <dgm:prSet presAssocID="{94194A38-9271-4096-86E1-7602C9B0398F}" presName="node" presStyleLbl="node1" presStyleIdx="0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34F11-BC89-4E28-BE6D-76060E5F9430}" type="pres">
      <dgm:prSet presAssocID="{7C534EC4-525A-40EA-9ACE-D5AAD249CC5D}" presName="sibTrans" presStyleLbl="sibTrans2D1" presStyleIdx="0" presStyleCnt="2" custScaleY="46583"/>
      <dgm:spPr/>
      <dgm:t>
        <a:bodyPr/>
        <a:lstStyle/>
        <a:p>
          <a:endParaRPr lang="zh-CN" altLang="en-US"/>
        </a:p>
      </dgm:t>
    </dgm:pt>
    <dgm:pt modelId="{F7E0E3C4-E09C-4875-A944-D2A56E1C0B40}" type="pres">
      <dgm:prSet presAssocID="{7C534EC4-525A-40EA-9ACE-D5AAD249CC5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281903B-4F27-4388-B1A7-2B64216FD467}" type="pres">
      <dgm:prSet presAssocID="{D4865592-83C8-4D4B-A1AF-787F8AAD25AB}" presName="node" presStyleLbl="node1" presStyleIdx="1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3636-723E-4483-B740-2BBFEED1DBB4}" type="pres">
      <dgm:prSet presAssocID="{4B288A9B-A639-4022-9823-D545BE69F37A}" presName="sibTrans" presStyleLbl="sibTrans2D1" presStyleIdx="1" presStyleCnt="2" custScaleY="46583"/>
      <dgm:spPr/>
      <dgm:t>
        <a:bodyPr/>
        <a:lstStyle/>
        <a:p>
          <a:endParaRPr lang="zh-CN" altLang="en-US"/>
        </a:p>
      </dgm:t>
    </dgm:pt>
    <dgm:pt modelId="{0603CDB7-0B1E-4F0D-8133-82072D52829A}" type="pres">
      <dgm:prSet presAssocID="{4B288A9B-A639-4022-9823-D545BE69F37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12532FD-8794-46CE-B8F5-C595326C831F}" type="pres">
      <dgm:prSet presAssocID="{EF5F00EB-6BAE-4DEC-8320-225FB5046AB6}" presName="node" presStyleLbl="node1" presStyleIdx="2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37B6038-BCFF-4DD2-9897-6526F36BF48B}" srcId="{9BE083AB-BEC3-418E-B95D-7A479318908C}" destId="{94194A38-9271-4096-86E1-7602C9B0398F}" srcOrd="0" destOrd="0" parTransId="{8D5A277F-D047-4F24-BD29-3E16240AE2B2}" sibTransId="{7C534EC4-525A-40EA-9ACE-D5AAD249CC5D}"/>
    <dgm:cxn modelId="{2C18D7EC-FA02-4D02-B672-36C343118424}" srcId="{9BE083AB-BEC3-418E-B95D-7A479318908C}" destId="{D4865592-83C8-4D4B-A1AF-787F8AAD25AB}" srcOrd="1" destOrd="0" parTransId="{0CC3E09D-0345-409B-B27F-E89831EA29E2}" sibTransId="{4B288A9B-A639-4022-9823-D545BE69F37A}"/>
    <dgm:cxn modelId="{290BF9D3-9E77-40BA-9458-15F5B315E50E}" type="presOf" srcId="{4B288A9B-A639-4022-9823-D545BE69F37A}" destId="{0603CDB7-0B1E-4F0D-8133-82072D52829A}" srcOrd="1" destOrd="0" presId="urn:microsoft.com/office/officeart/2005/8/layout/process1"/>
    <dgm:cxn modelId="{7856E020-1B2A-4442-A45D-710A043D6841}" type="presOf" srcId="{D4865592-83C8-4D4B-A1AF-787F8AAD25AB}" destId="{1281903B-4F27-4388-B1A7-2B64216FD467}" srcOrd="0" destOrd="0" presId="urn:microsoft.com/office/officeart/2005/8/layout/process1"/>
    <dgm:cxn modelId="{E7DF1E3A-BB24-4F4F-BDF0-3C9DF7B5CFD2}" srcId="{9BE083AB-BEC3-418E-B95D-7A479318908C}" destId="{EF5F00EB-6BAE-4DEC-8320-225FB5046AB6}" srcOrd="2" destOrd="0" parTransId="{CC31B2F3-382E-4BEA-A5F8-0C0A8A2DC6B4}" sibTransId="{19193F49-387A-4AA0-A232-C48D7931EAE7}"/>
    <dgm:cxn modelId="{7B5B81D5-BCC1-4FF3-8E8C-F32F358715E8}" type="presOf" srcId="{EF5F00EB-6BAE-4DEC-8320-225FB5046AB6}" destId="{A12532FD-8794-46CE-B8F5-C595326C831F}" srcOrd="0" destOrd="0" presId="urn:microsoft.com/office/officeart/2005/8/layout/process1"/>
    <dgm:cxn modelId="{0F825533-0A70-4F54-9F01-77DE18972AD5}" type="presOf" srcId="{4B288A9B-A639-4022-9823-D545BE69F37A}" destId="{8D693636-723E-4483-B740-2BBFEED1DBB4}" srcOrd="0" destOrd="0" presId="urn:microsoft.com/office/officeart/2005/8/layout/process1"/>
    <dgm:cxn modelId="{84AECC87-13A1-40C5-9B9B-7814C632F459}" type="presOf" srcId="{7C534EC4-525A-40EA-9ACE-D5AAD249CC5D}" destId="{F7E0E3C4-E09C-4875-A944-D2A56E1C0B40}" srcOrd="1" destOrd="0" presId="urn:microsoft.com/office/officeart/2005/8/layout/process1"/>
    <dgm:cxn modelId="{8D3F9ADE-385B-4BFF-8F1E-696C18A5B9A7}" type="presOf" srcId="{94194A38-9271-4096-86E1-7602C9B0398F}" destId="{8D9B58B4-1313-476B-AD97-7D0082D3AACF}" srcOrd="0" destOrd="0" presId="urn:microsoft.com/office/officeart/2005/8/layout/process1"/>
    <dgm:cxn modelId="{D53A6185-0DB8-4FDE-B4A5-B812FD46FF5C}" type="presOf" srcId="{9BE083AB-BEC3-418E-B95D-7A479318908C}" destId="{0F1DBC52-3805-4096-B94C-BD25500FDF98}" srcOrd="0" destOrd="0" presId="urn:microsoft.com/office/officeart/2005/8/layout/process1"/>
    <dgm:cxn modelId="{EB76F4B1-927F-4599-80AF-AE637F469A27}" type="presOf" srcId="{7C534EC4-525A-40EA-9ACE-D5AAD249CC5D}" destId="{E2534F11-BC89-4E28-BE6D-76060E5F9430}" srcOrd="0" destOrd="0" presId="urn:microsoft.com/office/officeart/2005/8/layout/process1"/>
    <dgm:cxn modelId="{DE406F02-F401-460A-B54B-81FC8C88B5EF}" type="presParOf" srcId="{0F1DBC52-3805-4096-B94C-BD25500FDF98}" destId="{8D9B58B4-1313-476B-AD97-7D0082D3AACF}" srcOrd="0" destOrd="0" presId="urn:microsoft.com/office/officeart/2005/8/layout/process1"/>
    <dgm:cxn modelId="{F830EE56-E53C-408B-962A-FAF3CA3C3EFD}" type="presParOf" srcId="{0F1DBC52-3805-4096-B94C-BD25500FDF98}" destId="{E2534F11-BC89-4E28-BE6D-76060E5F9430}" srcOrd="1" destOrd="0" presId="urn:microsoft.com/office/officeart/2005/8/layout/process1"/>
    <dgm:cxn modelId="{DD3A6E1C-C4CF-4ED1-92E1-6A2988359FF4}" type="presParOf" srcId="{E2534F11-BC89-4E28-BE6D-76060E5F9430}" destId="{F7E0E3C4-E09C-4875-A944-D2A56E1C0B40}" srcOrd="0" destOrd="0" presId="urn:microsoft.com/office/officeart/2005/8/layout/process1"/>
    <dgm:cxn modelId="{0E1BDCC5-8F9A-4098-9EDC-178D777EA882}" type="presParOf" srcId="{0F1DBC52-3805-4096-B94C-BD25500FDF98}" destId="{1281903B-4F27-4388-B1A7-2B64216FD467}" srcOrd="2" destOrd="0" presId="urn:microsoft.com/office/officeart/2005/8/layout/process1"/>
    <dgm:cxn modelId="{4B4D6977-ECB8-468D-A825-F8970A57A573}" type="presParOf" srcId="{0F1DBC52-3805-4096-B94C-BD25500FDF98}" destId="{8D693636-723E-4483-B740-2BBFEED1DBB4}" srcOrd="3" destOrd="0" presId="urn:microsoft.com/office/officeart/2005/8/layout/process1"/>
    <dgm:cxn modelId="{FC1496A1-FBDF-4B16-9BDA-D67224E7A8D6}" type="presParOf" srcId="{8D693636-723E-4483-B740-2BBFEED1DBB4}" destId="{0603CDB7-0B1E-4F0D-8133-82072D52829A}" srcOrd="0" destOrd="0" presId="urn:microsoft.com/office/officeart/2005/8/layout/process1"/>
    <dgm:cxn modelId="{D5FA0015-C125-4404-A86D-F754773287DC}" type="presParOf" srcId="{0F1DBC52-3805-4096-B94C-BD25500FDF98}" destId="{A12532FD-8794-46CE-B8F5-C595326C83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E083AB-BEC3-418E-B95D-7A479318908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4194A38-9271-4096-86E1-7602C9B0398F}">
      <dgm:prSet phldrT="[文本]"/>
      <dgm:spPr>
        <a:solidFill>
          <a:srgbClr val="A20051"/>
        </a:solidFill>
      </dgm:spPr>
      <dgm:t>
        <a:bodyPr/>
        <a:lstStyle/>
        <a:p>
          <a:r>
            <a:rPr lang="en-US" altLang="zh-CN" dirty="0" smtClean="0"/>
            <a:t>INACTIVE</a:t>
          </a:r>
          <a:endParaRPr lang="zh-CN" altLang="en-US" dirty="0"/>
        </a:p>
      </dgm:t>
    </dgm:pt>
    <dgm:pt modelId="{8D5A277F-D047-4F24-BD29-3E16240AE2B2}" type="parTrans" cxnId="{F37B6038-BCFF-4DD2-9897-6526F36BF48B}">
      <dgm:prSet/>
      <dgm:spPr/>
      <dgm:t>
        <a:bodyPr/>
        <a:lstStyle/>
        <a:p>
          <a:endParaRPr lang="zh-CN" altLang="en-US"/>
        </a:p>
      </dgm:t>
    </dgm:pt>
    <dgm:pt modelId="{7C534EC4-525A-40EA-9ACE-D5AAD249CC5D}" type="sibTrans" cxnId="{F37B6038-BCFF-4DD2-9897-6526F36BF48B}">
      <dgm:prSet/>
      <dgm:spPr>
        <a:solidFill>
          <a:srgbClr val="A20051"/>
        </a:solidFill>
      </dgm:spPr>
      <dgm:t>
        <a:bodyPr/>
        <a:lstStyle/>
        <a:p>
          <a:endParaRPr lang="zh-CN" altLang="en-US" dirty="0"/>
        </a:p>
      </dgm:t>
    </dgm:pt>
    <dgm:pt modelId="{D4865592-83C8-4D4B-A1AF-787F8AAD25AB}">
      <dgm:prSet phldrT="[文本]"/>
      <dgm:spPr>
        <a:solidFill>
          <a:srgbClr val="A20051"/>
        </a:solidFill>
      </dgm:spPr>
      <dgm:t>
        <a:bodyPr/>
        <a:lstStyle/>
        <a:p>
          <a:r>
            <a:rPr lang="en-US" altLang="zh-CN" dirty="0" smtClean="0"/>
            <a:t>ACTIVE</a:t>
          </a:r>
          <a:endParaRPr lang="zh-CN" altLang="en-US" dirty="0"/>
        </a:p>
      </dgm:t>
    </dgm:pt>
    <dgm:pt modelId="{0CC3E09D-0345-409B-B27F-E89831EA29E2}" type="parTrans" cxnId="{2C18D7EC-FA02-4D02-B672-36C343118424}">
      <dgm:prSet/>
      <dgm:spPr/>
      <dgm:t>
        <a:bodyPr/>
        <a:lstStyle/>
        <a:p>
          <a:endParaRPr lang="zh-CN" altLang="en-US"/>
        </a:p>
      </dgm:t>
    </dgm:pt>
    <dgm:pt modelId="{4B288A9B-A639-4022-9823-D545BE69F37A}" type="sibTrans" cxnId="{2C18D7EC-FA02-4D02-B672-36C343118424}">
      <dgm:prSet/>
      <dgm:spPr>
        <a:noFill/>
      </dgm:spPr>
      <dgm:t>
        <a:bodyPr/>
        <a:lstStyle/>
        <a:p>
          <a:endParaRPr lang="zh-CN" altLang="en-US" dirty="0"/>
        </a:p>
      </dgm:t>
    </dgm:pt>
    <dgm:pt modelId="{EF5F00EB-6BAE-4DEC-8320-225FB5046AB6}">
      <dgm:prSet phldrT="[文本]"/>
      <dgm:spPr>
        <a:noFill/>
        <a:ln>
          <a:noFill/>
        </a:ln>
      </dgm:spPr>
      <dgm:t>
        <a:bodyPr/>
        <a:lstStyle/>
        <a:p>
          <a:endParaRPr lang="zh-CN" altLang="en-US" dirty="0"/>
        </a:p>
      </dgm:t>
    </dgm:pt>
    <dgm:pt modelId="{19193F49-387A-4AA0-A232-C48D7931EAE7}" type="sibTrans" cxnId="{E7DF1E3A-BB24-4F4F-BDF0-3C9DF7B5CFD2}">
      <dgm:prSet/>
      <dgm:spPr/>
      <dgm:t>
        <a:bodyPr/>
        <a:lstStyle/>
        <a:p>
          <a:endParaRPr lang="zh-CN" altLang="en-US"/>
        </a:p>
      </dgm:t>
    </dgm:pt>
    <dgm:pt modelId="{CC31B2F3-382E-4BEA-A5F8-0C0A8A2DC6B4}" type="parTrans" cxnId="{E7DF1E3A-BB24-4F4F-BDF0-3C9DF7B5CFD2}">
      <dgm:prSet/>
      <dgm:spPr/>
      <dgm:t>
        <a:bodyPr/>
        <a:lstStyle/>
        <a:p>
          <a:endParaRPr lang="zh-CN" altLang="en-US"/>
        </a:p>
      </dgm:t>
    </dgm:pt>
    <dgm:pt modelId="{0F1DBC52-3805-4096-B94C-BD25500FDF98}" type="pres">
      <dgm:prSet presAssocID="{9BE083AB-BEC3-418E-B95D-7A479318908C}" presName="Name0" presStyleCnt="0">
        <dgm:presLayoutVars>
          <dgm:dir/>
          <dgm:resizeHandles val="exact"/>
        </dgm:presLayoutVars>
      </dgm:prSet>
      <dgm:spPr/>
    </dgm:pt>
    <dgm:pt modelId="{8D9B58B4-1313-476B-AD97-7D0082D3AACF}" type="pres">
      <dgm:prSet presAssocID="{94194A38-9271-4096-86E1-7602C9B0398F}" presName="node" presStyleLbl="node1" presStyleIdx="0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534F11-BC89-4E28-BE6D-76060E5F9430}" type="pres">
      <dgm:prSet presAssocID="{7C534EC4-525A-40EA-9ACE-D5AAD249CC5D}" presName="sibTrans" presStyleLbl="sibTrans2D1" presStyleIdx="0" presStyleCnt="2" custScaleY="46583"/>
      <dgm:spPr/>
      <dgm:t>
        <a:bodyPr/>
        <a:lstStyle/>
        <a:p>
          <a:endParaRPr lang="zh-CN" altLang="en-US"/>
        </a:p>
      </dgm:t>
    </dgm:pt>
    <dgm:pt modelId="{F7E0E3C4-E09C-4875-A944-D2A56E1C0B40}" type="pres">
      <dgm:prSet presAssocID="{7C534EC4-525A-40EA-9ACE-D5AAD249CC5D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1281903B-4F27-4388-B1A7-2B64216FD467}" type="pres">
      <dgm:prSet presAssocID="{D4865592-83C8-4D4B-A1AF-787F8AAD25AB}" presName="node" presStyleLbl="node1" presStyleIdx="1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93636-723E-4483-B740-2BBFEED1DBB4}" type="pres">
      <dgm:prSet presAssocID="{4B288A9B-A639-4022-9823-D545BE69F37A}" presName="sibTrans" presStyleLbl="sibTrans2D1" presStyleIdx="1" presStyleCnt="2" custScaleY="46583"/>
      <dgm:spPr/>
      <dgm:t>
        <a:bodyPr/>
        <a:lstStyle/>
        <a:p>
          <a:endParaRPr lang="zh-CN" altLang="en-US"/>
        </a:p>
      </dgm:t>
    </dgm:pt>
    <dgm:pt modelId="{0603CDB7-0B1E-4F0D-8133-82072D52829A}" type="pres">
      <dgm:prSet presAssocID="{4B288A9B-A639-4022-9823-D545BE69F37A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12532FD-8794-46CE-B8F5-C595326C831F}" type="pres">
      <dgm:prSet presAssocID="{EF5F00EB-6BAE-4DEC-8320-225FB5046AB6}" presName="node" presStyleLbl="node1" presStyleIdx="2" presStyleCnt="3" custScaleX="55456" custScaleY="386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BC3011A-D92E-41F5-B0D4-2A5E4B2D120E}" type="presOf" srcId="{94194A38-9271-4096-86E1-7602C9B0398F}" destId="{8D9B58B4-1313-476B-AD97-7D0082D3AACF}" srcOrd="0" destOrd="0" presId="urn:microsoft.com/office/officeart/2005/8/layout/process1"/>
    <dgm:cxn modelId="{F4BAD600-1A05-4664-927F-C9BA89C9E972}" type="presOf" srcId="{4B288A9B-A639-4022-9823-D545BE69F37A}" destId="{8D693636-723E-4483-B740-2BBFEED1DBB4}" srcOrd="0" destOrd="0" presId="urn:microsoft.com/office/officeart/2005/8/layout/process1"/>
    <dgm:cxn modelId="{65E6B80E-796B-4624-A3B2-067CFDA76E22}" type="presOf" srcId="{7C534EC4-525A-40EA-9ACE-D5AAD249CC5D}" destId="{F7E0E3C4-E09C-4875-A944-D2A56E1C0B40}" srcOrd="1" destOrd="0" presId="urn:microsoft.com/office/officeart/2005/8/layout/process1"/>
    <dgm:cxn modelId="{C5EC05FC-2E6E-42C4-98EB-629716340596}" type="presOf" srcId="{9BE083AB-BEC3-418E-B95D-7A479318908C}" destId="{0F1DBC52-3805-4096-B94C-BD25500FDF98}" srcOrd="0" destOrd="0" presId="urn:microsoft.com/office/officeart/2005/8/layout/process1"/>
    <dgm:cxn modelId="{99D43ABB-20A3-427E-A630-08999CB14255}" type="presOf" srcId="{4B288A9B-A639-4022-9823-D545BE69F37A}" destId="{0603CDB7-0B1E-4F0D-8133-82072D52829A}" srcOrd="1" destOrd="0" presId="urn:microsoft.com/office/officeart/2005/8/layout/process1"/>
    <dgm:cxn modelId="{78FFCA91-7EC9-4C6F-AACE-2B1CA1C5F15F}" type="presOf" srcId="{7C534EC4-525A-40EA-9ACE-D5AAD249CC5D}" destId="{E2534F11-BC89-4E28-BE6D-76060E5F9430}" srcOrd="0" destOrd="0" presId="urn:microsoft.com/office/officeart/2005/8/layout/process1"/>
    <dgm:cxn modelId="{2C18D7EC-FA02-4D02-B672-36C343118424}" srcId="{9BE083AB-BEC3-418E-B95D-7A479318908C}" destId="{D4865592-83C8-4D4B-A1AF-787F8AAD25AB}" srcOrd="1" destOrd="0" parTransId="{0CC3E09D-0345-409B-B27F-E89831EA29E2}" sibTransId="{4B288A9B-A639-4022-9823-D545BE69F37A}"/>
    <dgm:cxn modelId="{F37B6038-BCFF-4DD2-9897-6526F36BF48B}" srcId="{9BE083AB-BEC3-418E-B95D-7A479318908C}" destId="{94194A38-9271-4096-86E1-7602C9B0398F}" srcOrd="0" destOrd="0" parTransId="{8D5A277F-D047-4F24-BD29-3E16240AE2B2}" sibTransId="{7C534EC4-525A-40EA-9ACE-D5AAD249CC5D}"/>
    <dgm:cxn modelId="{8780A1E7-CD2C-4BC9-A26E-8108F0338C68}" type="presOf" srcId="{D4865592-83C8-4D4B-A1AF-787F8AAD25AB}" destId="{1281903B-4F27-4388-B1A7-2B64216FD467}" srcOrd="0" destOrd="0" presId="urn:microsoft.com/office/officeart/2005/8/layout/process1"/>
    <dgm:cxn modelId="{E7DF1E3A-BB24-4F4F-BDF0-3C9DF7B5CFD2}" srcId="{9BE083AB-BEC3-418E-B95D-7A479318908C}" destId="{EF5F00EB-6BAE-4DEC-8320-225FB5046AB6}" srcOrd="2" destOrd="0" parTransId="{CC31B2F3-382E-4BEA-A5F8-0C0A8A2DC6B4}" sibTransId="{19193F49-387A-4AA0-A232-C48D7931EAE7}"/>
    <dgm:cxn modelId="{C00F77A3-E042-477D-956B-04A31E28A9B1}" type="presOf" srcId="{EF5F00EB-6BAE-4DEC-8320-225FB5046AB6}" destId="{A12532FD-8794-46CE-B8F5-C595326C831F}" srcOrd="0" destOrd="0" presId="urn:microsoft.com/office/officeart/2005/8/layout/process1"/>
    <dgm:cxn modelId="{E77030B0-CCEE-406F-B833-7B21B37870D0}" type="presParOf" srcId="{0F1DBC52-3805-4096-B94C-BD25500FDF98}" destId="{8D9B58B4-1313-476B-AD97-7D0082D3AACF}" srcOrd="0" destOrd="0" presId="urn:microsoft.com/office/officeart/2005/8/layout/process1"/>
    <dgm:cxn modelId="{95D64460-79AF-4C7E-AF3E-A365D465D4FC}" type="presParOf" srcId="{0F1DBC52-3805-4096-B94C-BD25500FDF98}" destId="{E2534F11-BC89-4E28-BE6D-76060E5F9430}" srcOrd="1" destOrd="0" presId="urn:microsoft.com/office/officeart/2005/8/layout/process1"/>
    <dgm:cxn modelId="{AA354541-167A-4852-9EB5-C82618A0E338}" type="presParOf" srcId="{E2534F11-BC89-4E28-BE6D-76060E5F9430}" destId="{F7E0E3C4-E09C-4875-A944-D2A56E1C0B40}" srcOrd="0" destOrd="0" presId="urn:microsoft.com/office/officeart/2005/8/layout/process1"/>
    <dgm:cxn modelId="{0AD1300D-91C8-4863-B886-40E088A3D77B}" type="presParOf" srcId="{0F1DBC52-3805-4096-B94C-BD25500FDF98}" destId="{1281903B-4F27-4388-B1A7-2B64216FD467}" srcOrd="2" destOrd="0" presId="urn:microsoft.com/office/officeart/2005/8/layout/process1"/>
    <dgm:cxn modelId="{8287F7DC-2A9A-4136-8963-A929313405D8}" type="presParOf" srcId="{0F1DBC52-3805-4096-B94C-BD25500FDF98}" destId="{8D693636-723E-4483-B740-2BBFEED1DBB4}" srcOrd="3" destOrd="0" presId="urn:microsoft.com/office/officeart/2005/8/layout/process1"/>
    <dgm:cxn modelId="{E0C507A2-5E4C-4B96-9421-9BFA77278E03}" type="presParOf" srcId="{8D693636-723E-4483-B740-2BBFEED1DBB4}" destId="{0603CDB7-0B1E-4F0D-8133-82072D52829A}" srcOrd="0" destOrd="0" presId="urn:microsoft.com/office/officeart/2005/8/layout/process1"/>
    <dgm:cxn modelId="{A0E20557-A595-4ABE-A88A-9DEA01F4A65F}" type="presParOf" srcId="{0F1DBC52-3805-4096-B94C-BD25500FDF98}" destId="{A12532FD-8794-46CE-B8F5-C595326C83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9B58B4-1313-476B-AD97-7D0082D3AACF}">
      <dsp:nvSpPr>
        <dsp:cNvPr id="0" name=""/>
        <dsp:cNvSpPr/>
      </dsp:nvSpPr>
      <dsp:spPr>
        <a:xfrm>
          <a:off x="1014" y="264862"/>
          <a:ext cx="1371717" cy="573580"/>
        </a:xfrm>
        <a:prstGeom prst="roundRect">
          <a:avLst>
            <a:gd name="adj" fmla="val 10000"/>
          </a:avLst>
        </a:prstGeom>
        <a:solidFill>
          <a:srgbClr val="A2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IDLE</a:t>
          </a:r>
          <a:endParaRPr lang="zh-CN" altLang="en-US" sz="2000" kern="1200" dirty="0"/>
        </a:p>
      </dsp:txBody>
      <dsp:txXfrm>
        <a:off x="1014" y="264862"/>
        <a:ext cx="1371717" cy="573580"/>
      </dsp:txXfrm>
    </dsp:sp>
    <dsp:sp modelId="{E2534F11-BC89-4E28-BE6D-76060E5F9430}">
      <dsp:nvSpPr>
        <dsp:cNvPr id="0" name=""/>
        <dsp:cNvSpPr/>
      </dsp:nvSpPr>
      <dsp:spPr>
        <a:xfrm>
          <a:off x="1620084" y="408775"/>
          <a:ext cx="524386" cy="285755"/>
        </a:xfrm>
        <a:prstGeom prst="rightArrow">
          <a:avLst>
            <a:gd name="adj1" fmla="val 60000"/>
            <a:gd name="adj2" fmla="val 50000"/>
          </a:avLst>
        </a:prstGeom>
        <a:solidFill>
          <a:srgbClr val="A200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1620084" y="408775"/>
        <a:ext cx="524386" cy="285755"/>
      </dsp:txXfrm>
    </dsp:sp>
    <dsp:sp modelId="{1281903B-4F27-4388-B1A7-2B64216FD467}">
      <dsp:nvSpPr>
        <dsp:cNvPr id="0" name=""/>
        <dsp:cNvSpPr/>
      </dsp:nvSpPr>
      <dsp:spPr>
        <a:xfrm>
          <a:off x="2362141" y="264862"/>
          <a:ext cx="1371717" cy="573580"/>
        </a:xfrm>
        <a:prstGeom prst="roundRect">
          <a:avLst>
            <a:gd name="adj" fmla="val 10000"/>
          </a:avLst>
        </a:prstGeom>
        <a:solidFill>
          <a:srgbClr val="A2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READY</a:t>
          </a:r>
          <a:endParaRPr lang="zh-CN" altLang="en-US" sz="2000" kern="1200" dirty="0"/>
        </a:p>
      </dsp:txBody>
      <dsp:txXfrm>
        <a:off x="2362141" y="264862"/>
        <a:ext cx="1371717" cy="573580"/>
      </dsp:txXfrm>
    </dsp:sp>
    <dsp:sp modelId="{8D693636-723E-4483-B740-2BBFEED1DBB4}">
      <dsp:nvSpPr>
        <dsp:cNvPr id="0" name=""/>
        <dsp:cNvSpPr/>
      </dsp:nvSpPr>
      <dsp:spPr>
        <a:xfrm>
          <a:off x="3981210" y="408775"/>
          <a:ext cx="524386" cy="285755"/>
        </a:xfrm>
        <a:prstGeom prst="rightArrow">
          <a:avLst>
            <a:gd name="adj1" fmla="val 60000"/>
            <a:gd name="adj2" fmla="val 50000"/>
          </a:avLst>
        </a:prstGeom>
        <a:solidFill>
          <a:srgbClr val="A200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981210" y="408775"/>
        <a:ext cx="524386" cy="285755"/>
      </dsp:txXfrm>
    </dsp:sp>
    <dsp:sp modelId="{A12532FD-8794-46CE-B8F5-C595326C831F}">
      <dsp:nvSpPr>
        <dsp:cNvPr id="0" name=""/>
        <dsp:cNvSpPr/>
      </dsp:nvSpPr>
      <dsp:spPr>
        <a:xfrm>
          <a:off x="4723267" y="264862"/>
          <a:ext cx="1371717" cy="573580"/>
        </a:xfrm>
        <a:prstGeom prst="roundRect">
          <a:avLst>
            <a:gd name="adj" fmla="val 10000"/>
          </a:avLst>
        </a:prstGeom>
        <a:solidFill>
          <a:srgbClr val="A2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STANDBY</a:t>
          </a:r>
          <a:endParaRPr lang="zh-CN" altLang="en-US" sz="2000" kern="1200" dirty="0"/>
        </a:p>
      </dsp:txBody>
      <dsp:txXfrm>
        <a:off x="4723267" y="264862"/>
        <a:ext cx="1371717" cy="5735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D9B58B4-1313-476B-AD97-7D0082D3AACF}">
      <dsp:nvSpPr>
        <dsp:cNvPr id="0" name=""/>
        <dsp:cNvSpPr/>
      </dsp:nvSpPr>
      <dsp:spPr>
        <a:xfrm>
          <a:off x="1014" y="264862"/>
          <a:ext cx="1371717" cy="573580"/>
        </a:xfrm>
        <a:prstGeom prst="roundRect">
          <a:avLst>
            <a:gd name="adj" fmla="val 10000"/>
          </a:avLst>
        </a:prstGeom>
        <a:solidFill>
          <a:srgbClr val="A2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INACTIVE</a:t>
          </a:r>
          <a:endParaRPr lang="zh-CN" altLang="en-US" sz="2000" kern="1200" dirty="0"/>
        </a:p>
      </dsp:txBody>
      <dsp:txXfrm>
        <a:off x="1014" y="264862"/>
        <a:ext cx="1371717" cy="573580"/>
      </dsp:txXfrm>
    </dsp:sp>
    <dsp:sp modelId="{E2534F11-BC89-4E28-BE6D-76060E5F9430}">
      <dsp:nvSpPr>
        <dsp:cNvPr id="0" name=""/>
        <dsp:cNvSpPr/>
      </dsp:nvSpPr>
      <dsp:spPr>
        <a:xfrm>
          <a:off x="1620084" y="408775"/>
          <a:ext cx="524386" cy="285755"/>
        </a:xfrm>
        <a:prstGeom prst="rightArrow">
          <a:avLst>
            <a:gd name="adj1" fmla="val 60000"/>
            <a:gd name="adj2" fmla="val 50000"/>
          </a:avLst>
        </a:prstGeom>
        <a:solidFill>
          <a:srgbClr val="A2005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1620084" y="408775"/>
        <a:ext cx="524386" cy="285755"/>
      </dsp:txXfrm>
    </dsp:sp>
    <dsp:sp modelId="{1281903B-4F27-4388-B1A7-2B64216FD467}">
      <dsp:nvSpPr>
        <dsp:cNvPr id="0" name=""/>
        <dsp:cNvSpPr/>
      </dsp:nvSpPr>
      <dsp:spPr>
        <a:xfrm>
          <a:off x="2362141" y="264862"/>
          <a:ext cx="1371717" cy="573580"/>
        </a:xfrm>
        <a:prstGeom prst="roundRect">
          <a:avLst>
            <a:gd name="adj" fmla="val 10000"/>
          </a:avLst>
        </a:prstGeom>
        <a:solidFill>
          <a:srgbClr val="A200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ACTIVE</a:t>
          </a:r>
          <a:endParaRPr lang="zh-CN" altLang="en-US" sz="2000" kern="1200" dirty="0"/>
        </a:p>
      </dsp:txBody>
      <dsp:txXfrm>
        <a:off x="2362141" y="264862"/>
        <a:ext cx="1371717" cy="573580"/>
      </dsp:txXfrm>
    </dsp:sp>
    <dsp:sp modelId="{8D693636-723E-4483-B740-2BBFEED1DBB4}">
      <dsp:nvSpPr>
        <dsp:cNvPr id="0" name=""/>
        <dsp:cNvSpPr/>
      </dsp:nvSpPr>
      <dsp:spPr>
        <a:xfrm>
          <a:off x="3981210" y="408775"/>
          <a:ext cx="524386" cy="28575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 dirty="0"/>
        </a:p>
      </dsp:txBody>
      <dsp:txXfrm>
        <a:off x="3981210" y="408775"/>
        <a:ext cx="524386" cy="285755"/>
      </dsp:txXfrm>
    </dsp:sp>
    <dsp:sp modelId="{A12532FD-8794-46CE-B8F5-C595326C831F}">
      <dsp:nvSpPr>
        <dsp:cNvPr id="0" name=""/>
        <dsp:cNvSpPr/>
      </dsp:nvSpPr>
      <dsp:spPr>
        <a:xfrm>
          <a:off x="4723267" y="264862"/>
          <a:ext cx="1371717" cy="57358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 dirty="0"/>
        </a:p>
      </dsp:txBody>
      <dsp:txXfrm>
        <a:off x="4723267" y="264862"/>
        <a:ext cx="1371717" cy="573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861E11-7931-414E-96DA-56A37EA5BBC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E765D-4E70-4AC4-980A-A05BF2C19605}" type="slidenum">
              <a:rPr lang="zh-CN" altLang="zh-CN" smtClean="0"/>
              <a:pPr/>
              <a:t>8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1CA803-7AEB-4256-9593-D1B589E2F10B}" type="slidenum">
              <a:rPr lang="zh-CN" altLang="zh-CN" smtClean="0"/>
              <a:pPr/>
              <a:t>24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71779E-B340-48B3-8955-D24160DE3373}" type="slidenum">
              <a:rPr lang="zh-CN" altLang="zh-CN" smtClean="0"/>
              <a:pPr/>
              <a:t>42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7263C-F7A9-4E1A-BA36-3A15A2117069}" type="slidenum">
              <a:rPr lang="zh-CN" altLang="zh-CN" smtClean="0"/>
              <a:pPr/>
              <a:t>43</a:t>
            </a:fld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7263C-F7A9-4E1A-BA36-3A15A2117069}" type="slidenum">
              <a:rPr lang="zh-CN" altLang="zh-CN" smtClean="0"/>
              <a:pPr/>
              <a:t>44</a:t>
            </a:fld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2F4D7-54CC-497B-B133-3C527C83A1DC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A7A44-560C-4755-B34F-2BCF25D20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83270-E085-45BD-84A5-2159E1E213D4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F894-8B66-403E-8066-3E289DFFFF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2C1B7-5A29-4040-87A6-BB7FE3199735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0DD26-AD11-4A4B-A092-A7A70BCAEA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5288" y="6505575"/>
            <a:ext cx="881062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29517F75-4B75-4C14-88E4-43A8AFE41075}" type="datetime11">
              <a:rPr lang="zh-CN" altLang="en-US" sz="1400"/>
              <a:pPr>
                <a:defRPr/>
              </a:pPr>
              <a:t>10:28:52</a:t>
            </a:fld>
            <a:endParaRPr lang="zh-CN" altLang="en-US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EC81-0292-4D9D-9459-CAFE0B6ED3D1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DA9D1-FE93-4ED8-9AC9-53C3EDE830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9FE5F-17E3-4245-B85F-E04D11D0752D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BA25A-C7B8-4A76-B380-D7CB22713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2873D-08B2-48F5-9925-85ED6CD3043E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9F57-7E82-467F-8537-098D9F4C8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6AA31-1F9A-46B2-8101-A494E519A73E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54660-323A-4AD1-BD88-89F688FAE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0F38B-2EA5-4EA7-8DD3-F1E1CB10821C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D366C-58F7-4F00-99DE-EA94FDABD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489E6-D82C-4E7C-B395-9987C0E33DD9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2B53B-3ADA-4FCE-AC1F-AE6961C45D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3DE78-EBE9-4CF5-96EB-CB5E6328AE13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D7EDE-0C2E-4109-9BD7-E75F059374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0AD5D-DE41-4475-990F-3291668B0E7F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106C7-9A7B-4CD7-BF32-FF3908DB09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fld id="{1CF09DB8-1388-4D91-B1BA-BB13951D6E1F}" type="datetime1">
              <a:rPr lang="zh-CN" altLang="en-US"/>
              <a:pPr>
                <a:defRPr/>
              </a:pPr>
              <a:t>2015/10/26</a:t>
            </a:fld>
            <a:endParaRPr lang="zh-CN" altLang="en-US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56CF8707-E3D0-4079-932E-BC23884ADF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29" name="未知"/>
          <p:cNvSpPr>
            <a:spLocks/>
          </p:cNvSpPr>
          <p:nvPr userDrawn="1"/>
        </p:nvSpPr>
        <p:spPr bwMode="auto">
          <a:xfrm>
            <a:off x="-12700" y="-15875"/>
            <a:ext cx="5708650" cy="6894513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0" y="134"/>
              </a:cxn>
              <a:cxn ang="0">
                <a:pos x="21600" y="134"/>
              </a:cxn>
              <a:cxn ang="0">
                <a:pos x="17410" y="21600"/>
              </a:cxn>
              <a:cxn ang="0">
                <a:pos x="107" y="21600"/>
              </a:cxn>
              <a:cxn ang="0">
                <a:pos x="107" y="0"/>
              </a:cxn>
              <a:cxn ang="0">
                <a:pos x="270" y="45"/>
              </a:cxn>
            </a:cxnLst>
            <a:rect l="T0" t="T1" r="T2" b="T3"/>
            <a:pathLst>
              <a:path w="21600" h="21600">
                <a:moveTo>
                  <a:pt x="0" y="134"/>
                </a:moveTo>
                <a:lnTo>
                  <a:pt x="21600" y="134"/>
                </a:lnTo>
                <a:lnTo>
                  <a:pt x="17410" y="21600"/>
                </a:lnTo>
                <a:lnTo>
                  <a:pt x="107" y="21600"/>
                </a:lnTo>
                <a:lnTo>
                  <a:pt x="107" y="0"/>
                </a:lnTo>
                <a:lnTo>
                  <a:pt x="270" y="45"/>
                </a:lnTo>
              </a:path>
            </a:pathLst>
          </a:custGeom>
          <a:solidFill>
            <a:srgbClr val="DDDDDD">
              <a:alpha val="71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楷体_GB2312" pitchFamily="49" charset="-122"/>
            </a:endParaRPr>
          </a:p>
        </p:txBody>
      </p:sp>
      <p:pic>
        <p:nvPicPr>
          <p:cNvPr id="2054" name="Picture 6" descr="02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18000"/>
          </a:blip>
          <a:srcRect/>
          <a:stretch>
            <a:fillRect/>
          </a:stretch>
        </p:blipFill>
        <p:spPr bwMode="auto">
          <a:xfrm>
            <a:off x="395288" y="404813"/>
            <a:ext cx="2735262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 descr="0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7350" y="1127125"/>
            <a:ext cx="874871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 descr="06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3813" y="1485900"/>
            <a:ext cx="6457951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 descr="07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25400" y="1701800"/>
            <a:ext cx="6153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4"/>
          <p:cNvSpPr txBox="1">
            <a:spLocks noChangeArrowheads="1"/>
          </p:cNvSpPr>
          <p:nvPr userDrawn="1"/>
        </p:nvSpPr>
        <p:spPr bwMode="auto">
          <a:xfrm>
            <a:off x="425450" y="6381750"/>
            <a:ext cx="8540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5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</a:t>
            </a:r>
            <a:r>
              <a:rPr lang="en-US" sz="1500"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                                                                </a:t>
            </a:r>
            <a:r>
              <a:rPr 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www.wingtech.com   Copyright 20</a:t>
            </a:r>
            <a:r>
              <a:rPr lang="zh-CN" alt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7452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0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6000"/>
          </a:blip>
          <a:srcRect/>
          <a:stretch>
            <a:fillRect/>
          </a:stretch>
        </p:blipFill>
        <p:spPr bwMode="auto">
          <a:xfrm>
            <a:off x="6877050" y="260350"/>
            <a:ext cx="2181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Line 4"/>
          <p:cNvSpPr>
            <a:spLocks noChangeShapeType="1"/>
          </p:cNvSpPr>
          <p:nvPr userDrawn="1"/>
        </p:nvSpPr>
        <p:spPr bwMode="auto">
          <a:xfrm>
            <a:off x="0" y="6459538"/>
            <a:ext cx="9144000" cy="0"/>
          </a:xfrm>
          <a:prstGeom prst="line">
            <a:avLst/>
          </a:prstGeom>
          <a:noFill/>
          <a:ln w="9525" cmpd="sng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2053" name="Text Box 4"/>
          <p:cNvSpPr txBox="1">
            <a:spLocks noChangeArrowheads="1"/>
          </p:cNvSpPr>
          <p:nvPr userDrawn="1"/>
        </p:nvSpPr>
        <p:spPr bwMode="auto">
          <a:xfrm>
            <a:off x="425450" y="6529388"/>
            <a:ext cx="8540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5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</a:t>
            </a:r>
            <a:r>
              <a:rPr lang="en-US" sz="1500"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                                                                </a:t>
            </a:r>
            <a:r>
              <a:rPr 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www.wingtech.com   Copyright 20</a:t>
            </a:r>
            <a:r>
              <a:rPr lang="zh-CN" alt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97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 descr="02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 contrast="18000"/>
          </a:blip>
          <a:srcRect/>
          <a:stretch>
            <a:fillRect/>
          </a:stretch>
        </p:blipFill>
        <p:spPr bwMode="auto">
          <a:xfrm>
            <a:off x="6877050" y="260350"/>
            <a:ext cx="2181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图片 6" descr="04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835150" y="1268413"/>
            <a:ext cx="5376863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 Box 3"/>
          <p:cNvSpPr txBox="1">
            <a:spLocks noChangeArrowheads="1"/>
          </p:cNvSpPr>
          <p:nvPr userDrawn="1"/>
        </p:nvSpPr>
        <p:spPr bwMode="auto">
          <a:xfrm>
            <a:off x="3352800" y="2792413"/>
            <a:ext cx="23209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C00000"/>
                </a:solidFill>
                <a:ea typeface="宋体" pitchFamily="2" charset="-122"/>
              </a:rPr>
              <a:t>Thanks</a:t>
            </a:r>
          </a:p>
        </p:txBody>
      </p:sp>
      <p:sp>
        <p:nvSpPr>
          <p:cNvPr id="3077" name="Text Box 4"/>
          <p:cNvSpPr txBox="1">
            <a:spLocks noChangeArrowheads="1"/>
          </p:cNvSpPr>
          <p:nvPr userDrawn="1"/>
        </p:nvSpPr>
        <p:spPr bwMode="auto">
          <a:xfrm>
            <a:off x="425450" y="6381750"/>
            <a:ext cx="8540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sz="15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</a:t>
            </a:r>
            <a:r>
              <a:rPr lang="en-US" sz="1500"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                                                                 </a:t>
            </a:r>
            <a:r>
              <a:rPr 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" pitchFamily="34" charset="-127"/>
              </a:rPr>
              <a:t>www.wingtech.com   Copyright 20</a:t>
            </a:r>
            <a:r>
              <a:rPr lang="zh-CN" altLang="en-US" sz="1500"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/>
          <p:cNvSpPr>
            <a:spLocks noChangeArrowheads="1"/>
          </p:cNvSpPr>
          <p:nvPr/>
        </p:nvSpPr>
        <p:spPr bwMode="auto">
          <a:xfrm>
            <a:off x="-19050" y="3468688"/>
            <a:ext cx="9163050" cy="1646237"/>
          </a:xfrm>
          <a:prstGeom prst="rect">
            <a:avLst/>
          </a:prstGeom>
          <a:gradFill rotWithShape="1">
            <a:gsLst>
              <a:gs pos="0">
                <a:srgbClr val="750000"/>
              </a:gs>
              <a:gs pos="100000">
                <a:srgbClr val="FF0000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  <p:grpSp>
        <p:nvGrpSpPr>
          <p:cNvPr id="6147" name="Group 4"/>
          <p:cNvGrpSpPr>
            <a:grpSpLocks/>
          </p:cNvGrpSpPr>
          <p:nvPr/>
        </p:nvGrpSpPr>
        <p:grpSpPr bwMode="auto">
          <a:xfrm>
            <a:off x="7894638" y="4905375"/>
            <a:ext cx="109537" cy="79375"/>
            <a:chOff x="0" y="0"/>
            <a:chExt cx="104" cy="75"/>
          </a:xfrm>
        </p:grpSpPr>
        <p:sp>
          <p:nvSpPr>
            <p:cNvPr id="6151" name="AutoShape 5"/>
            <p:cNvSpPr>
              <a:spLocks noChangeArrowheads="1"/>
            </p:cNvSpPr>
            <p:nvPr/>
          </p:nvSpPr>
          <p:spPr bwMode="auto">
            <a:xfrm rot="5400000">
              <a:off x="28" y="14"/>
              <a:ext cx="73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AutoShape 6"/>
            <p:cNvSpPr>
              <a:spLocks noChangeArrowheads="1"/>
            </p:cNvSpPr>
            <p:nvPr/>
          </p:nvSpPr>
          <p:spPr bwMode="auto">
            <a:xfrm rot="5400000">
              <a:off x="-14" y="14"/>
              <a:ext cx="73" cy="4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6659563" y="4797425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</a:rPr>
              <a:t>Company introduction</a:t>
            </a:r>
          </a:p>
        </p:txBody>
      </p:sp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6011863" y="5373688"/>
            <a:ext cx="2520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组  名：协议组</a:t>
            </a:r>
          </a:p>
          <a:p>
            <a:r>
              <a:rPr lang="zh-CN" altLang="en-US"/>
              <a:t>导  师：曹希彬</a:t>
            </a:r>
            <a:endParaRPr lang="en-US"/>
          </a:p>
          <a:p>
            <a:r>
              <a:rPr lang="zh-CN" altLang="en-US"/>
              <a:t>姓  名：侯志伟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6513" y="3860800"/>
            <a:ext cx="9144000" cy="936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3600" b="1" kern="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+mj-cs"/>
              </a:rPr>
              <a:t>           闻泰2015毕业生答辩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2714625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GSM</a:t>
            </a:r>
            <a:endParaRPr lang="zh-CN" altLang="en-US" sz="28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7825" y="1214438"/>
            <a:ext cx="58483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2714625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GSM</a:t>
            </a:r>
            <a:endParaRPr lang="zh-CN" altLang="en-US" sz="28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1500188"/>
            <a:ext cx="5357813" cy="28069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1.1.1 GSM MO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early assignment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late assignment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rgbClr val="A20051"/>
                </a:solidFill>
              </a:rPr>
              <a:t>very early assignment</a:t>
            </a:r>
          </a:p>
          <a:p>
            <a:pPr fontAlgn="ctr">
              <a:buFont typeface="Arial" pitchFamily="34" charset="0"/>
              <a:buChar char="•"/>
              <a:defRPr/>
            </a:pPr>
            <a:endParaRPr lang="en-US" altLang="zh-CN" b="1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GSM 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MT</a:t>
            </a: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4440238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7"/>
          <p:cNvSpPr txBox="1">
            <a:spLocks noChangeArrowheads="1"/>
          </p:cNvSpPr>
          <p:nvPr/>
        </p:nvSpPr>
        <p:spPr bwMode="auto">
          <a:xfrm>
            <a:off x="5857875" y="1071563"/>
            <a:ext cx="21590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随即接入；信令信道分配</a:t>
            </a:r>
          </a:p>
        </p:txBody>
      </p:sp>
      <p:cxnSp>
        <p:nvCxnSpPr>
          <p:cNvPr id="10" name="直接箭头连接符 9"/>
          <p:cNvCxnSpPr>
            <a:stCxn id="17411" idx="1"/>
          </p:cNvCxnSpPr>
          <p:nvPr/>
        </p:nvCxnSpPr>
        <p:spPr>
          <a:xfrm rot="10800000" flipV="1">
            <a:off x="4857750" y="1225550"/>
            <a:ext cx="1000125" cy="1317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500688" y="1978025"/>
            <a:ext cx="34686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发起</a:t>
            </a:r>
            <a:r>
              <a:rPr lang="en-US" altLang="zh-CN" sz="1400" b="1">
                <a:solidFill>
                  <a:srgbClr val="A20051"/>
                </a:solidFill>
              </a:rPr>
              <a:t>CM</a:t>
            </a:r>
            <a:r>
              <a:rPr lang="zh-CN" altLang="en-US" sz="1400" b="1">
                <a:solidFill>
                  <a:srgbClr val="A20051"/>
                </a:solidFill>
              </a:rPr>
              <a:t>层服务请求；</a:t>
            </a:r>
            <a:r>
              <a:rPr lang="en-US" altLang="zh-CN" sz="1400" b="1">
                <a:solidFill>
                  <a:srgbClr val="A20051"/>
                </a:solidFill>
              </a:rPr>
              <a:t> Mobile identity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11" name="直接箭头连接符 10"/>
          <p:cNvCxnSpPr>
            <a:stCxn id="17413" idx="1"/>
          </p:cNvCxnSpPr>
          <p:nvPr/>
        </p:nvCxnSpPr>
        <p:spPr>
          <a:xfrm rot="10800000" flipV="1">
            <a:off x="5000625" y="2132013"/>
            <a:ext cx="500063" cy="1111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15"/>
          <p:cNvSpPr txBox="1">
            <a:spLocks noChangeArrowheads="1"/>
          </p:cNvSpPr>
          <p:nvPr/>
        </p:nvSpPr>
        <p:spPr bwMode="auto">
          <a:xfrm>
            <a:off x="5786438" y="3071813"/>
            <a:ext cx="19208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发起鉴权加密流程</a:t>
            </a:r>
          </a:p>
        </p:txBody>
      </p:sp>
      <p:cxnSp>
        <p:nvCxnSpPr>
          <p:cNvPr id="18" name="直接箭头连接符 17"/>
          <p:cNvCxnSpPr>
            <a:stCxn id="17415" idx="1"/>
          </p:cNvCxnSpPr>
          <p:nvPr/>
        </p:nvCxnSpPr>
        <p:spPr>
          <a:xfrm rot="10800000">
            <a:off x="4929188" y="2714625"/>
            <a:ext cx="857250" cy="5111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415" idx="1"/>
          </p:cNvCxnSpPr>
          <p:nvPr/>
        </p:nvCxnSpPr>
        <p:spPr>
          <a:xfrm rot="10800000" flipV="1">
            <a:off x="4643438" y="3225800"/>
            <a:ext cx="1143000" cy="274638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22"/>
          <p:cNvSpPr txBox="1">
            <a:spLocks noChangeArrowheads="1"/>
          </p:cNvSpPr>
          <p:nvPr/>
        </p:nvSpPr>
        <p:spPr bwMode="auto">
          <a:xfrm>
            <a:off x="5500688" y="4071938"/>
            <a:ext cx="2608262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发起呼叫建立；号码，承载</a:t>
            </a:r>
          </a:p>
        </p:txBody>
      </p:sp>
      <p:cxnSp>
        <p:nvCxnSpPr>
          <p:cNvPr id="24" name="直接箭头连接符 23"/>
          <p:cNvCxnSpPr>
            <a:stCxn id="17418" idx="1"/>
          </p:cNvCxnSpPr>
          <p:nvPr/>
        </p:nvCxnSpPr>
        <p:spPr>
          <a:xfrm rot="10800000" flipV="1">
            <a:off x="5072063" y="4225925"/>
            <a:ext cx="428625" cy="603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TextBox 39"/>
          <p:cNvSpPr txBox="1">
            <a:spLocks noChangeArrowheads="1"/>
          </p:cNvSpPr>
          <p:nvPr/>
        </p:nvSpPr>
        <p:spPr bwMode="auto">
          <a:xfrm>
            <a:off x="5572125" y="5786438"/>
            <a:ext cx="544513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接通</a:t>
            </a:r>
          </a:p>
        </p:txBody>
      </p:sp>
      <p:cxnSp>
        <p:nvCxnSpPr>
          <p:cNvPr id="41" name="直接箭头连接符 40"/>
          <p:cNvCxnSpPr>
            <a:stCxn id="17420" idx="1"/>
          </p:cNvCxnSpPr>
          <p:nvPr/>
        </p:nvCxnSpPr>
        <p:spPr>
          <a:xfrm rot="10800000" flipV="1">
            <a:off x="4786313" y="5940425"/>
            <a:ext cx="785812" cy="2032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2" name="TextBox 41"/>
          <p:cNvSpPr txBox="1">
            <a:spLocks noChangeArrowheads="1"/>
          </p:cNvSpPr>
          <p:nvPr/>
        </p:nvSpPr>
        <p:spPr bwMode="auto">
          <a:xfrm>
            <a:off x="6715125" y="5786438"/>
            <a:ext cx="137795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MT CONNECT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3" name="直接箭头连接符 42"/>
          <p:cNvCxnSpPr>
            <a:stCxn id="17422" idx="1"/>
            <a:endCxn id="17420" idx="3"/>
          </p:cNvCxnSpPr>
          <p:nvPr/>
        </p:nvCxnSpPr>
        <p:spPr>
          <a:xfrm rot="10800000">
            <a:off x="6116638" y="5940425"/>
            <a:ext cx="598487" cy="1588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4" name="TextBox 37"/>
          <p:cNvSpPr txBox="1">
            <a:spLocks noChangeArrowheads="1"/>
          </p:cNvSpPr>
          <p:nvPr/>
        </p:nvSpPr>
        <p:spPr bwMode="auto">
          <a:xfrm>
            <a:off x="5500688" y="4786313"/>
            <a:ext cx="15621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修改传输模式</a:t>
            </a:r>
          </a:p>
        </p:txBody>
      </p:sp>
      <p:cxnSp>
        <p:nvCxnSpPr>
          <p:cNvPr id="39" name="直接箭头连接符 38"/>
          <p:cNvCxnSpPr>
            <a:stCxn id="17424" idx="1"/>
          </p:cNvCxnSpPr>
          <p:nvPr/>
        </p:nvCxnSpPr>
        <p:spPr>
          <a:xfrm rot="10800000" flipV="1">
            <a:off x="4500563" y="4940300"/>
            <a:ext cx="1000125" cy="2032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6" name="TextBox 43"/>
          <p:cNvSpPr txBox="1">
            <a:spLocks noChangeArrowheads="1"/>
          </p:cNvSpPr>
          <p:nvPr/>
        </p:nvSpPr>
        <p:spPr bwMode="auto">
          <a:xfrm>
            <a:off x="5572125" y="5357813"/>
            <a:ext cx="903288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振铃消息</a:t>
            </a:r>
          </a:p>
        </p:txBody>
      </p:sp>
      <p:cxnSp>
        <p:nvCxnSpPr>
          <p:cNvPr id="45" name="直接箭头连接符 44"/>
          <p:cNvCxnSpPr>
            <a:stCxn id="17426" idx="1"/>
          </p:cNvCxnSpPr>
          <p:nvPr/>
        </p:nvCxnSpPr>
        <p:spPr>
          <a:xfrm rot="10800000" flipV="1">
            <a:off x="4786313" y="5511800"/>
            <a:ext cx="785812" cy="2032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8" name="TextBox 45"/>
          <p:cNvSpPr txBox="1">
            <a:spLocks noChangeArrowheads="1"/>
          </p:cNvSpPr>
          <p:nvPr/>
        </p:nvSpPr>
        <p:spPr bwMode="auto">
          <a:xfrm>
            <a:off x="7072313" y="5357813"/>
            <a:ext cx="140335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MT ALERTING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7" name="直接箭头连接符 46"/>
          <p:cNvCxnSpPr>
            <a:stCxn id="17428" idx="1"/>
            <a:endCxn id="17426" idx="3"/>
          </p:cNvCxnSpPr>
          <p:nvPr/>
        </p:nvCxnSpPr>
        <p:spPr>
          <a:xfrm rot="10800000" flipV="1">
            <a:off x="6475413" y="5511800"/>
            <a:ext cx="596900" cy="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GSM MO 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very early  assignment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r="30818"/>
          <a:stretch>
            <a:fillRect/>
          </a:stretch>
        </p:blipFill>
        <p:spPr bwMode="auto">
          <a:xfrm>
            <a:off x="571500" y="785813"/>
            <a:ext cx="3071813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 l="20483" t="3383" b="12030"/>
          <a:stretch>
            <a:fillRect/>
          </a:stretch>
        </p:blipFill>
        <p:spPr bwMode="auto">
          <a:xfrm>
            <a:off x="5038725" y="928688"/>
            <a:ext cx="3605213" cy="53578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 rot="10800000" flipV="1">
            <a:off x="2857500" y="1071563"/>
            <a:ext cx="2252663" cy="1428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rot="10800000" flipV="1">
            <a:off x="3214688" y="1428750"/>
            <a:ext cx="1895475" cy="71438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10800000">
            <a:off x="2857500" y="2000250"/>
            <a:ext cx="2252663" cy="5715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0800000">
            <a:off x="3143250" y="2643188"/>
            <a:ext cx="1966913" cy="10715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10800000">
            <a:off x="3214688" y="2857500"/>
            <a:ext cx="1895475" cy="10715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000375" y="3357563"/>
            <a:ext cx="2109788" cy="7143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0800000">
            <a:off x="3000375" y="3643313"/>
            <a:ext cx="2109788" cy="642937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rot="10800000">
            <a:off x="2428875" y="4143375"/>
            <a:ext cx="2681288" cy="3587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rot="10800000">
            <a:off x="2786063" y="4357688"/>
            <a:ext cx="2324100" cy="2857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10800000">
            <a:off x="2928938" y="4857750"/>
            <a:ext cx="2181225" cy="5715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3357563" y="5214938"/>
            <a:ext cx="1752600" cy="43021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0800000">
            <a:off x="2500313" y="5643563"/>
            <a:ext cx="2609850" cy="1428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10800000" flipV="1">
            <a:off x="2143125" y="6000750"/>
            <a:ext cx="2967038" cy="1428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10800000" flipV="1">
            <a:off x="3000375" y="6215063"/>
            <a:ext cx="2109788" cy="1428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GSM MO 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very early  assignment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 cstate="print"/>
          <a:srcRect l="20483" t="3383" b="12030"/>
          <a:stretch>
            <a:fillRect/>
          </a:stretch>
        </p:blipFill>
        <p:spPr bwMode="auto">
          <a:xfrm>
            <a:off x="5038725" y="928688"/>
            <a:ext cx="3605213" cy="5357812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 cstate="print"/>
          <a:srcRect l="-2"/>
          <a:stretch>
            <a:fillRect/>
          </a:stretch>
        </p:blipFill>
        <p:spPr bwMode="auto">
          <a:xfrm>
            <a:off x="357188" y="4214813"/>
            <a:ext cx="2681287" cy="42862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22" name="直接箭头连接符 21"/>
          <p:cNvCxnSpPr/>
          <p:nvPr/>
        </p:nvCxnSpPr>
        <p:spPr>
          <a:xfrm rot="10800000" flipV="1">
            <a:off x="3038475" y="3714750"/>
            <a:ext cx="2033588" cy="7143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4921250"/>
            <a:ext cx="2787650" cy="274638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33" name="直接箭头连接符 32"/>
          <p:cNvCxnSpPr/>
          <p:nvPr/>
        </p:nvCxnSpPr>
        <p:spPr>
          <a:xfrm rot="10800000" flipV="1">
            <a:off x="3216275" y="3929063"/>
            <a:ext cx="1855788" cy="11303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8" y="2714625"/>
            <a:ext cx="3525837" cy="117316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37" name="直接箭头连接符 36"/>
          <p:cNvCxnSpPr/>
          <p:nvPr/>
        </p:nvCxnSpPr>
        <p:spPr>
          <a:xfrm rot="10800000" flipV="1">
            <a:off x="3883025" y="2571750"/>
            <a:ext cx="1189038" cy="7286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5" name="Picture 5"/>
          <p:cNvPicPr>
            <a:picLocks noChangeAspect="1" noChangeArrowheads="1"/>
          </p:cNvPicPr>
          <p:nvPr/>
        </p:nvPicPr>
        <p:blipFill>
          <a:blip r:embed="rId6" cstate="print"/>
          <a:srcRect t="1372"/>
          <a:stretch>
            <a:fillRect/>
          </a:stretch>
        </p:blipFill>
        <p:spPr bwMode="auto">
          <a:xfrm>
            <a:off x="428625" y="5500688"/>
            <a:ext cx="2497138" cy="57150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43" name="直接箭头连接符 42"/>
          <p:cNvCxnSpPr/>
          <p:nvPr/>
        </p:nvCxnSpPr>
        <p:spPr>
          <a:xfrm rot="10800000" flipV="1">
            <a:off x="2925763" y="4500563"/>
            <a:ext cx="2146300" cy="12827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7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625" y="1714500"/>
            <a:ext cx="2598738" cy="30480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pic>
        <p:nvPicPr>
          <p:cNvPr id="19468" name="Picture 7"/>
          <p:cNvPicPr>
            <a:picLocks noChangeAspect="1" noChangeArrowheads="1"/>
          </p:cNvPicPr>
          <p:nvPr/>
        </p:nvPicPr>
        <p:blipFill>
          <a:blip r:embed="rId8" cstate="print"/>
          <a:srcRect b="6013"/>
          <a:stretch>
            <a:fillRect/>
          </a:stretch>
        </p:blipFill>
        <p:spPr bwMode="auto">
          <a:xfrm>
            <a:off x="428625" y="1357313"/>
            <a:ext cx="427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0" name="直接箭头连接符 49"/>
          <p:cNvCxnSpPr>
            <a:endCxn id="15373" idx="3"/>
          </p:cNvCxnSpPr>
          <p:nvPr/>
        </p:nvCxnSpPr>
        <p:spPr>
          <a:xfrm rot="10800000">
            <a:off x="3027363" y="1866900"/>
            <a:ext cx="2044700" cy="7048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GSM MO 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very early  assignment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3132138" y="3213100"/>
            <a:ext cx="612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/>
              <a:t>TMSI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2714625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GSM</a:t>
            </a:r>
            <a:endParaRPr lang="zh-CN" altLang="en-US" sz="28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25" y="1500188"/>
            <a:ext cx="5357813" cy="30223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1.1.1 GSM MO CALL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early assignment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late assignment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very early assignment</a:t>
            </a:r>
          </a:p>
          <a:p>
            <a:pPr fontAlgn="ctr">
              <a:buFont typeface="Arial" pitchFamily="34" charset="0"/>
              <a:buChar char="•"/>
              <a:defRPr/>
            </a:pPr>
            <a:endParaRPr lang="en-US" altLang="zh-CN" b="1" dirty="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1.1.2 GSM MT CALL</a:t>
            </a:r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en-US" altLang="zh-CN" sz="1400" dirty="0"/>
          </a:p>
          <a:p>
            <a:pPr>
              <a:defRPr/>
            </a:pP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422116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Box 16"/>
          <p:cNvSpPr txBox="1">
            <a:spLocks noChangeArrowheads="1"/>
          </p:cNvSpPr>
          <p:nvPr/>
        </p:nvSpPr>
        <p:spPr bwMode="auto">
          <a:xfrm>
            <a:off x="5643563" y="1000125"/>
            <a:ext cx="2698175" cy="30777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寻呼</a:t>
            </a:r>
            <a:r>
              <a:rPr lang="zh-CN" altLang="en-US" sz="1400" b="1" dirty="0" smtClean="0">
                <a:solidFill>
                  <a:srgbClr val="A20051"/>
                </a:solidFill>
              </a:rPr>
              <a:t>；随即</a:t>
            </a:r>
            <a:r>
              <a:rPr lang="zh-CN" altLang="en-US" sz="1400" b="1" dirty="0">
                <a:solidFill>
                  <a:srgbClr val="A20051"/>
                </a:solidFill>
              </a:rPr>
              <a:t>接入；信令信道分配</a:t>
            </a:r>
          </a:p>
        </p:txBody>
      </p:sp>
      <p:cxnSp>
        <p:nvCxnSpPr>
          <p:cNvPr id="18" name="直接箭头连接符 17"/>
          <p:cNvCxnSpPr>
            <a:stCxn id="21507" idx="1"/>
          </p:cNvCxnSpPr>
          <p:nvPr/>
        </p:nvCxnSpPr>
        <p:spPr>
          <a:xfrm flipH="1">
            <a:off x="4572001" y="1154014"/>
            <a:ext cx="1071562" cy="346174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9" name="TextBox 18"/>
          <p:cNvSpPr txBox="1">
            <a:spLocks noChangeArrowheads="1"/>
          </p:cNvSpPr>
          <p:nvPr/>
        </p:nvSpPr>
        <p:spPr bwMode="auto">
          <a:xfrm>
            <a:off x="5454650" y="1906588"/>
            <a:ext cx="265112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MS</a:t>
            </a:r>
            <a:r>
              <a:rPr lang="zh-CN" altLang="en-US" sz="1400" b="1" dirty="0">
                <a:solidFill>
                  <a:srgbClr val="FF0000"/>
                </a:solidFill>
              </a:rPr>
              <a:t>回应寻呼</a:t>
            </a:r>
            <a:r>
              <a:rPr lang="zh-CN" altLang="en-US" sz="1400" b="1" dirty="0">
                <a:solidFill>
                  <a:srgbClr val="A20051"/>
                </a:solidFill>
              </a:rPr>
              <a:t>；</a:t>
            </a:r>
            <a:r>
              <a:rPr lang="en-US" altLang="zh-CN" sz="1400" b="1" dirty="0">
                <a:solidFill>
                  <a:srgbClr val="A20051"/>
                </a:solidFill>
              </a:rPr>
              <a:t> Mobile identity</a:t>
            </a:r>
            <a:endParaRPr lang="zh-CN" altLang="en-US" sz="1400" b="1" dirty="0">
              <a:solidFill>
                <a:srgbClr val="A20051"/>
              </a:solidFill>
            </a:endParaRPr>
          </a:p>
        </p:txBody>
      </p:sp>
      <p:cxnSp>
        <p:nvCxnSpPr>
          <p:cNvPr id="20" name="直接箭头连接符 19"/>
          <p:cNvCxnSpPr>
            <a:stCxn id="21509" idx="1"/>
          </p:cNvCxnSpPr>
          <p:nvPr/>
        </p:nvCxnSpPr>
        <p:spPr>
          <a:xfrm rot="10800000" flipV="1">
            <a:off x="4740275" y="2060575"/>
            <a:ext cx="714375" cy="2032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TextBox 20"/>
          <p:cNvSpPr txBox="1">
            <a:spLocks noChangeArrowheads="1"/>
          </p:cNvSpPr>
          <p:nvPr/>
        </p:nvSpPr>
        <p:spPr bwMode="auto">
          <a:xfrm>
            <a:off x="5643563" y="2940050"/>
            <a:ext cx="19208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发起鉴权加密流程</a:t>
            </a:r>
          </a:p>
        </p:txBody>
      </p:sp>
      <p:cxnSp>
        <p:nvCxnSpPr>
          <p:cNvPr id="23" name="直接箭头连接符 22"/>
          <p:cNvCxnSpPr>
            <a:stCxn id="21511" idx="1"/>
          </p:cNvCxnSpPr>
          <p:nvPr/>
        </p:nvCxnSpPr>
        <p:spPr>
          <a:xfrm rot="10800000">
            <a:off x="4714875" y="2643188"/>
            <a:ext cx="928688" cy="4508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511" idx="1"/>
          </p:cNvCxnSpPr>
          <p:nvPr/>
        </p:nvCxnSpPr>
        <p:spPr>
          <a:xfrm rot="10800000" flipV="1">
            <a:off x="4500563" y="3094038"/>
            <a:ext cx="1143000" cy="4889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24"/>
          <p:cNvSpPr txBox="1">
            <a:spLocks noChangeArrowheads="1"/>
          </p:cNvSpPr>
          <p:nvPr/>
        </p:nvSpPr>
        <p:spPr bwMode="auto">
          <a:xfrm>
            <a:off x="5357813" y="3929063"/>
            <a:ext cx="15621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NW</a:t>
            </a:r>
            <a:r>
              <a:rPr lang="zh-CN" altLang="en-US" sz="1400" b="1" dirty="0">
                <a:solidFill>
                  <a:srgbClr val="A20051"/>
                </a:solidFill>
              </a:rPr>
              <a:t>发起呼叫建立</a:t>
            </a:r>
          </a:p>
        </p:txBody>
      </p:sp>
      <p:cxnSp>
        <p:nvCxnSpPr>
          <p:cNvPr id="26" name="直接箭头连接符 25"/>
          <p:cNvCxnSpPr>
            <a:stCxn id="21514" idx="1"/>
          </p:cNvCxnSpPr>
          <p:nvPr/>
        </p:nvCxnSpPr>
        <p:spPr>
          <a:xfrm rot="10800000" flipV="1">
            <a:off x="4714875" y="4083050"/>
            <a:ext cx="642938" cy="603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26"/>
          <p:cNvSpPr txBox="1">
            <a:spLocks noChangeArrowheads="1"/>
          </p:cNvSpPr>
          <p:nvPr/>
        </p:nvSpPr>
        <p:spPr bwMode="auto">
          <a:xfrm>
            <a:off x="5438775" y="4714875"/>
            <a:ext cx="15621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分配业务信道</a:t>
            </a:r>
          </a:p>
        </p:txBody>
      </p:sp>
      <p:cxnSp>
        <p:nvCxnSpPr>
          <p:cNvPr id="28" name="直接箭头连接符 27"/>
          <p:cNvCxnSpPr>
            <a:stCxn id="21516" idx="1"/>
          </p:cNvCxnSpPr>
          <p:nvPr/>
        </p:nvCxnSpPr>
        <p:spPr>
          <a:xfrm rot="10800000">
            <a:off x="4581525" y="4857750"/>
            <a:ext cx="857250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8" name="TextBox 28"/>
          <p:cNvSpPr txBox="1">
            <a:spLocks noChangeArrowheads="1"/>
          </p:cNvSpPr>
          <p:nvPr/>
        </p:nvSpPr>
        <p:spPr bwMode="auto">
          <a:xfrm>
            <a:off x="5357813" y="5286375"/>
            <a:ext cx="9032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振铃消息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643438" y="5440363"/>
            <a:ext cx="714375" cy="131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0" name="TextBox 30"/>
          <p:cNvSpPr txBox="1">
            <a:spLocks noChangeArrowheads="1"/>
          </p:cNvSpPr>
          <p:nvPr/>
        </p:nvSpPr>
        <p:spPr bwMode="auto">
          <a:xfrm>
            <a:off x="6858000" y="5286375"/>
            <a:ext cx="1433513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MO ALERTING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261100" y="5440363"/>
            <a:ext cx="596900" cy="1587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2" name="TextBox 33"/>
          <p:cNvSpPr txBox="1">
            <a:spLocks noChangeArrowheads="1"/>
          </p:cNvSpPr>
          <p:nvPr/>
        </p:nvSpPr>
        <p:spPr bwMode="auto">
          <a:xfrm>
            <a:off x="5357813" y="5715000"/>
            <a:ext cx="544512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接通</a:t>
            </a: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4572000" y="5868988"/>
            <a:ext cx="785813" cy="131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4" name="TextBox 35"/>
          <p:cNvSpPr txBox="1">
            <a:spLocks noChangeArrowheads="1"/>
          </p:cNvSpPr>
          <p:nvPr/>
        </p:nvSpPr>
        <p:spPr bwMode="auto">
          <a:xfrm>
            <a:off x="6500813" y="5715000"/>
            <a:ext cx="14112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MO CONNECT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902325" y="5868988"/>
            <a:ext cx="598488" cy="1587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1.1.2 GSM MT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6000750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GSM</a:t>
            </a:r>
          </a:p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1.2 CDMA 1xRTT</a:t>
            </a:r>
            <a:endParaRPr lang="zh-CN" altLang="en-US" b="1" dirty="0" smtClean="0">
              <a:solidFill>
                <a:srgbClr val="A2005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57313"/>
            <a:ext cx="45862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Box 32"/>
          <p:cNvSpPr txBox="1">
            <a:spLocks noChangeArrowheads="1"/>
          </p:cNvSpPr>
          <p:nvPr/>
        </p:nvSpPr>
        <p:spPr bwMode="auto">
          <a:xfrm>
            <a:off x="5729288" y="1785938"/>
            <a:ext cx="315595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发起主叫；服务类型，号码，</a:t>
            </a:r>
            <a:r>
              <a:rPr lang="en-US" altLang="zh-CN" sz="1400" b="1">
                <a:solidFill>
                  <a:srgbClr val="A20051"/>
                </a:solidFill>
              </a:rPr>
              <a:t>IMSI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37" name="直接箭头连接符 36"/>
          <p:cNvCxnSpPr>
            <a:stCxn id="23555" idx="1"/>
          </p:cNvCxnSpPr>
          <p:nvPr/>
        </p:nvCxnSpPr>
        <p:spPr>
          <a:xfrm rot="10800000">
            <a:off x="4872038" y="1928813"/>
            <a:ext cx="857250" cy="1111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7" name="TextBox 38"/>
          <p:cNvSpPr txBox="1">
            <a:spLocks noChangeArrowheads="1"/>
          </p:cNvSpPr>
          <p:nvPr/>
        </p:nvSpPr>
        <p:spPr bwMode="auto">
          <a:xfrm>
            <a:off x="5729288" y="2571750"/>
            <a:ext cx="20097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向</a:t>
            </a:r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分配业务信道</a:t>
            </a:r>
          </a:p>
        </p:txBody>
      </p:sp>
      <p:cxnSp>
        <p:nvCxnSpPr>
          <p:cNvPr id="40" name="直接箭头连接符 39"/>
          <p:cNvCxnSpPr>
            <a:stCxn id="23557" idx="1"/>
          </p:cNvCxnSpPr>
          <p:nvPr/>
        </p:nvCxnSpPr>
        <p:spPr>
          <a:xfrm rot="10800000">
            <a:off x="4872038" y="2714625"/>
            <a:ext cx="857250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9" name="TextBox 40"/>
          <p:cNvSpPr txBox="1">
            <a:spLocks noChangeArrowheads="1"/>
          </p:cNvSpPr>
          <p:nvPr/>
        </p:nvSpPr>
        <p:spPr bwMode="auto">
          <a:xfrm>
            <a:off x="5729288" y="3429000"/>
            <a:ext cx="16383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试探帧</a:t>
            </a:r>
            <a:r>
              <a:rPr lang="en-US" altLang="zh-CN" sz="1400" b="1">
                <a:solidFill>
                  <a:srgbClr val="A20051"/>
                </a:solidFill>
              </a:rPr>
              <a:t>(preamble)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2" name="直接箭头连接符 41"/>
          <p:cNvCxnSpPr>
            <a:stCxn id="23559" idx="1"/>
          </p:cNvCxnSpPr>
          <p:nvPr/>
        </p:nvCxnSpPr>
        <p:spPr>
          <a:xfrm rot="10800000">
            <a:off x="4872038" y="3214688"/>
            <a:ext cx="857250" cy="3683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43"/>
          <p:cNvSpPr txBox="1">
            <a:spLocks noChangeArrowheads="1"/>
          </p:cNvSpPr>
          <p:nvPr/>
        </p:nvSpPr>
        <p:spPr bwMode="auto">
          <a:xfrm>
            <a:off x="5586413" y="5000625"/>
            <a:ext cx="21590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建立通话连接，分配参数</a:t>
            </a:r>
          </a:p>
        </p:txBody>
      </p:sp>
      <p:cxnSp>
        <p:nvCxnSpPr>
          <p:cNvPr id="45" name="直接箭头连接符 44"/>
          <p:cNvCxnSpPr>
            <a:stCxn id="23561" idx="1"/>
          </p:cNvCxnSpPr>
          <p:nvPr/>
        </p:nvCxnSpPr>
        <p:spPr>
          <a:xfrm rot="10800000">
            <a:off x="4872038" y="4929188"/>
            <a:ext cx="714375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3561" idx="1"/>
          </p:cNvCxnSpPr>
          <p:nvPr/>
        </p:nvCxnSpPr>
        <p:spPr>
          <a:xfrm rot="10800000" flipV="1">
            <a:off x="4872038" y="5154613"/>
            <a:ext cx="714375" cy="131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1.2.1 CDMA 1xRTT MO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2100" y="928688"/>
            <a:ext cx="3214688" cy="5457825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1357313"/>
            <a:ext cx="45862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箭头连接符 10"/>
          <p:cNvCxnSpPr>
            <a:stCxn id="16" idx="1"/>
          </p:cNvCxnSpPr>
          <p:nvPr/>
        </p:nvCxnSpPr>
        <p:spPr>
          <a:xfrm rot="10800000" flipV="1">
            <a:off x="4872010" y="1000125"/>
            <a:ext cx="857250" cy="92868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1"/>
          </p:cNvCxnSpPr>
          <p:nvPr/>
        </p:nvCxnSpPr>
        <p:spPr>
          <a:xfrm rot="10800000">
            <a:off x="4872010" y="2357438"/>
            <a:ext cx="1643062" cy="114300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729288" y="928688"/>
            <a:ext cx="1785937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15100" y="3429000"/>
            <a:ext cx="928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515100" y="5143500"/>
            <a:ext cx="2071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2" name="直接箭头连接符 21"/>
          <p:cNvCxnSpPr>
            <a:stCxn id="21" idx="1"/>
          </p:cNvCxnSpPr>
          <p:nvPr/>
        </p:nvCxnSpPr>
        <p:spPr>
          <a:xfrm rot="10800000">
            <a:off x="4872010" y="2714625"/>
            <a:ext cx="1643062" cy="250031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8" idx="1"/>
          </p:cNvCxnSpPr>
          <p:nvPr/>
        </p:nvCxnSpPr>
        <p:spPr>
          <a:xfrm rot="10800000">
            <a:off x="4872010" y="5357813"/>
            <a:ext cx="1714500" cy="928687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586538" y="6215063"/>
            <a:ext cx="1714500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1" name="直接箭头连接符 30"/>
          <p:cNvCxnSpPr>
            <a:stCxn id="32" idx="1"/>
          </p:cNvCxnSpPr>
          <p:nvPr/>
        </p:nvCxnSpPr>
        <p:spPr>
          <a:xfrm rot="10800000">
            <a:off x="4872010" y="4929188"/>
            <a:ext cx="1714500" cy="1214437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586538" y="6072188"/>
            <a:ext cx="971550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6" name="直接箭头连接符 35"/>
          <p:cNvCxnSpPr>
            <a:stCxn id="38" idx="1"/>
          </p:cNvCxnSpPr>
          <p:nvPr/>
        </p:nvCxnSpPr>
        <p:spPr>
          <a:xfrm rot="10800000">
            <a:off x="4872010" y="4071938"/>
            <a:ext cx="1714500" cy="156210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586538" y="5562600"/>
            <a:ext cx="395287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586538" y="5715000"/>
            <a:ext cx="431800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2" name="直接箭头连接符 41"/>
          <p:cNvCxnSpPr>
            <a:stCxn id="41" idx="1"/>
          </p:cNvCxnSpPr>
          <p:nvPr/>
        </p:nvCxnSpPr>
        <p:spPr>
          <a:xfrm rot="10800000">
            <a:off x="4872010" y="4500563"/>
            <a:ext cx="1714500" cy="1285875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1.2.1 CDMA 1xRTT MO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5043487" cy="29718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〇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</a:p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心得体会</a:t>
            </a:r>
          </a:p>
          <a:p>
            <a:pPr>
              <a:defRPr/>
            </a:pP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技术展示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Content</a:t>
            </a:r>
            <a:endParaRPr lang="zh-CN" altLang="en-US" sz="28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3" y="928688"/>
            <a:ext cx="3214687" cy="5457825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cxnSp>
        <p:nvCxnSpPr>
          <p:cNvPr id="20" name="直接箭头连接符 19"/>
          <p:cNvCxnSpPr>
            <a:stCxn id="24" idx="1"/>
          </p:cNvCxnSpPr>
          <p:nvPr/>
        </p:nvCxnSpPr>
        <p:spPr>
          <a:xfrm rot="10800000" flipV="1">
            <a:off x="1323948" y="1000125"/>
            <a:ext cx="4391025" cy="171450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6" idx="1"/>
          </p:cNvCxnSpPr>
          <p:nvPr/>
        </p:nvCxnSpPr>
        <p:spPr>
          <a:xfrm rot="10800000">
            <a:off x="4481485" y="2795588"/>
            <a:ext cx="2019300" cy="70485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715000" y="928688"/>
            <a:ext cx="178593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500813" y="3429000"/>
            <a:ext cx="928687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00813" y="5143500"/>
            <a:ext cx="2071687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箭头连接符 28"/>
          <p:cNvCxnSpPr>
            <a:stCxn id="27" idx="1"/>
          </p:cNvCxnSpPr>
          <p:nvPr/>
        </p:nvCxnSpPr>
        <p:spPr>
          <a:xfrm rot="10800000">
            <a:off x="4462435" y="4243388"/>
            <a:ext cx="2038350" cy="97155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" y="2714625"/>
            <a:ext cx="1362075" cy="24574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56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38" y="2500313"/>
            <a:ext cx="876300" cy="45720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56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3" y="2571750"/>
            <a:ext cx="838200" cy="447675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cxnSp>
        <p:nvCxnSpPr>
          <p:cNvPr id="45" name="直接箭头连接符 44"/>
          <p:cNvCxnSpPr>
            <a:stCxn id="24" idx="1"/>
          </p:cNvCxnSpPr>
          <p:nvPr/>
        </p:nvCxnSpPr>
        <p:spPr>
          <a:xfrm rot="10800000" flipV="1">
            <a:off x="3233710" y="1000125"/>
            <a:ext cx="2481263" cy="172878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14750" y="4071938"/>
            <a:ext cx="1495425" cy="1714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cxnSp>
        <p:nvCxnSpPr>
          <p:cNvPr id="51" name="直接箭头连接符 50"/>
          <p:cNvCxnSpPr>
            <a:stCxn id="24" idx="1"/>
          </p:cNvCxnSpPr>
          <p:nvPr/>
        </p:nvCxnSpPr>
        <p:spPr>
          <a:xfrm rot="10800000" flipV="1">
            <a:off x="4462435" y="1000125"/>
            <a:ext cx="1252538" cy="307181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/>
          <p:cNvSpPr txBox="1">
            <a:spLocks/>
          </p:cNvSpPr>
          <p:nvPr/>
        </p:nvSpPr>
        <p:spPr bwMode="auto">
          <a:xfrm>
            <a:off x="1071563" y="214313"/>
            <a:ext cx="5929312" cy="500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1.2.1 CDMA 1xRTT MO</a:t>
            </a:r>
            <a:endParaRPr lang="zh-CN" altLang="en-US" sz="16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8000" y="2736000"/>
            <a:ext cx="1296144" cy="14401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31840" y="2636912"/>
            <a:ext cx="720080" cy="72008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25611" idx="1"/>
          </p:cNvCxnSpPr>
          <p:nvPr/>
        </p:nvCxnSpPr>
        <p:spPr>
          <a:xfrm flipH="1">
            <a:off x="3131840" y="2795588"/>
            <a:ext cx="511473" cy="57348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85875"/>
            <a:ext cx="431165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Box 32"/>
          <p:cNvSpPr txBox="1">
            <a:spLocks noChangeArrowheads="1"/>
          </p:cNvSpPr>
          <p:nvPr/>
        </p:nvSpPr>
        <p:spPr bwMode="auto">
          <a:xfrm>
            <a:off x="5715000" y="1785938"/>
            <a:ext cx="3008313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NW</a:t>
            </a:r>
            <a:r>
              <a:rPr lang="zh-CN" altLang="en-US" sz="1400" b="1" dirty="0">
                <a:solidFill>
                  <a:srgbClr val="FF0000"/>
                </a:solidFill>
              </a:rPr>
              <a:t>下发寻呼消息</a:t>
            </a:r>
            <a:r>
              <a:rPr lang="zh-CN" altLang="en-US" sz="1400" b="1" dirty="0">
                <a:solidFill>
                  <a:srgbClr val="A20051"/>
                </a:solidFill>
              </a:rPr>
              <a:t>；</a:t>
            </a:r>
            <a:r>
              <a:rPr lang="en-US" altLang="zh-CN" sz="1400" b="1" dirty="0">
                <a:solidFill>
                  <a:srgbClr val="A20051"/>
                </a:solidFill>
              </a:rPr>
              <a:t>IMSI</a:t>
            </a:r>
            <a:r>
              <a:rPr lang="zh-CN" altLang="en-US" sz="1400" b="1" dirty="0">
                <a:solidFill>
                  <a:srgbClr val="A20051"/>
                </a:solidFill>
              </a:rPr>
              <a:t>，服务类型</a:t>
            </a:r>
            <a:endParaRPr lang="en-US" altLang="zh-CN" sz="1400" b="1" dirty="0">
              <a:solidFill>
                <a:srgbClr val="A20051"/>
              </a:solidFill>
            </a:endParaRPr>
          </a:p>
        </p:txBody>
      </p:sp>
      <p:cxnSp>
        <p:nvCxnSpPr>
          <p:cNvPr id="37" name="直接箭头连接符 36"/>
          <p:cNvCxnSpPr>
            <a:stCxn id="26627" idx="1"/>
          </p:cNvCxnSpPr>
          <p:nvPr/>
        </p:nvCxnSpPr>
        <p:spPr>
          <a:xfrm rot="10800000">
            <a:off x="4714875" y="1857375"/>
            <a:ext cx="1000125" cy="825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38"/>
          <p:cNvSpPr txBox="1">
            <a:spLocks noChangeArrowheads="1"/>
          </p:cNvSpPr>
          <p:nvPr/>
        </p:nvSpPr>
        <p:spPr bwMode="auto">
          <a:xfrm>
            <a:off x="5572125" y="2978150"/>
            <a:ext cx="20097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向</a:t>
            </a:r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分配业务信道</a:t>
            </a:r>
          </a:p>
        </p:txBody>
      </p:sp>
      <p:cxnSp>
        <p:nvCxnSpPr>
          <p:cNvPr id="40" name="直接箭头连接符 39"/>
          <p:cNvCxnSpPr>
            <a:stCxn id="26629" idx="1"/>
          </p:cNvCxnSpPr>
          <p:nvPr/>
        </p:nvCxnSpPr>
        <p:spPr>
          <a:xfrm rot="10800000">
            <a:off x="4714875" y="3121025"/>
            <a:ext cx="857250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1" name="TextBox 40"/>
          <p:cNvSpPr txBox="1">
            <a:spLocks noChangeArrowheads="1"/>
          </p:cNvSpPr>
          <p:nvPr/>
        </p:nvSpPr>
        <p:spPr bwMode="auto">
          <a:xfrm>
            <a:off x="5572125" y="3714750"/>
            <a:ext cx="16383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试探帧</a:t>
            </a:r>
            <a:r>
              <a:rPr lang="en-US" altLang="zh-CN" sz="1400" b="1">
                <a:solidFill>
                  <a:srgbClr val="A20051"/>
                </a:solidFill>
              </a:rPr>
              <a:t>(preamble)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2" name="直接箭头连接符 41"/>
          <p:cNvCxnSpPr>
            <a:stCxn id="26631" idx="1"/>
          </p:cNvCxnSpPr>
          <p:nvPr/>
        </p:nvCxnSpPr>
        <p:spPr>
          <a:xfrm rot="10800000">
            <a:off x="4714875" y="3500438"/>
            <a:ext cx="857250" cy="3683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43"/>
          <p:cNvSpPr txBox="1">
            <a:spLocks noChangeArrowheads="1"/>
          </p:cNvSpPr>
          <p:nvPr/>
        </p:nvSpPr>
        <p:spPr bwMode="auto">
          <a:xfrm>
            <a:off x="5429250" y="5192713"/>
            <a:ext cx="21590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建立通话连接，分配参数</a:t>
            </a:r>
          </a:p>
        </p:txBody>
      </p:sp>
      <p:cxnSp>
        <p:nvCxnSpPr>
          <p:cNvPr id="45" name="直接箭头连接符 44"/>
          <p:cNvCxnSpPr>
            <a:stCxn id="26633" idx="1"/>
          </p:cNvCxnSpPr>
          <p:nvPr/>
        </p:nvCxnSpPr>
        <p:spPr>
          <a:xfrm rot="10800000">
            <a:off x="4714875" y="5121275"/>
            <a:ext cx="714375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6633" idx="1"/>
          </p:cNvCxnSpPr>
          <p:nvPr/>
        </p:nvCxnSpPr>
        <p:spPr>
          <a:xfrm rot="10800000" flipV="1">
            <a:off x="4714875" y="5346700"/>
            <a:ext cx="714375" cy="1317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1.2.2 CDMA 1xRTT MT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1285875"/>
            <a:ext cx="431165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 t="50819"/>
          <a:stretch>
            <a:fillRect/>
          </a:stretch>
        </p:blipFill>
        <p:spPr bwMode="auto">
          <a:xfrm>
            <a:off x="5357813" y="2000250"/>
            <a:ext cx="3457575" cy="42862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 t="-108" b="90273"/>
          <a:stretch>
            <a:fillRect/>
          </a:stretch>
        </p:blipFill>
        <p:spPr bwMode="auto">
          <a:xfrm>
            <a:off x="5357813" y="1071563"/>
            <a:ext cx="3457575" cy="85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直接箭头连接符 16"/>
          <p:cNvCxnSpPr>
            <a:stCxn id="18" idx="1"/>
          </p:cNvCxnSpPr>
          <p:nvPr/>
        </p:nvCxnSpPr>
        <p:spPr>
          <a:xfrm rot="10800000">
            <a:off x="4714875" y="2286000"/>
            <a:ext cx="1857375" cy="35718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2250" y="2571750"/>
            <a:ext cx="928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>
            <a:stCxn id="21" idx="1"/>
          </p:cNvCxnSpPr>
          <p:nvPr/>
        </p:nvCxnSpPr>
        <p:spPr>
          <a:xfrm rot="10800000" flipV="1">
            <a:off x="4714875" y="1143000"/>
            <a:ext cx="2143125" cy="64293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58000" y="1071563"/>
            <a:ext cx="928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3" name="直接箭头连接符 22"/>
          <p:cNvCxnSpPr>
            <a:stCxn id="24" idx="1"/>
          </p:cNvCxnSpPr>
          <p:nvPr/>
        </p:nvCxnSpPr>
        <p:spPr>
          <a:xfrm rot="10800000">
            <a:off x="4714875" y="3143250"/>
            <a:ext cx="1857375" cy="192881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572250" y="5000625"/>
            <a:ext cx="2214563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箭头连接符 26"/>
          <p:cNvCxnSpPr>
            <a:stCxn id="28" idx="1"/>
          </p:cNvCxnSpPr>
          <p:nvPr/>
        </p:nvCxnSpPr>
        <p:spPr>
          <a:xfrm rot="10800000">
            <a:off x="4714875" y="4286250"/>
            <a:ext cx="1928813" cy="107156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643688" y="5286375"/>
            <a:ext cx="500062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9" name="直接箭头连接符 28"/>
          <p:cNvCxnSpPr>
            <a:stCxn id="30" idx="1"/>
          </p:cNvCxnSpPr>
          <p:nvPr/>
        </p:nvCxnSpPr>
        <p:spPr>
          <a:xfrm rot="10800000">
            <a:off x="4714875" y="4714875"/>
            <a:ext cx="1928813" cy="79533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643688" y="5438775"/>
            <a:ext cx="500062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箭头连接符 33"/>
          <p:cNvCxnSpPr>
            <a:stCxn id="35" idx="1"/>
          </p:cNvCxnSpPr>
          <p:nvPr/>
        </p:nvCxnSpPr>
        <p:spPr>
          <a:xfrm rot="10800000">
            <a:off x="4714875" y="5500688"/>
            <a:ext cx="1928813" cy="57150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643688" y="6000750"/>
            <a:ext cx="1785937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6" name="直接箭头连接符 35"/>
          <p:cNvCxnSpPr>
            <a:stCxn id="38" idx="1"/>
          </p:cNvCxnSpPr>
          <p:nvPr/>
        </p:nvCxnSpPr>
        <p:spPr>
          <a:xfrm rot="10800000">
            <a:off x="4714875" y="5143500"/>
            <a:ext cx="1928813" cy="78581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43688" y="5857875"/>
            <a:ext cx="1071562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1.2.2 CDMA 1xRTT MT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2571750"/>
            <a:ext cx="1724025" cy="15811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867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4429125"/>
            <a:ext cx="3486150" cy="1876425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4" cstate="print"/>
          <a:srcRect t="50819"/>
          <a:stretch>
            <a:fillRect/>
          </a:stretch>
        </p:blipFill>
        <p:spPr bwMode="auto">
          <a:xfrm>
            <a:off x="5357813" y="2000250"/>
            <a:ext cx="3457575" cy="42862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4" cstate="print"/>
          <a:srcRect t="-108" b="90273"/>
          <a:stretch>
            <a:fillRect/>
          </a:stretch>
        </p:blipFill>
        <p:spPr bwMode="auto">
          <a:xfrm>
            <a:off x="5357813" y="1071563"/>
            <a:ext cx="3457575" cy="85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17" name="直接箭头连接符 16"/>
          <p:cNvCxnSpPr>
            <a:stCxn id="18" idx="1"/>
            <a:endCxn id="41" idx="3"/>
          </p:cNvCxnSpPr>
          <p:nvPr/>
        </p:nvCxnSpPr>
        <p:spPr>
          <a:xfrm rot="10800000">
            <a:off x="4670425" y="2025650"/>
            <a:ext cx="1901825" cy="61753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72250" y="2571750"/>
            <a:ext cx="928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直接箭头连接符 19"/>
          <p:cNvCxnSpPr>
            <a:stCxn id="21" idx="1"/>
            <a:endCxn id="40" idx="3"/>
          </p:cNvCxnSpPr>
          <p:nvPr/>
        </p:nvCxnSpPr>
        <p:spPr>
          <a:xfrm rot="10800000" flipV="1">
            <a:off x="2324100" y="1143000"/>
            <a:ext cx="4533900" cy="663575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858000" y="1071563"/>
            <a:ext cx="928688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4" name="直接箭头连接符 33"/>
          <p:cNvCxnSpPr>
            <a:stCxn id="56" idx="1"/>
            <a:endCxn id="23571" idx="2"/>
          </p:cNvCxnSpPr>
          <p:nvPr/>
        </p:nvCxnSpPr>
        <p:spPr>
          <a:xfrm rot="10800000">
            <a:off x="1576389" y="4152901"/>
            <a:ext cx="384175" cy="206216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00250" y="5857875"/>
            <a:ext cx="468313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6" name="直接箭头连接符 25"/>
          <p:cNvCxnSpPr>
            <a:stCxn id="21" idx="1"/>
            <a:endCxn id="41" idx="0"/>
          </p:cNvCxnSpPr>
          <p:nvPr/>
        </p:nvCxnSpPr>
        <p:spPr>
          <a:xfrm rot="10800000" flipV="1">
            <a:off x="3978275" y="1143000"/>
            <a:ext cx="2879725" cy="78581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8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63" y="1714500"/>
            <a:ext cx="1252537" cy="1841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868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86125" y="1928813"/>
            <a:ext cx="1384300" cy="192087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pic>
        <p:nvPicPr>
          <p:cNvPr id="2868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8938" y="2714625"/>
            <a:ext cx="1819275" cy="129540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</p:spPr>
      </p:pic>
      <p:cxnSp>
        <p:nvCxnSpPr>
          <p:cNvPr id="55" name="直接箭头连接符 54"/>
          <p:cNvCxnSpPr>
            <a:stCxn id="35" idx="3"/>
            <a:endCxn id="68612" idx="2"/>
          </p:cNvCxnSpPr>
          <p:nvPr/>
        </p:nvCxnSpPr>
        <p:spPr>
          <a:xfrm flipV="1">
            <a:off x="2468563" y="4010025"/>
            <a:ext cx="1370012" cy="191928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960563" y="6143625"/>
            <a:ext cx="468312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下弧形箭头 66"/>
          <p:cNvSpPr/>
          <p:nvPr/>
        </p:nvSpPr>
        <p:spPr>
          <a:xfrm flipH="1">
            <a:off x="3571875" y="6357938"/>
            <a:ext cx="2214563" cy="285750"/>
          </a:xfrm>
          <a:prstGeom prst="curvedUpArrow">
            <a:avLst>
              <a:gd name="adj1" fmla="val 25000"/>
              <a:gd name="adj2" fmla="val 97787"/>
              <a:gd name="adj3" fmla="val 25000"/>
            </a:avLst>
          </a:prstGeom>
          <a:solidFill>
            <a:srgbClr val="CC0066"/>
          </a:solidFill>
          <a:ln>
            <a:solidFill>
              <a:srgbClr val="9900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1400" b="1" dirty="0">
              <a:solidFill>
                <a:schemeClr val="bg1"/>
              </a:solidFill>
              <a:latin typeface="Ebrima" pitchFamily="2" charset="0"/>
              <a:cs typeface="Ebrima" pitchFamily="2" charset="0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1.2.2 CDMA 1xRTT MT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47865" y="3573017"/>
            <a:ext cx="1368152" cy="14401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5043487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移动通讯标准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b="1" dirty="0" smtClean="0">
              <a:solidFill>
                <a:srgbClr val="A2005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短信业务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技术展示</a:t>
            </a:r>
            <a:endParaRPr lang="zh-CN" altLang="en-US" sz="28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1357313"/>
            <a:ext cx="5607817" cy="2357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CDMA2000 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1xEV-DO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1747" name="图片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581150"/>
            <a:ext cx="4924425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714375" y="1000125"/>
            <a:ext cx="26965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GSM-GPRS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网络结构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375" y="3643313"/>
            <a:ext cx="25542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GPRS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MS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状态转换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8" name="图示 27"/>
          <p:cNvGraphicFramePr/>
          <p:nvPr/>
        </p:nvGraphicFramePr>
        <p:xfrm>
          <a:off x="1691680" y="5422038"/>
          <a:ext cx="6096000" cy="110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751" name="TextBox 28"/>
          <p:cNvSpPr txBox="1">
            <a:spLocks noChangeArrowheads="1"/>
          </p:cNvSpPr>
          <p:nvPr/>
        </p:nvSpPr>
        <p:spPr bwMode="auto">
          <a:xfrm>
            <a:off x="2898202" y="5306632"/>
            <a:ext cx="1293813" cy="307777"/>
          </a:xfrm>
          <a:prstGeom prst="rect">
            <a:avLst/>
          </a:prstGeom>
          <a:ln w="15875">
            <a:solidFill>
              <a:srgbClr val="A20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GPRS Attach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38" name="直接箭头连接符 37"/>
          <p:cNvCxnSpPr>
            <a:stCxn id="31751" idx="2"/>
          </p:cNvCxnSpPr>
          <p:nvPr/>
        </p:nvCxnSpPr>
        <p:spPr>
          <a:xfrm flipH="1">
            <a:off x="3538809" y="5614409"/>
            <a:ext cx="6300" cy="293629"/>
          </a:xfrm>
          <a:prstGeom prst="straightConnector1">
            <a:avLst/>
          </a:prstGeom>
          <a:ln w="15875">
            <a:solidFill>
              <a:srgbClr val="A200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图示 11"/>
          <p:cNvGraphicFramePr/>
          <p:nvPr/>
        </p:nvGraphicFramePr>
        <p:xfrm>
          <a:off x="3923928" y="4281714"/>
          <a:ext cx="6096000" cy="1103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extBox 29"/>
          <p:cNvSpPr txBox="1">
            <a:spLocks noChangeArrowheads="1"/>
          </p:cNvSpPr>
          <p:nvPr/>
        </p:nvSpPr>
        <p:spPr bwMode="auto">
          <a:xfrm>
            <a:off x="4691336" y="4149080"/>
            <a:ext cx="2173288" cy="307975"/>
          </a:xfrm>
          <a:prstGeom prst="rect">
            <a:avLst/>
          </a:prstGeom>
          <a:ln w="15875">
            <a:solidFill>
              <a:srgbClr val="A20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A20051"/>
                </a:solidFill>
              </a:rPr>
              <a:t>PDP Context Activation</a:t>
            </a:r>
            <a:endParaRPr lang="zh-CN" altLang="en-US" sz="1400" b="1" dirty="0">
              <a:solidFill>
                <a:srgbClr val="A20051"/>
              </a:solidFill>
            </a:endParaRPr>
          </a:p>
        </p:txBody>
      </p:sp>
      <p:cxnSp>
        <p:nvCxnSpPr>
          <p:cNvPr id="14" name="直接箭头连接符 13"/>
          <p:cNvCxnSpPr>
            <a:stCxn id="13" idx="2"/>
          </p:cNvCxnSpPr>
          <p:nvPr/>
        </p:nvCxnSpPr>
        <p:spPr>
          <a:xfrm>
            <a:off x="5777980" y="4457055"/>
            <a:ext cx="8783" cy="320768"/>
          </a:xfrm>
          <a:prstGeom prst="straightConnector1">
            <a:avLst/>
          </a:prstGeom>
          <a:ln w="15875">
            <a:solidFill>
              <a:srgbClr val="A200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70856" y="5675832"/>
            <a:ext cx="3888432" cy="611992"/>
          </a:xfrm>
          <a:prstGeom prst="rect">
            <a:avLst/>
          </a:prstGeom>
          <a:ln w="15875">
            <a:solidFill>
              <a:srgbClr val="A200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弧形箭头 28"/>
          <p:cNvSpPr/>
          <p:nvPr/>
        </p:nvSpPr>
        <p:spPr>
          <a:xfrm rot="10800000" flipH="1">
            <a:off x="8028384" y="4797152"/>
            <a:ext cx="504056" cy="1224136"/>
          </a:xfrm>
          <a:prstGeom prst="curvedLeftArrow">
            <a:avLst/>
          </a:prstGeom>
          <a:ln w="15875">
            <a:solidFill>
              <a:srgbClr val="A20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33" name="直接连接符 32"/>
          <p:cNvCxnSpPr/>
          <p:nvPr/>
        </p:nvCxnSpPr>
        <p:spPr>
          <a:xfrm>
            <a:off x="899592" y="5229200"/>
            <a:ext cx="6912768" cy="0"/>
          </a:xfrm>
          <a:prstGeom prst="line">
            <a:avLst/>
          </a:prstGeom>
          <a:ln w="15875">
            <a:solidFill>
              <a:srgbClr val="A20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1600" y="544522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MM</a:t>
            </a:r>
            <a:endParaRPr lang="zh-CN" altLang="en-US" sz="14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971600" y="472514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dirty="0" smtClean="0"/>
              <a:t>M</a:t>
            </a:r>
            <a:endParaRPr lang="zh-CN" altLang="en-US" sz="1400" dirty="0" smtClean="0"/>
          </a:p>
        </p:txBody>
      </p:sp>
      <p:sp>
        <p:nvSpPr>
          <p:cNvPr id="42" name="TextBox 28"/>
          <p:cNvSpPr txBox="1">
            <a:spLocks noChangeArrowheads="1"/>
          </p:cNvSpPr>
          <p:nvPr/>
        </p:nvSpPr>
        <p:spPr bwMode="auto">
          <a:xfrm>
            <a:off x="5004048" y="5301208"/>
            <a:ext cx="1872208" cy="307777"/>
          </a:xfrm>
          <a:prstGeom prst="rect">
            <a:avLst/>
          </a:prstGeom>
          <a:ln w="15875">
            <a:solidFill>
              <a:srgbClr val="A20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 smtClean="0">
                <a:solidFill>
                  <a:srgbClr val="A20051"/>
                </a:solidFill>
              </a:rPr>
              <a:t>READY timer expiry</a:t>
            </a:r>
            <a:endParaRPr lang="zh-CN" altLang="en-US" sz="1400" b="1" dirty="0">
              <a:solidFill>
                <a:srgbClr val="A20051"/>
              </a:solidFill>
            </a:endParaRP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flipH="1">
            <a:off x="5932688" y="5608985"/>
            <a:ext cx="7464" cy="293631"/>
          </a:xfrm>
          <a:prstGeom prst="straightConnector1">
            <a:avLst/>
          </a:prstGeom>
          <a:ln w="15875">
            <a:solidFill>
              <a:srgbClr val="A2005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925" y="2200275"/>
            <a:ext cx="3600450" cy="2085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000125"/>
            <a:ext cx="3052762" cy="29368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14" name="直接箭头连接符 13"/>
          <p:cNvCxnSpPr>
            <a:endCxn id="62468" idx="3"/>
          </p:cNvCxnSpPr>
          <p:nvPr/>
        </p:nvCxnSpPr>
        <p:spPr>
          <a:xfrm rot="10800000" flipV="1">
            <a:off x="3552825" y="2286000"/>
            <a:ext cx="1662113" cy="1825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4071938"/>
            <a:ext cx="4030663" cy="13112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18" name="直接箭头连接符 17"/>
          <p:cNvCxnSpPr>
            <a:endCxn id="62469" idx="3"/>
          </p:cNvCxnSpPr>
          <p:nvPr/>
        </p:nvCxnSpPr>
        <p:spPr>
          <a:xfrm rot="5400000">
            <a:off x="3973513" y="3486150"/>
            <a:ext cx="1870075" cy="6127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88" y="5572125"/>
            <a:ext cx="4391025" cy="47466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34" name="直接箭头连接符 33"/>
          <p:cNvCxnSpPr>
            <a:endCxn id="32776" idx="3"/>
          </p:cNvCxnSpPr>
          <p:nvPr/>
        </p:nvCxnSpPr>
        <p:spPr>
          <a:xfrm>
            <a:off x="5795963" y="3527425"/>
            <a:ext cx="95250" cy="22828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214938" y="3527425"/>
            <a:ext cx="3143250" cy="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707904" y="4581128"/>
            <a:ext cx="7922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P-TMSI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1357313"/>
            <a:ext cx="5607817" cy="2357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CDMA2000 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1xEV-DO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819" name="Picture 1"/>
          <p:cNvPicPr>
            <a:picLocks noChangeAspect="1" noChangeArrowheads="1"/>
          </p:cNvPicPr>
          <p:nvPr/>
        </p:nvPicPr>
        <p:blipFill>
          <a:blip r:embed="rId2" cstate="print"/>
          <a:srcRect r="443" b="40517"/>
          <a:stretch>
            <a:fillRect/>
          </a:stretch>
        </p:blipFill>
        <p:spPr bwMode="auto">
          <a:xfrm>
            <a:off x="4714875" y="928688"/>
            <a:ext cx="3835400" cy="54292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5072063" y="1714500"/>
            <a:ext cx="1857375" cy="171450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1" name="TextBox 18"/>
          <p:cNvSpPr txBox="1">
            <a:spLocks noChangeArrowheads="1"/>
          </p:cNvSpPr>
          <p:nvPr/>
        </p:nvSpPr>
        <p:spPr bwMode="auto">
          <a:xfrm>
            <a:off x="714375" y="1428750"/>
            <a:ext cx="1928813" cy="5238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建立</a:t>
            </a:r>
            <a:r>
              <a:rPr lang="en-US" altLang="zh-CN" sz="1400" b="1">
                <a:solidFill>
                  <a:srgbClr val="A20051"/>
                </a:solidFill>
              </a:rPr>
              <a:t>RRC</a:t>
            </a:r>
            <a:r>
              <a:rPr lang="zh-CN" altLang="en-US" sz="1400" b="1">
                <a:solidFill>
                  <a:srgbClr val="A20051"/>
                </a:solidFill>
              </a:rPr>
              <a:t>连接；</a:t>
            </a:r>
            <a:r>
              <a:rPr lang="en-US" altLang="zh-CN" sz="1400" b="1">
                <a:solidFill>
                  <a:srgbClr val="A20051"/>
                </a:solidFill>
              </a:rPr>
              <a:t>IDLE</a:t>
            </a:r>
            <a:r>
              <a:rPr lang="en-US" altLang="zh-CN" sz="1400" b="1">
                <a:solidFill>
                  <a:srgbClr val="A20051"/>
                </a:solidFill>
                <a:sym typeface="Wingdings" pitchFamily="2" charset="2"/>
              </a:rPr>
              <a:t>CONNECTED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14" name="直接箭头连接符 13"/>
          <p:cNvCxnSpPr>
            <a:stCxn id="34821" idx="3"/>
            <a:endCxn id="12" idx="1"/>
          </p:cNvCxnSpPr>
          <p:nvPr/>
        </p:nvCxnSpPr>
        <p:spPr>
          <a:xfrm>
            <a:off x="2643188" y="1690688"/>
            <a:ext cx="2428875" cy="8810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000625" y="5715000"/>
            <a:ext cx="2143125" cy="595313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4" name="TextBox 18"/>
          <p:cNvSpPr txBox="1">
            <a:spLocks noChangeArrowheads="1"/>
          </p:cNvSpPr>
          <p:nvPr/>
        </p:nvSpPr>
        <p:spPr bwMode="auto">
          <a:xfrm>
            <a:off x="1071563" y="4651375"/>
            <a:ext cx="1797050" cy="5238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RCC</a:t>
            </a:r>
            <a:r>
              <a:rPr lang="zh-CN" altLang="en-US" sz="1400" b="1">
                <a:solidFill>
                  <a:srgbClr val="A20051"/>
                </a:solidFill>
              </a:rPr>
              <a:t>连接重配置；激活默认</a:t>
            </a:r>
            <a:r>
              <a:rPr lang="en-US" altLang="zh-CN" sz="1400" b="1">
                <a:solidFill>
                  <a:srgbClr val="A20051"/>
                </a:solidFill>
              </a:rPr>
              <a:t>EPS</a:t>
            </a:r>
            <a:r>
              <a:rPr lang="zh-CN" altLang="en-US" sz="1400" b="1">
                <a:solidFill>
                  <a:srgbClr val="A20051"/>
                </a:solidFill>
              </a:rPr>
              <a:t>承载</a:t>
            </a:r>
          </a:p>
        </p:txBody>
      </p:sp>
      <p:cxnSp>
        <p:nvCxnSpPr>
          <p:cNvPr id="40" name="直接箭头连接符 39"/>
          <p:cNvCxnSpPr>
            <a:stCxn id="34824" idx="3"/>
            <a:endCxn id="37" idx="1"/>
          </p:cNvCxnSpPr>
          <p:nvPr/>
        </p:nvCxnSpPr>
        <p:spPr>
          <a:xfrm>
            <a:off x="2868613" y="4913313"/>
            <a:ext cx="2132012" cy="1100137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大括号 41"/>
          <p:cNvSpPr/>
          <p:nvPr/>
        </p:nvSpPr>
        <p:spPr>
          <a:xfrm>
            <a:off x="4214813" y="3214688"/>
            <a:ext cx="214312" cy="3071812"/>
          </a:xfrm>
          <a:prstGeom prst="leftBrace">
            <a:avLst>
              <a:gd name="adj1" fmla="val 0"/>
              <a:gd name="adj2" fmla="val 50000"/>
            </a:avLst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827" name="TextBox 18"/>
          <p:cNvSpPr txBox="1">
            <a:spLocks noChangeArrowheads="1"/>
          </p:cNvSpPr>
          <p:nvPr/>
        </p:nvSpPr>
        <p:spPr bwMode="auto">
          <a:xfrm>
            <a:off x="1643063" y="2928938"/>
            <a:ext cx="85725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Attach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4" name="直接箭头连接符 43"/>
          <p:cNvCxnSpPr>
            <a:stCxn id="34827" idx="3"/>
            <a:endCxn id="42" idx="1"/>
          </p:cNvCxnSpPr>
          <p:nvPr/>
        </p:nvCxnSpPr>
        <p:spPr>
          <a:xfrm>
            <a:off x="2500313" y="3082925"/>
            <a:ext cx="1714500" cy="16684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〇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268413"/>
            <a:ext cx="6740525" cy="536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知识技能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空口协议：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3GPP/3GPP2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（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2G/3G/4G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AT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CMD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：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AP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modem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交互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Android RIL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：架构和代码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日志分析：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ELT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ETS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Wireshark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Bug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管理：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Meizu redmine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、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MTK eService</a:t>
            </a:r>
          </a:p>
          <a:p>
            <a:pPr fontAlgn="ctr">
              <a:buFont typeface="Arial" pitchFamily="34" charset="0"/>
              <a:buChar char="•"/>
              <a:defRPr/>
            </a:pPr>
            <a:endParaRPr lang="en-US" altLang="zh-CN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开展工作</a:t>
            </a:r>
            <a:endParaRPr lang="zh-CN" altLang="en-US" sz="3200" b="1" dirty="0" smtClean="0">
              <a:solidFill>
                <a:srgbClr val="404040"/>
              </a:solidFill>
              <a:latin typeface="Arial"/>
              <a:ea typeface="楷体_GB2312"/>
            </a:endParaRPr>
          </a:p>
          <a:p>
            <a:pPr fontAlgn="ctr">
              <a:buSzPts val="2000"/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M81C:</a:t>
            </a:r>
          </a:p>
          <a:p>
            <a:pPr lvl="1" fontAlgn="ctr">
              <a:buSzPts val="2000"/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网络注册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SzPts val="2000"/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信号问题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SzPts val="2000"/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不能通话上网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SzPts val="2000"/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MA01C:</a:t>
            </a:r>
          </a:p>
          <a:p>
            <a:pPr lvl="1" fontAlgn="ctr">
              <a:buSzPts val="2000"/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紧急电话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altLang="zh-CN" sz="32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285875"/>
            <a:ext cx="6845300" cy="42862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箭头连接符 14"/>
          <p:cNvCxnSpPr>
            <a:stCxn id="33" idx="3"/>
            <a:endCxn id="35847" idx="1"/>
          </p:cNvCxnSpPr>
          <p:nvPr/>
        </p:nvCxnSpPr>
        <p:spPr>
          <a:xfrm>
            <a:off x="6500813" y="1606550"/>
            <a:ext cx="428625" cy="476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14500" y="4932363"/>
            <a:ext cx="4786313" cy="30638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14500" y="1285875"/>
            <a:ext cx="4786313" cy="642938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7" name="TextBox 18"/>
          <p:cNvSpPr txBox="1">
            <a:spLocks noChangeArrowheads="1"/>
          </p:cNvSpPr>
          <p:nvPr/>
        </p:nvSpPr>
        <p:spPr bwMode="auto">
          <a:xfrm>
            <a:off x="6929438" y="1500188"/>
            <a:ext cx="12858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建立</a:t>
            </a:r>
            <a:r>
              <a:rPr lang="en-US" altLang="zh-CN" sz="1400" b="1">
                <a:solidFill>
                  <a:srgbClr val="A20051"/>
                </a:solidFill>
              </a:rPr>
              <a:t>RRC</a:t>
            </a:r>
            <a:r>
              <a:rPr lang="zh-CN" altLang="en-US" sz="1400" b="1">
                <a:solidFill>
                  <a:srgbClr val="A20051"/>
                </a:solidFill>
              </a:rPr>
              <a:t>连接</a:t>
            </a:r>
          </a:p>
        </p:txBody>
      </p:sp>
      <p:cxnSp>
        <p:nvCxnSpPr>
          <p:cNvPr id="38" name="直接箭头连接符 37"/>
          <p:cNvCxnSpPr>
            <a:stCxn id="41" idx="3"/>
            <a:endCxn id="35850" idx="1"/>
          </p:cNvCxnSpPr>
          <p:nvPr/>
        </p:nvCxnSpPr>
        <p:spPr>
          <a:xfrm>
            <a:off x="6500813" y="4608513"/>
            <a:ext cx="571500" cy="18891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14500" y="4465638"/>
            <a:ext cx="4786313" cy="2857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50" name="TextBox 18"/>
          <p:cNvSpPr txBox="1">
            <a:spLocks noChangeArrowheads="1"/>
          </p:cNvSpPr>
          <p:nvPr/>
        </p:nvSpPr>
        <p:spPr bwMode="auto">
          <a:xfrm>
            <a:off x="7072313" y="4643438"/>
            <a:ext cx="15001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RCC</a:t>
            </a:r>
            <a:r>
              <a:rPr lang="zh-CN" altLang="en-US" sz="1400" b="1">
                <a:solidFill>
                  <a:srgbClr val="A20051"/>
                </a:solidFill>
              </a:rPr>
              <a:t>连接重配置</a:t>
            </a:r>
          </a:p>
        </p:txBody>
      </p:sp>
      <p:cxnSp>
        <p:nvCxnSpPr>
          <p:cNvPr id="49" name="直接箭头连接符 48"/>
          <p:cNvCxnSpPr>
            <a:stCxn id="31" idx="3"/>
            <a:endCxn id="35852" idx="1"/>
          </p:cNvCxnSpPr>
          <p:nvPr/>
        </p:nvCxnSpPr>
        <p:spPr>
          <a:xfrm>
            <a:off x="6500813" y="5086350"/>
            <a:ext cx="357187" cy="2603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2" name="TextBox 18"/>
          <p:cNvSpPr txBox="1">
            <a:spLocks noChangeArrowheads="1"/>
          </p:cNvSpPr>
          <p:nvPr/>
        </p:nvSpPr>
        <p:spPr bwMode="auto">
          <a:xfrm>
            <a:off x="6858000" y="5192713"/>
            <a:ext cx="1643063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激活默认</a:t>
            </a:r>
            <a:r>
              <a:rPr lang="en-US" altLang="zh-CN" sz="1400" b="1">
                <a:solidFill>
                  <a:srgbClr val="A20051"/>
                </a:solidFill>
              </a:rPr>
              <a:t>EPS</a:t>
            </a:r>
            <a:r>
              <a:rPr lang="zh-CN" altLang="en-US" sz="1400" b="1">
                <a:solidFill>
                  <a:srgbClr val="A20051"/>
                </a:solidFill>
              </a:rPr>
              <a:t>承载</a:t>
            </a:r>
          </a:p>
        </p:txBody>
      </p:sp>
      <p:cxnSp>
        <p:nvCxnSpPr>
          <p:cNvPr id="56" name="直接箭头连接符 55"/>
          <p:cNvCxnSpPr>
            <a:stCxn id="35856" idx="0"/>
          </p:cNvCxnSpPr>
          <p:nvPr/>
        </p:nvCxnSpPr>
        <p:spPr>
          <a:xfrm rot="5400000" flipH="1" flipV="1">
            <a:off x="660400" y="1946275"/>
            <a:ext cx="1357313" cy="8937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5856" idx="2"/>
          </p:cNvCxnSpPr>
          <p:nvPr/>
        </p:nvCxnSpPr>
        <p:spPr>
          <a:xfrm rot="16200000" flipH="1">
            <a:off x="564357" y="3707606"/>
            <a:ext cx="1477962" cy="8223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5856" idx="2"/>
          </p:cNvCxnSpPr>
          <p:nvPr/>
        </p:nvCxnSpPr>
        <p:spPr>
          <a:xfrm rot="16200000" flipH="1">
            <a:off x="314325" y="3957638"/>
            <a:ext cx="1978025" cy="8223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6" name="TextBox 18"/>
          <p:cNvSpPr txBox="1">
            <a:spLocks noChangeArrowheads="1"/>
          </p:cNvSpPr>
          <p:nvPr/>
        </p:nvSpPr>
        <p:spPr bwMode="auto">
          <a:xfrm>
            <a:off x="500063" y="3071813"/>
            <a:ext cx="785812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Attach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66" name="直接箭头连接符 65"/>
          <p:cNvCxnSpPr>
            <a:stCxn id="35863" idx="1"/>
            <a:endCxn id="69" idx="3"/>
          </p:cNvCxnSpPr>
          <p:nvPr/>
        </p:nvCxnSpPr>
        <p:spPr>
          <a:xfrm rot="10800000">
            <a:off x="4071938" y="2233613"/>
            <a:ext cx="714375" cy="635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714500" y="2071688"/>
            <a:ext cx="2357438" cy="3238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714500" y="3816350"/>
            <a:ext cx="5000625" cy="3238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714500" y="4140200"/>
            <a:ext cx="6786563" cy="3238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箭头连接符 71"/>
          <p:cNvCxnSpPr>
            <a:stCxn id="35864" idx="2"/>
            <a:endCxn id="70" idx="3"/>
          </p:cNvCxnSpPr>
          <p:nvPr/>
        </p:nvCxnSpPr>
        <p:spPr>
          <a:xfrm rot="16200000" flipH="1">
            <a:off x="6237288" y="3500437"/>
            <a:ext cx="527050" cy="4286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5865" idx="2"/>
            <a:endCxn id="71" idx="3"/>
          </p:cNvCxnSpPr>
          <p:nvPr/>
        </p:nvCxnSpPr>
        <p:spPr>
          <a:xfrm rot="16200000" flipH="1">
            <a:off x="7789863" y="3590925"/>
            <a:ext cx="636587" cy="7858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63" name="TextBox 18"/>
          <p:cNvSpPr txBox="1">
            <a:spLocks noChangeArrowheads="1"/>
          </p:cNvSpPr>
          <p:nvPr/>
        </p:nvSpPr>
        <p:spPr bwMode="auto">
          <a:xfrm>
            <a:off x="4786313" y="2143125"/>
            <a:ext cx="5715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鉴权</a:t>
            </a:r>
          </a:p>
        </p:txBody>
      </p:sp>
      <p:sp>
        <p:nvSpPr>
          <p:cNvPr id="35864" name="TextBox 18"/>
          <p:cNvSpPr txBox="1">
            <a:spLocks noChangeArrowheads="1"/>
          </p:cNvSpPr>
          <p:nvPr/>
        </p:nvSpPr>
        <p:spPr bwMode="auto">
          <a:xfrm>
            <a:off x="5715000" y="3143250"/>
            <a:ext cx="11430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查询</a:t>
            </a:r>
            <a:r>
              <a:rPr lang="en-US" altLang="zh-CN" sz="1400" b="1">
                <a:solidFill>
                  <a:srgbClr val="A20051"/>
                </a:solidFill>
              </a:rPr>
              <a:t>UE</a:t>
            </a:r>
            <a:r>
              <a:rPr lang="zh-CN" altLang="en-US" sz="1400" b="1">
                <a:solidFill>
                  <a:srgbClr val="A20051"/>
                </a:solidFill>
              </a:rPr>
              <a:t>能力</a:t>
            </a:r>
          </a:p>
        </p:txBody>
      </p:sp>
      <p:sp>
        <p:nvSpPr>
          <p:cNvPr id="35865" name="TextBox 18"/>
          <p:cNvSpPr txBox="1">
            <a:spLocks noChangeArrowheads="1"/>
          </p:cNvSpPr>
          <p:nvPr/>
        </p:nvSpPr>
        <p:spPr bwMode="auto">
          <a:xfrm>
            <a:off x="7215188" y="3357563"/>
            <a:ext cx="100012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安全模式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285875"/>
            <a:ext cx="6845300" cy="4286250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38" y="1143000"/>
            <a:ext cx="2916237" cy="12858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27" name="直接箭头连接符 26"/>
          <p:cNvCxnSpPr>
            <a:stCxn id="30" idx="3"/>
            <a:endCxn id="65538" idx="1"/>
          </p:cNvCxnSpPr>
          <p:nvPr/>
        </p:nvCxnSpPr>
        <p:spPr>
          <a:xfrm>
            <a:off x="5214938" y="1704975"/>
            <a:ext cx="571500" cy="8096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71500" y="1624013"/>
            <a:ext cx="4643438" cy="16192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1357313"/>
            <a:ext cx="5607817" cy="2357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CDMA2000 </a:t>
            </a:r>
            <a:r>
              <a:rPr lang="en-US" altLang="zh-CN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1xEV-DO</a:t>
            </a:r>
            <a:endParaRPr lang="en-US" altLang="zh-CN" sz="32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57313"/>
            <a:ext cx="45862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TextBox 32"/>
          <p:cNvSpPr txBox="1">
            <a:spLocks noChangeArrowheads="1"/>
          </p:cNvSpPr>
          <p:nvPr/>
        </p:nvSpPr>
        <p:spPr bwMode="auto">
          <a:xfrm>
            <a:off x="5729288" y="1785938"/>
            <a:ext cx="315595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发起主叫；服务类型，号码，</a:t>
            </a:r>
            <a:r>
              <a:rPr lang="en-US" altLang="zh-CN" sz="1400" b="1">
                <a:solidFill>
                  <a:srgbClr val="A20051"/>
                </a:solidFill>
              </a:rPr>
              <a:t>IMSI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37" name="直接箭头连接符 36"/>
          <p:cNvCxnSpPr>
            <a:stCxn id="38915" idx="1"/>
          </p:cNvCxnSpPr>
          <p:nvPr/>
        </p:nvCxnSpPr>
        <p:spPr>
          <a:xfrm rot="10800000">
            <a:off x="4872038" y="1928813"/>
            <a:ext cx="857250" cy="1111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Box 38"/>
          <p:cNvSpPr txBox="1">
            <a:spLocks noChangeArrowheads="1"/>
          </p:cNvSpPr>
          <p:nvPr/>
        </p:nvSpPr>
        <p:spPr bwMode="auto">
          <a:xfrm>
            <a:off x="5729288" y="2571750"/>
            <a:ext cx="20097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向</a:t>
            </a:r>
            <a:r>
              <a:rPr lang="en-US" altLang="zh-CN" sz="1400" b="1">
                <a:solidFill>
                  <a:srgbClr val="A20051"/>
                </a:solidFill>
              </a:rPr>
              <a:t>MS</a:t>
            </a:r>
            <a:r>
              <a:rPr lang="zh-CN" altLang="en-US" sz="1400" b="1">
                <a:solidFill>
                  <a:srgbClr val="A20051"/>
                </a:solidFill>
              </a:rPr>
              <a:t>分配业务信道</a:t>
            </a:r>
          </a:p>
        </p:txBody>
      </p:sp>
      <p:cxnSp>
        <p:nvCxnSpPr>
          <p:cNvPr id="40" name="直接箭头连接符 39"/>
          <p:cNvCxnSpPr>
            <a:stCxn id="38917" idx="1"/>
          </p:cNvCxnSpPr>
          <p:nvPr/>
        </p:nvCxnSpPr>
        <p:spPr>
          <a:xfrm rot="10800000">
            <a:off x="4872038" y="2714625"/>
            <a:ext cx="857250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9" name="TextBox 40"/>
          <p:cNvSpPr txBox="1">
            <a:spLocks noChangeArrowheads="1"/>
          </p:cNvSpPr>
          <p:nvPr/>
        </p:nvSpPr>
        <p:spPr bwMode="auto">
          <a:xfrm>
            <a:off x="5729288" y="3429000"/>
            <a:ext cx="16383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试探帧</a:t>
            </a:r>
            <a:r>
              <a:rPr lang="en-US" altLang="zh-CN" sz="1400" b="1">
                <a:solidFill>
                  <a:srgbClr val="A20051"/>
                </a:solidFill>
              </a:rPr>
              <a:t>(preamble)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42" name="直接箭头连接符 41"/>
          <p:cNvCxnSpPr>
            <a:stCxn id="38919" idx="1"/>
          </p:cNvCxnSpPr>
          <p:nvPr/>
        </p:nvCxnSpPr>
        <p:spPr>
          <a:xfrm rot="10800000">
            <a:off x="4872038" y="3214688"/>
            <a:ext cx="857250" cy="36830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1" name="TextBox 43"/>
          <p:cNvSpPr txBox="1">
            <a:spLocks noChangeArrowheads="1"/>
          </p:cNvSpPr>
          <p:nvPr/>
        </p:nvSpPr>
        <p:spPr bwMode="auto">
          <a:xfrm>
            <a:off x="5586413" y="5000625"/>
            <a:ext cx="2159000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建立通话连接，分配参数</a:t>
            </a:r>
          </a:p>
        </p:txBody>
      </p:sp>
      <p:cxnSp>
        <p:nvCxnSpPr>
          <p:cNvPr id="45" name="直接箭头连接符 44"/>
          <p:cNvCxnSpPr>
            <a:stCxn id="38921" idx="1"/>
          </p:cNvCxnSpPr>
          <p:nvPr/>
        </p:nvCxnSpPr>
        <p:spPr>
          <a:xfrm rot="10800000">
            <a:off x="4872038" y="4929188"/>
            <a:ext cx="714375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921" idx="1"/>
          </p:cNvCxnSpPr>
          <p:nvPr/>
        </p:nvCxnSpPr>
        <p:spPr>
          <a:xfrm rot="10800000" flipV="1">
            <a:off x="4872038" y="5154613"/>
            <a:ext cx="714375" cy="131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1357313"/>
            <a:ext cx="4586287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13" y="3357563"/>
            <a:ext cx="1476375" cy="14763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</p:pic>
      <p:cxnSp>
        <p:nvCxnSpPr>
          <p:cNvPr id="14" name="直接箭头连接符 13"/>
          <p:cNvCxnSpPr>
            <a:stCxn id="66562" idx="1"/>
          </p:cNvCxnSpPr>
          <p:nvPr/>
        </p:nvCxnSpPr>
        <p:spPr>
          <a:xfrm rot="10800000">
            <a:off x="4929190" y="1928802"/>
            <a:ext cx="1571636" cy="216694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500813" y="3384550"/>
            <a:ext cx="1500187" cy="1619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88" y="1357313"/>
            <a:ext cx="5607817" cy="2357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GPRS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LTE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CDMA 1xRTT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dirty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2.4 CDMA2000 </a:t>
            </a:r>
            <a:r>
              <a:rPr lang="en-US" altLang="zh-CN" sz="3200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1xEV-DO</a:t>
            </a:r>
            <a:endParaRPr lang="en-US" altLang="zh-CN" sz="3200" b="1" dirty="0">
              <a:solidFill>
                <a:srgbClr val="A2005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 2000 1xEV-DO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" y="1571625"/>
            <a:ext cx="8045450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会话（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）：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UATI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分配、会话协商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在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AN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系统下建立一个会话（类似于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1x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系统下的登记）；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AN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之间的共享数据。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defRPr/>
            </a:pPr>
            <a:endParaRPr lang="zh-CN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连接（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Connection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）：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利用已建立的会话进行相关业务处理（真正开始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DO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数据业务）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；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AN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lang="zh-CN" altLang="zh-CN" sz="2000" b="1" dirty="0">
                <a:solidFill>
                  <a:schemeClr val="bg2">
                    <a:lumMod val="50000"/>
                  </a:schemeClr>
                </a:solidFill>
              </a:rPr>
              <a:t>在空口建立业务信道并传送数据的过程。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428875"/>
            <a:ext cx="4240212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75" y="1000125"/>
            <a:ext cx="1793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1.1 UATI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分配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1214438" y="1500188"/>
            <a:ext cx="6715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1600"/>
              <a:t>一个</a:t>
            </a:r>
            <a:r>
              <a:rPr lang="en-US" altLang="zh-CN" sz="1600"/>
              <a:t>AN</a:t>
            </a:r>
            <a:r>
              <a:rPr lang="zh-CN" altLang="zh-CN" sz="1600"/>
              <a:t>中会同时接入多个</a:t>
            </a:r>
            <a:r>
              <a:rPr lang="en-US" altLang="zh-CN" sz="1600"/>
              <a:t>AT</a:t>
            </a:r>
            <a:r>
              <a:rPr lang="zh-CN" altLang="zh-CN" sz="1600"/>
              <a:t>，为了唯一标识</a:t>
            </a:r>
            <a:r>
              <a:rPr lang="en-US" altLang="zh-CN" sz="1600"/>
              <a:t>AN</a:t>
            </a:r>
            <a:r>
              <a:rPr lang="zh-CN" altLang="zh-CN" sz="1600"/>
              <a:t>下不同的</a:t>
            </a:r>
            <a:r>
              <a:rPr lang="en-US" altLang="zh-CN" sz="1600"/>
              <a:t>AT</a:t>
            </a:r>
            <a:r>
              <a:rPr lang="zh-CN" altLang="zh-CN" sz="1600"/>
              <a:t>，</a:t>
            </a:r>
            <a:r>
              <a:rPr lang="en-US" altLang="zh-CN" sz="1600"/>
              <a:t>AT</a:t>
            </a:r>
            <a:r>
              <a:rPr lang="zh-CN" altLang="zh-CN" sz="1600"/>
              <a:t>需要向</a:t>
            </a:r>
            <a:r>
              <a:rPr lang="en-US" altLang="zh-CN" sz="1600"/>
              <a:t>AN</a:t>
            </a:r>
            <a:r>
              <a:rPr lang="zh-CN" altLang="zh-CN" sz="1600"/>
              <a:t>申请一个</a:t>
            </a:r>
            <a:r>
              <a:rPr lang="en-US" altLang="zh-CN" sz="1600"/>
              <a:t>UATI</a:t>
            </a:r>
            <a:r>
              <a:rPr lang="zh-CN" altLang="zh-CN" sz="1600"/>
              <a:t>（类似于</a:t>
            </a:r>
            <a:r>
              <a:rPr lang="en-US" altLang="zh-CN" sz="1600"/>
              <a:t>IP</a:t>
            </a:r>
            <a:r>
              <a:rPr lang="zh-CN" altLang="zh-CN" sz="1600"/>
              <a:t>地址）。</a:t>
            </a:r>
          </a:p>
        </p:txBody>
      </p:sp>
      <p:sp>
        <p:nvSpPr>
          <p:cNvPr id="43013" name="TextBox 40"/>
          <p:cNvSpPr txBox="1">
            <a:spLocks noChangeArrowheads="1"/>
          </p:cNvSpPr>
          <p:nvPr/>
        </p:nvSpPr>
        <p:spPr bwMode="auto">
          <a:xfrm>
            <a:off x="5500688" y="3071813"/>
            <a:ext cx="153352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请求</a:t>
            </a:r>
            <a:r>
              <a:rPr lang="en-US" altLang="zh-CN" sz="1400" b="1">
                <a:solidFill>
                  <a:srgbClr val="A20051"/>
                </a:solidFill>
              </a:rPr>
              <a:t>UATI</a:t>
            </a:r>
            <a:r>
              <a:rPr lang="zh-CN" altLang="en-US" sz="1400" b="1">
                <a:solidFill>
                  <a:srgbClr val="A20051"/>
                </a:solidFill>
              </a:rPr>
              <a:t>；</a:t>
            </a:r>
            <a:r>
              <a:rPr lang="en-US" altLang="zh-CN" sz="1400" b="1">
                <a:solidFill>
                  <a:srgbClr val="A20051"/>
                </a:solidFill>
              </a:rPr>
              <a:t>RATI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9" name="直接箭头连接符 8"/>
          <p:cNvCxnSpPr>
            <a:stCxn id="43013" idx="1"/>
          </p:cNvCxnSpPr>
          <p:nvPr/>
        </p:nvCxnSpPr>
        <p:spPr>
          <a:xfrm rot="10800000">
            <a:off x="4357688" y="3000375"/>
            <a:ext cx="1143000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5" name="TextBox 40"/>
          <p:cNvSpPr txBox="1">
            <a:spLocks noChangeArrowheads="1"/>
          </p:cNvSpPr>
          <p:nvPr/>
        </p:nvSpPr>
        <p:spPr bwMode="auto">
          <a:xfrm>
            <a:off x="5786438" y="3786188"/>
            <a:ext cx="20605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AN</a:t>
            </a:r>
            <a:r>
              <a:rPr lang="zh-CN" altLang="en-US" sz="1400" b="1">
                <a:solidFill>
                  <a:srgbClr val="A20051"/>
                </a:solidFill>
              </a:rPr>
              <a:t>请求</a:t>
            </a:r>
            <a:r>
              <a:rPr lang="en-US" altLang="zh-CN" sz="1400" b="1">
                <a:solidFill>
                  <a:srgbClr val="A20051"/>
                </a:solidFill>
              </a:rPr>
              <a:t>HW ID</a:t>
            </a:r>
            <a:r>
              <a:rPr lang="zh-CN" altLang="en-US" sz="1400" b="1">
                <a:solidFill>
                  <a:srgbClr val="A20051"/>
                </a:solidFill>
              </a:rPr>
              <a:t>（</a:t>
            </a:r>
            <a:r>
              <a:rPr lang="en-US" altLang="zh-CN" sz="1400" b="1">
                <a:solidFill>
                  <a:srgbClr val="A20051"/>
                </a:solidFill>
              </a:rPr>
              <a:t>IMEI</a:t>
            </a:r>
            <a:r>
              <a:rPr lang="zh-CN" altLang="en-US" sz="1400" b="1">
                <a:solidFill>
                  <a:srgbClr val="A20051"/>
                </a:solidFill>
              </a:rPr>
              <a:t>）</a:t>
            </a:r>
          </a:p>
        </p:txBody>
      </p:sp>
      <p:cxnSp>
        <p:nvCxnSpPr>
          <p:cNvPr id="12" name="直接箭头连接符 11"/>
          <p:cNvCxnSpPr>
            <a:stCxn id="43015" idx="1"/>
          </p:cNvCxnSpPr>
          <p:nvPr/>
        </p:nvCxnSpPr>
        <p:spPr>
          <a:xfrm rot="10800000">
            <a:off x="4643438" y="3714750"/>
            <a:ext cx="1143000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7" name="TextBox 40"/>
          <p:cNvSpPr txBox="1">
            <a:spLocks noChangeArrowheads="1"/>
          </p:cNvSpPr>
          <p:nvPr/>
        </p:nvSpPr>
        <p:spPr bwMode="auto">
          <a:xfrm>
            <a:off x="5286375" y="4929188"/>
            <a:ext cx="1208088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AN</a:t>
            </a:r>
            <a:r>
              <a:rPr lang="zh-CN" altLang="en-US" sz="1400" b="1">
                <a:solidFill>
                  <a:srgbClr val="A20051"/>
                </a:solidFill>
              </a:rPr>
              <a:t>分配</a:t>
            </a:r>
            <a:r>
              <a:rPr lang="en-US" altLang="zh-CN" sz="1400" b="1">
                <a:solidFill>
                  <a:srgbClr val="A20051"/>
                </a:solidFill>
              </a:rPr>
              <a:t>UATI</a:t>
            </a:r>
            <a:endParaRPr lang="zh-CN" altLang="en-US" sz="1400" b="1">
              <a:solidFill>
                <a:srgbClr val="A20051"/>
              </a:solidFill>
            </a:endParaRPr>
          </a:p>
        </p:txBody>
      </p:sp>
      <p:cxnSp>
        <p:nvCxnSpPr>
          <p:cNvPr id="14" name="直接箭头连接符 13"/>
          <p:cNvCxnSpPr>
            <a:stCxn id="43017" idx="1"/>
          </p:cNvCxnSpPr>
          <p:nvPr/>
        </p:nvCxnSpPr>
        <p:spPr>
          <a:xfrm rot="10800000">
            <a:off x="4143375" y="4857750"/>
            <a:ext cx="1143000" cy="22542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标题 1"/>
          <p:cNvSpPr txBox="1">
            <a:spLocks/>
          </p:cNvSpPr>
          <p:nvPr/>
        </p:nvSpPr>
        <p:spPr bwMode="auto">
          <a:xfrm>
            <a:off x="1071563" y="214313"/>
            <a:ext cx="5929312" cy="5000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2.4 CDMA 2000 1xEV-DO</a:t>
            </a:r>
            <a:endParaRPr lang="zh-CN" altLang="en-US" sz="16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 2000 1xEV-DO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000125"/>
            <a:ext cx="17938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1.1 UATI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分配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4036" name="图片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643063"/>
            <a:ext cx="2466975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3" cstate="print"/>
          <a:srcRect b="22426"/>
          <a:stretch>
            <a:fillRect/>
          </a:stretch>
        </p:blipFill>
        <p:spPr bwMode="auto">
          <a:xfrm>
            <a:off x="5072063" y="1214438"/>
            <a:ext cx="2447925" cy="20097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18" name="矩形 17"/>
          <p:cNvSpPr/>
          <p:nvPr/>
        </p:nvSpPr>
        <p:spPr>
          <a:xfrm>
            <a:off x="1143000" y="1643063"/>
            <a:ext cx="1714500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9" name="直接箭头连接符 18"/>
          <p:cNvCxnSpPr>
            <a:stCxn id="18" idx="3"/>
            <a:endCxn id="17" idx="1"/>
          </p:cNvCxnSpPr>
          <p:nvPr/>
        </p:nvCxnSpPr>
        <p:spPr>
          <a:xfrm>
            <a:off x="2857488" y="1714488"/>
            <a:ext cx="2214578" cy="504822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/>
          <p:nvPr/>
        </p:nvPicPr>
        <p:blipFill>
          <a:blip r:embed="rId4" cstate="print"/>
          <a:srcRect b="34066"/>
          <a:stretch>
            <a:fillRect/>
          </a:stretch>
        </p:blipFill>
        <p:spPr bwMode="auto">
          <a:xfrm>
            <a:off x="500063" y="4500563"/>
            <a:ext cx="3790950" cy="11430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</p:pic>
      <p:sp>
        <p:nvSpPr>
          <p:cNvPr id="23" name="矩形 22"/>
          <p:cNvSpPr/>
          <p:nvPr/>
        </p:nvSpPr>
        <p:spPr>
          <a:xfrm>
            <a:off x="1143000" y="2643188"/>
            <a:ext cx="2143125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4" name="直接箭头连接符 23"/>
          <p:cNvCxnSpPr>
            <a:stCxn id="16" idx="2"/>
            <a:endCxn id="22" idx="0"/>
          </p:cNvCxnSpPr>
          <p:nvPr/>
        </p:nvCxnSpPr>
        <p:spPr>
          <a:xfrm rot="16200000" flipH="1">
            <a:off x="1432364" y="3537425"/>
            <a:ext cx="1692930" cy="233359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43" name="图片 32"/>
          <p:cNvPicPr>
            <a:picLocks noChangeAspect="1" noChangeArrowheads="1"/>
          </p:cNvPicPr>
          <p:nvPr/>
        </p:nvPicPr>
        <p:blipFill>
          <a:blip r:embed="rId5" cstate="print"/>
          <a:srcRect b="31535"/>
          <a:stretch>
            <a:fillRect/>
          </a:stretch>
        </p:blipFill>
        <p:spPr bwMode="auto">
          <a:xfrm>
            <a:off x="4572000" y="3571875"/>
            <a:ext cx="4000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矩形 33"/>
          <p:cNvSpPr/>
          <p:nvPr/>
        </p:nvSpPr>
        <p:spPr>
          <a:xfrm>
            <a:off x="1143000" y="2071688"/>
            <a:ext cx="1928813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5" name="直接箭头连接符 34"/>
          <p:cNvCxnSpPr>
            <a:stCxn id="34" idx="3"/>
            <a:endCxn id="33" idx="1"/>
          </p:cNvCxnSpPr>
          <p:nvPr/>
        </p:nvCxnSpPr>
        <p:spPr>
          <a:xfrm>
            <a:off x="3071802" y="2143116"/>
            <a:ext cx="1500198" cy="221457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932040" y="4293096"/>
            <a:ext cx="1584176" cy="28803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99592" y="4941168"/>
            <a:ext cx="3384376" cy="43204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 2000 1xEV-DO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000125"/>
            <a:ext cx="1727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1.2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会话协商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1214438" y="1428750"/>
            <a:ext cx="6715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/>
              <a:t>UATI</a:t>
            </a:r>
            <a:r>
              <a:rPr lang="zh-CN" altLang="zh-CN" sz="1600"/>
              <a:t>分配成功后，</a:t>
            </a:r>
            <a:r>
              <a:rPr lang="en-US" altLang="zh-CN" sz="1600"/>
              <a:t>AT</a:t>
            </a:r>
            <a:r>
              <a:rPr lang="zh-CN" altLang="zh-CN" sz="1600"/>
              <a:t>会马上主动建立连接，进行配置协商，以此来决定各协议子层参数的取值，并保证双方一致。</a:t>
            </a:r>
          </a:p>
        </p:txBody>
      </p:sp>
      <p:pic>
        <p:nvPicPr>
          <p:cNvPr id="45061" name="图片 15"/>
          <p:cNvPicPr>
            <a:picLocks noChangeAspect="1" noChangeArrowheads="1"/>
          </p:cNvPicPr>
          <p:nvPr/>
        </p:nvPicPr>
        <p:blipFill>
          <a:blip r:embed="rId2" cstate="print"/>
          <a:srcRect t="1869"/>
          <a:stretch>
            <a:fillRect/>
          </a:stretch>
        </p:blipFill>
        <p:spPr bwMode="auto">
          <a:xfrm>
            <a:off x="642938" y="2085975"/>
            <a:ext cx="45069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2" name="TextBox 40"/>
          <p:cNvSpPr txBox="1">
            <a:spLocks noChangeArrowheads="1"/>
          </p:cNvSpPr>
          <p:nvPr/>
        </p:nvSpPr>
        <p:spPr bwMode="auto">
          <a:xfrm>
            <a:off x="5715000" y="2714625"/>
            <a:ext cx="180022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连接；分配业务信道</a:t>
            </a:r>
          </a:p>
        </p:txBody>
      </p:sp>
      <p:cxnSp>
        <p:nvCxnSpPr>
          <p:cNvPr id="21" name="直接箭头连接符 20"/>
          <p:cNvCxnSpPr>
            <a:stCxn id="45062" idx="1"/>
          </p:cNvCxnSpPr>
          <p:nvPr/>
        </p:nvCxnSpPr>
        <p:spPr>
          <a:xfrm rot="10800000" flipV="1">
            <a:off x="4000500" y="2868613"/>
            <a:ext cx="1714500" cy="1274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TextBox 40"/>
          <p:cNvSpPr txBox="1">
            <a:spLocks noChangeArrowheads="1"/>
          </p:cNvSpPr>
          <p:nvPr/>
        </p:nvSpPr>
        <p:spPr bwMode="auto">
          <a:xfrm>
            <a:off x="6215063" y="4071938"/>
            <a:ext cx="9032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配置参数</a:t>
            </a:r>
          </a:p>
        </p:txBody>
      </p:sp>
      <p:cxnSp>
        <p:nvCxnSpPr>
          <p:cNvPr id="24" name="直接箭头连接符 23"/>
          <p:cNvCxnSpPr>
            <a:stCxn id="45064" idx="1"/>
          </p:cNvCxnSpPr>
          <p:nvPr/>
        </p:nvCxnSpPr>
        <p:spPr>
          <a:xfrm rot="10800000" flipV="1">
            <a:off x="4071938" y="4225925"/>
            <a:ext cx="2143125" cy="9890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6" name="TextBox 40"/>
          <p:cNvSpPr txBox="1">
            <a:spLocks noChangeArrowheads="1"/>
          </p:cNvSpPr>
          <p:nvPr/>
        </p:nvSpPr>
        <p:spPr bwMode="auto">
          <a:xfrm>
            <a:off x="6000750" y="5286375"/>
            <a:ext cx="903288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连接关闭</a:t>
            </a:r>
          </a:p>
        </p:txBody>
      </p:sp>
      <p:cxnSp>
        <p:nvCxnSpPr>
          <p:cNvPr id="26" name="直接箭头连接符 25"/>
          <p:cNvCxnSpPr>
            <a:stCxn id="45066" idx="1"/>
          </p:cNvCxnSpPr>
          <p:nvPr/>
        </p:nvCxnSpPr>
        <p:spPr>
          <a:xfrm rot="10800000" flipV="1">
            <a:off x="4143375" y="5440363"/>
            <a:ext cx="1857375" cy="7032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心得体会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268413"/>
            <a:ext cx="6740525" cy="39210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技能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学习了通信协议，为展开工作进行知识储备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提升个人能力，有利于团队合作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开展工作</a:t>
            </a:r>
            <a:endParaRPr lang="en-US" altLang="zh-CN" sz="32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熟练了代码提交流程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熟悉了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Bug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跟踪和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管理，不延误项目进度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软</a:t>
            </a:r>
            <a:r>
              <a:rPr lang="zh-CN" altLang="en-US" sz="32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实力</a:t>
            </a:r>
          </a:p>
          <a:p>
            <a:pPr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锻炼了沟通能力、表达能力、学习能力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 2000 1xEV-DO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000125"/>
            <a:ext cx="17272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1.2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会话协商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6084" name="图片 16"/>
          <p:cNvPicPr>
            <a:picLocks noChangeAspect="1" noChangeArrowheads="1"/>
          </p:cNvPicPr>
          <p:nvPr/>
        </p:nvPicPr>
        <p:blipFill>
          <a:blip r:embed="rId2" cstate="print"/>
          <a:srcRect t="27197" b="59702"/>
          <a:stretch>
            <a:fillRect/>
          </a:stretch>
        </p:blipFill>
        <p:spPr bwMode="auto">
          <a:xfrm>
            <a:off x="928688" y="1785938"/>
            <a:ext cx="2743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图片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68605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图片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88" y="4757738"/>
            <a:ext cx="2819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7" name="图片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86375" y="2143125"/>
            <a:ext cx="29241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1071563" y="1781175"/>
            <a:ext cx="2143125" cy="1476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箭头连接符 10"/>
          <p:cNvCxnSpPr>
            <a:stCxn id="10" idx="3"/>
            <a:endCxn id="9" idx="1"/>
          </p:cNvCxnSpPr>
          <p:nvPr/>
        </p:nvCxnSpPr>
        <p:spPr>
          <a:xfrm>
            <a:off x="3214678" y="1854986"/>
            <a:ext cx="2071702" cy="65008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90" name="图片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25" y="5286375"/>
            <a:ext cx="2295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1071563" y="5043488"/>
            <a:ext cx="2143125" cy="14763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箭头连接符 20"/>
          <p:cNvCxnSpPr>
            <a:stCxn id="20" idx="3"/>
            <a:endCxn id="14" idx="1"/>
          </p:cNvCxnSpPr>
          <p:nvPr/>
        </p:nvCxnSpPr>
        <p:spPr>
          <a:xfrm>
            <a:off x="3214678" y="5117318"/>
            <a:ext cx="2357454" cy="397670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71563" y="2686050"/>
            <a:ext cx="2143125" cy="1476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直接箭头连接符 26"/>
          <p:cNvCxnSpPr>
            <a:stCxn id="26" idx="3"/>
            <a:endCxn id="37" idx="1"/>
          </p:cNvCxnSpPr>
          <p:nvPr/>
        </p:nvCxnSpPr>
        <p:spPr>
          <a:xfrm>
            <a:off x="3214678" y="2759874"/>
            <a:ext cx="2286016" cy="1151643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071563" y="4400550"/>
            <a:ext cx="2357437" cy="147638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1" name="直接箭头连接符 30"/>
          <p:cNvCxnSpPr>
            <a:stCxn id="30" idx="3"/>
            <a:endCxn id="37" idx="1"/>
          </p:cNvCxnSpPr>
          <p:nvPr/>
        </p:nvCxnSpPr>
        <p:spPr>
          <a:xfrm flipV="1">
            <a:off x="3428992" y="3911517"/>
            <a:ext cx="2071702" cy="562869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7" name="TextBox 40"/>
          <p:cNvSpPr txBox="1">
            <a:spLocks noChangeArrowheads="1"/>
          </p:cNvSpPr>
          <p:nvPr/>
        </p:nvSpPr>
        <p:spPr bwMode="auto">
          <a:xfrm>
            <a:off x="5500688" y="3757613"/>
            <a:ext cx="1441450" cy="307975"/>
          </a:xfrm>
          <a:prstGeom prst="rect">
            <a:avLst/>
          </a:prstGeom>
          <a:noFill/>
          <a:ln w="12700">
            <a:solidFill>
              <a:srgbClr val="808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808000"/>
                </a:solidFill>
              </a:rPr>
              <a:t>配置开始、结束</a:t>
            </a:r>
          </a:p>
        </p:txBody>
      </p:sp>
      <p:sp>
        <p:nvSpPr>
          <p:cNvPr id="18" name="矩形 17"/>
          <p:cNvSpPr/>
          <p:nvPr/>
        </p:nvSpPr>
        <p:spPr>
          <a:xfrm>
            <a:off x="5652120" y="2564904"/>
            <a:ext cx="2520280" cy="14401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5929312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CDMA 2000 1xEV-DO</a:t>
            </a:r>
            <a:endParaRPr lang="zh-CN" altLang="en-US" sz="1600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75" y="1000125"/>
            <a:ext cx="10715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连接</a:t>
            </a:r>
            <a:endParaRPr lang="en-US" altLang="zh-CN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7108" name="图片 16"/>
          <p:cNvPicPr>
            <a:picLocks noChangeAspect="1" noChangeArrowheads="1"/>
          </p:cNvPicPr>
          <p:nvPr/>
        </p:nvPicPr>
        <p:blipFill>
          <a:blip r:embed="rId2" cstate="print"/>
          <a:srcRect t="27197" b="59702"/>
          <a:stretch>
            <a:fillRect/>
          </a:stretch>
        </p:blipFill>
        <p:spPr bwMode="auto">
          <a:xfrm>
            <a:off x="5715000" y="1214438"/>
            <a:ext cx="27432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图片 21"/>
          <p:cNvPicPr>
            <a:picLocks noChangeAspect="1" noChangeArrowheads="1"/>
          </p:cNvPicPr>
          <p:nvPr/>
        </p:nvPicPr>
        <p:blipFill>
          <a:blip r:embed="rId3" cstate="print"/>
          <a:srcRect t="1869"/>
          <a:stretch>
            <a:fillRect/>
          </a:stretch>
        </p:blipFill>
        <p:spPr bwMode="auto">
          <a:xfrm>
            <a:off x="785813" y="1500188"/>
            <a:ext cx="45069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4" cstate="print"/>
          <a:srcRect l="7787" t="21443" r="79491"/>
          <a:stretch>
            <a:fillRect/>
          </a:stretch>
        </p:blipFill>
        <p:spPr bwMode="auto">
          <a:xfrm>
            <a:off x="6143625" y="2143125"/>
            <a:ext cx="1571625" cy="3733800"/>
          </a:xfrm>
          <a:prstGeom prst="rect">
            <a:avLst/>
          </a:prstGeom>
          <a:noFill/>
          <a:ln w="1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>
            <a:stCxn id="17" idx="1"/>
          </p:cNvCxnSpPr>
          <p:nvPr/>
        </p:nvCxnSpPr>
        <p:spPr>
          <a:xfrm rot="10800000" flipV="1">
            <a:off x="4071938" y="1590675"/>
            <a:ext cx="1643062" cy="205263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143625" y="4143375"/>
            <a:ext cx="1571625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rot="10800000" flipV="1">
            <a:off x="4071934" y="4214818"/>
            <a:ext cx="2071702" cy="1357322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143625" y="2286000"/>
            <a:ext cx="1571625" cy="142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/>
          <p:cNvCxnSpPr>
            <a:stCxn id="39" idx="1"/>
          </p:cNvCxnSpPr>
          <p:nvPr/>
        </p:nvCxnSpPr>
        <p:spPr>
          <a:xfrm rot="10800000" flipV="1">
            <a:off x="4214813" y="2357430"/>
            <a:ext cx="1928825" cy="2214578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bg1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2700000" scaled="1"/>
              <a:tileRect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5043487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移动通讯标准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短信业务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技术展示</a:t>
            </a:r>
            <a:endParaRPr lang="zh-CN" altLang="en-US" sz="2800" b="1" kern="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3. </a:t>
            </a:r>
            <a:r>
              <a:rPr lang="zh-CN" altLang="en-US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短信业务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560" y="1484784"/>
            <a:ext cx="770485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通过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SACCH:</a:t>
            </a: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慢速随路控制信道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(Slow Associated Control Channel)</a:t>
            </a: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在用户通话时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 fontAlgn="ctr">
              <a:buFont typeface="Arial" pitchFamily="34" charset="0"/>
              <a:buChar char="•"/>
              <a:defRPr/>
            </a:pPr>
            <a:endParaRPr lang="zh-CN" altLang="zh-CN" sz="2000" b="1" dirty="0">
              <a:solidFill>
                <a:schemeClr val="bg2">
                  <a:lumMod val="50000"/>
                </a:schemeClr>
              </a:solidFill>
            </a:endParaRPr>
          </a:p>
          <a:p>
            <a:pPr fontAlgn="ctr">
              <a:buFont typeface="Arial" pitchFamily="34" charset="0"/>
              <a:buChar char="•"/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通过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SDCCH:</a:t>
            </a: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独立专用控制信道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</a:rPr>
              <a:t>(Standalone Dedicated Control Channel)</a:t>
            </a:r>
          </a:p>
          <a:p>
            <a:pPr lvl="1" fontAlgn="ctr">
              <a:buFont typeface="Arial" pitchFamily="34" charset="0"/>
              <a:buChar char="•"/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</a:rPr>
              <a:t>在用户手机空闲时</a:t>
            </a:r>
            <a:endParaRPr lang="zh-CN" alt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5516661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3. </a:t>
            </a:r>
            <a:r>
              <a:rPr lang="zh-CN" altLang="en-US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短信</a:t>
            </a:r>
            <a:r>
              <a:rPr lang="zh-CN" altLang="en-US" sz="2800" b="1" kern="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业务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en-US" altLang="zh-CN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SDCCH MO/MT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endParaRPr lang="zh-CN" altLang="en-US" sz="16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071563"/>
            <a:ext cx="42386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TextBox 40"/>
          <p:cNvSpPr txBox="1">
            <a:spLocks noChangeArrowheads="1"/>
          </p:cNvSpPr>
          <p:nvPr/>
        </p:nvSpPr>
        <p:spPr bwMode="auto">
          <a:xfrm>
            <a:off x="6143625" y="1071563"/>
            <a:ext cx="928688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信道分配</a:t>
            </a:r>
          </a:p>
        </p:txBody>
      </p:sp>
      <p:cxnSp>
        <p:nvCxnSpPr>
          <p:cNvPr id="9" name="直接箭头连接符 8"/>
          <p:cNvCxnSpPr>
            <a:stCxn id="52228" idx="1"/>
          </p:cNvCxnSpPr>
          <p:nvPr/>
        </p:nvCxnSpPr>
        <p:spPr>
          <a:xfrm rot="10800000">
            <a:off x="4000500" y="1143000"/>
            <a:ext cx="2143125" cy="825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2228" idx="1"/>
          </p:cNvCxnSpPr>
          <p:nvPr/>
        </p:nvCxnSpPr>
        <p:spPr>
          <a:xfrm rot="10800000" flipV="1">
            <a:off x="4357688" y="1225550"/>
            <a:ext cx="1785937" cy="488950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1" name="TextBox 20"/>
          <p:cNvSpPr txBox="1">
            <a:spLocks noChangeArrowheads="1"/>
          </p:cNvSpPr>
          <p:nvPr/>
        </p:nvSpPr>
        <p:spPr bwMode="auto">
          <a:xfrm>
            <a:off x="6286500" y="2571750"/>
            <a:ext cx="1920875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A20051"/>
                </a:solidFill>
              </a:rPr>
              <a:t>NW</a:t>
            </a:r>
            <a:r>
              <a:rPr lang="zh-CN" altLang="en-US" sz="1400" b="1">
                <a:solidFill>
                  <a:srgbClr val="A20051"/>
                </a:solidFill>
              </a:rPr>
              <a:t>发起鉴权加密流程</a:t>
            </a:r>
          </a:p>
        </p:txBody>
      </p:sp>
      <p:cxnSp>
        <p:nvCxnSpPr>
          <p:cNvPr id="17" name="直接箭头连接符 16"/>
          <p:cNvCxnSpPr>
            <a:stCxn id="52231" idx="1"/>
          </p:cNvCxnSpPr>
          <p:nvPr/>
        </p:nvCxnSpPr>
        <p:spPr>
          <a:xfrm rot="10800000">
            <a:off x="4500563" y="2286000"/>
            <a:ext cx="1785937" cy="439738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2231" idx="1"/>
          </p:cNvCxnSpPr>
          <p:nvPr/>
        </p:nvCxnSpPr>
        <p:spPr>
          <a:xfrm rot="10800000">
            <a:off x="4572000" y="2714625"/>
            <a:ext cx="1714500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2231" idx="1"/>
          </p:cNvCxnSpPr>
          <p:nvPr/>
        </p:nvCxnSpPr>
        <p:spPr>
          <a:xfrm rot="10800000" flipV="1">
            <a:off x="4357688" y="2725738"/>
            <a:ext cx="1928812" cy="3460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2231" idx="1"/>
          </p:cNvCxnSpPr>
          <p:nvPr/>
        </p:nvCxnSpPr>
        <p:spPr>
          <a:xfrm rot="10800000" flipV="1">
            <a:off x="4286250" y="2725738"/>
            <a:ext cx="2000250" cy="560387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6" name="TextBox 20"/>
          <p:cNvSpPr txBox="1">
            <a:spLocks noChangeArrowheads="1"/>
          </p:cNvSpPr>
          <p:nvPr/>
        </p:nvSpPr>
        <p:spPr bwMode="auto">
          <a:xfrm>
            <a:off x="6429375" y="4786313"/>
            <a:ext cx="903288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发送短信</a:t>
            </a:r>
          </a:p>
        </p:txBody>
      </p:sp>
      <p:cxnSp>
        <p:nvCxnSpPr>
          <p:cNvPr id="28" name="直接箭头连接符 27"/>
          <p:cNvCxnSpPr>
            <a:stCxn id="52236" idx="1"/>
          </p:cNvCxnSpPr>
          <p:nvPr/>
        </p:nvCxnSpPr>
        <p:spPr>
          <a:xfrm rot="10800000" flipV="1">
            <a:off x="4071938" y="4940300"/>
            <a:ext cx="2357437" cy="4175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38" name="TextBox 20"/>
          <p:cNvSpPr txBox="1">
            <a:spLocks noChangeArrowheads="1"/>
          </p:cNvSpPr>
          <p:nvPr/>
        </p:nvSpPr>
        <p:spPr bwMode="auto">
          <a:xfrm>
            <a:off x="6500813" y="4286250"/>
            <a:ext cx="9032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接收短信</a:t>
            </a:r>
          </a:p>
        </p:txBody>
      </p:sp>
      <p:cxnSp>
        <p:nvCxnSpPr>
          <p:cNvPr id="32" name="直接箭头连接符 31"/>
          <p:cNvCxnSpPr>
            <a:stCxn id="52238" idx="1"/>
          </p:cNvCxnSpPr>
          <p:nvPr/>
        </p:nvCxnSpPr>
        <p:spPr>
          <a:xfrm rot="10800000" flipV="1">
            <a:off x="4071938" y="4440238"/>
            <a:ext cx="2428875" cy="131762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2238" idx="1"/>
          </p:cNvCxnSpPr>
          <p:nvPr/>
        </p:nvCxnSpPr>
        <p:spPr>
          <a:xfrm rot="10800000" flipV="1">
            <a:off x="4000500" y="4440238"/>
            <a:ext cx="2500313" cy="346075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41" name="TextBox 40"/>
          <p:cNvSpPr txBox="1">
            <a:spLocks noChangeArrowheads="1"/>
          </p:cNvSpPr>
          <p:nvPr/>
        </p:nvSpPr>
        <p:spPr bwMode="auto">
          <a:xfrm>
            <a:off x="6786563" y="5572125"/>
            <a:ext cx="928687" cy="3079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A20051"/>
                </a:solidFill>
              </a:rPr>
              <a:t>信道释放</a:t>
            </a:r>
          </a:p>
        </p:txBody>
      </p:sp>
      <p:cxnSp>
        <p:nvCxnSpPr>
          <p:cNvPr id="40" name="直接箭头连接符 39"/>
          <p:cNvCxnSpPr>
            <a:stCxn id="52241" idx="1"/>
          </p:cNvCxnSpPr>
          <p:nvPr/>
        </p:nvCxnSpPr>
        <p:spPr>
          <a:xfrm rot="10800000">
            <a:off x="4000500" y="5715000"/>
            <a:ext cx="2786063" cy="11113"/>
          </a:xfrm>
          <a:prstGeom prst="straightConnector1">
            <a:avLst/>
          </a:prstGeom>
          <a:ln w="12700"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5043487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移动通讯标准</a:t>
            </a:r>
            <a:endParaRPr lang="en-US" altLang="zh-CN" dirty="0" smtClean="0">
              <a:solidFill>
                <a:srgbClr val="A20051"/>
              </a:solidFill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短信业务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 bwMode="auto">
          <a:xfrm>
            <a:off x="1071563" y="214313"/>
            <a:ext cx="3143250" cy="500062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sz="28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移动通讯标准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28625" y="1428750"/>
          <a:ext cx="8286750" cy="3714750"/>
        </p:xfrm>
        <a:graphic>
          <a:graphicData uri="http://schemas.openxmlformats.org/drawingml/2006/table">
            <a:tbl>
              <a:tblPr/>
              <a:tblGrid>
                <a:gridCol w="928688"/>
                <a:gridCol w="1071562"/>
                <a:gridCol w="714375"/>
                <a:gridCol w="857250"/>
                <a:gridCol w="1143000"/>
                <a:gridCol w="928688"/>
                <a:gridCol w="928687"/>
                <a:gridCol w="793750"/>
                <a:gridCol w="920750"/>
              </a:tblGrid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2G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2.5G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2.75G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3G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3.5G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3.75G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3.9G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4G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pperplate Gothic Bold" pitchFamily="34" charset="0"/>
                          <a:ea typeface="宋体" pitchFamily="2" charset="-122"/>
                        </a:rPr>
                        <a:t>3GPP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pperplate Gothic Bold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GSM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GPRS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EDGE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WCDMA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楷体_GB2312" pitchFamily="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TD-SCDMA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HSDPA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HSUPA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LTE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TDD-LTE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楷体_GB2312" pitchFamily="1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楷体_GB2312" pitchFamily="1" charset="-122"/>
                        </a:rPr>
                        <a:t>FDD-LTE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pperplate Gothic Bold" pitchFamily="34" charset="0"/>
                          <a:ea typeface="宋体" pitchFamily="2" charset="-122"/>
                        </a:rPr>
                        <a:t>3GPP2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pperplate Gothic Bold" pitchFamily="34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2005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CdmaOne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IS-95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CDMA 1xRTT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IS-2000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CDMA2000 1xEV-DO   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（</a:t>
                      </a: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IS-856</a:t>
                      </a: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EV-DO Rev. 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Ebrima" pitchFamily="2" charset="0"/>
                          <a:ea typeface="宋体" pitchFamily="2" charset="-122"/>
                          <a:cs typeface="Ebrima" pitchFamily="2" charset="0"/>
                        </a:rPr>
                        <a:t>EV-DO Rev. B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Ebrima" pitchFamily="2" charset="0"/>
                        <a:ea typeface="宋体" pitchFamily="2" charset="-122"/>
                        <a:cs typeface="Ebrima" pitchFamily="2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虚尾箭头 37"/>
          <p:cNvSpPr/>
          <p:nvPr/>
        </p:nvSpPr>
        <p:spPr>
          <a:xfrm rot="21008102">
            <a:off x="7096125" y="4348163"/>
            <a:ext cx="971550" cy="357187"/>
          </a:xfrm>
          <a:prstGeom prst="stripedRightArrow">
            <a:avLst/>
          </a:prstGeom>
          <a:solidFill>
            <a:srgbClr val="CC0066"/>
          </a:solidFill>
          <a:ln>
            <a:solidFill>
              <a:srgbClr val="9900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b="1" dirty="0">
                <a:solidFill>
                  <a:schemeClr val="bg1"/>
                </a:solidFill>
                <a:latin typeface="Ebrima" pitchFamily="2" charset="0"/>
                <a:cs typeface="Ebrima" pitchFamily="2" charset="0"/>
              </a:rPr>
              <a:t>eHRPD</a:t>
            </a:r>
            <a:endParaRPr lang="zh-CN" altLang="en-US" sz="1400" b="1" dirty="0">
              <a:solidFill>
                <a:schemeClr val="bg1"/>
              </a:solidFill>
              <a:latin typeface="Ebrima" pitchFamily="2" charset="0"/>
              <a:cs typeface="Ebrim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714375" y="1500188"/>
            <a:ext cx="2509838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ctr">
              <a:buFont typeface="Wingdings" pitchFamily="2" charset="2"/>
              <a:buChar char="u"/>
            </a:pPr>
            <a:r>
              <a:rPr lang="en-US" altLang="zh-CN" sz="2800" b="1"/>
              <a:t>3GPP</a:t>
            </a:r>
            <a:endParaRPr lang="zh-CN" altLang="zh-CN" sz="2800" b="1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GSM</a:t>
            </a:r>
            <a:endParaRPr lang="zh-CN" altLang="zh-CN" b="1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GPRS</a:t>
            </a:r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WCDMA</a:t>
            </a:r>
            <a:r>
              <a:rPr lang="zh-CN" altLang="en-US" b="1"/>
              <a:t>*</a:t>
            </a:r>
            <a:endParaRPr lang="en-US" altLang="zh-CN" b="1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TD-SCDMA</a:t>
            </a:r>
            <a:r>
              <a:rPr lang="zh-CN" altLang="en-US" b="1"/>
              <a:t>*</a:t>
            </a:r>
            <a:endParaRPr lang="zh-CN" altLang="zh-CN" b="1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TDD-LTE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/>
              <a:t>FDD-LTE</a:t>
            </a:r>
          </a:p>
          <a:p>
            <a:endParaRPr lang="zh-CN" altLang="zh-CN" b="1"/>
          </a:p>
          <a:p>
            <a:pPr fontAlgn="ctr">
              <a:buFont typeface="Wingdings" pitchFamily="2" charset="2"/>
              <a:buChar char="u"/>
            </a:pPr>
            <a:r>
              <a:rPr lang="en-US" altLang="zh-CN" sz="2800" b="1"/>
              <a:t>3GPP2</a:t>
            </a:r>
            <a:endParaRPr lang="zh-CN" altLang="zh-CN" sz="2800" b="1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CDMA 1xRTT</a:t>
            </a:r>
            <a:endParaRPr lang="zh-CN" altLang="zh-CN"/>
          </a:p>
          <a:p>
            <a:pPr fontAlgn="ctr">
              <a:buFont typeface="Arial" pitchFamily="34" charset="0"/>
              <a:buChar char="•"/>
            </a:pPr>
            <a:r>
              <a:rPr lang="en-US" altLang="zh-CN" b="1"/>
              <a:t>CDMA2000 1xEV-DO</a:t>
            </a:r>
            <a:endParaRPr lang="zh-CN" altLang="zh-CN"/>
          </a:p>
        </p:txBody>
      </p:sp>
      <p:sp>
        <p:nvSpPr>
          <p:cNvPr id="11" name="标题 1"/>
          <p:cNvSpPr txBox="1">
            <a:spLocks/>
          </p:cNvSpPr>
          <p:nvPr/>
        </p:nvSpPr>
        <p:spPr bwMode="auto">
          <a:xfrm>
            <a:off x="1071563" y="214313"/>
            <a:ext cx="32861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en-US" altLang="zh-CN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0. </a:t>
            </a:r>
            <a:r>
              <a:rPr lang="zh-CN" altLang="en-US" sz="2800" b="1" kern="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移动通讯标准</a:t>
            </a:r>
          </a:p>
        </p:txBody>
      </p:sp>
      <p:sp>
        <p:nvSpPr>
          <p:cNvPr id="12292" name="TextBox 14"/>
          <p:cNvSpPr txBox="1">
            <a:spLocks noChangeArrowheads="1"/>
          </p:cNvSpPr>
          <p:nvPr/>
        </p:nvSpPr>
        <p:spPr bwMode="auto">
          <a:xfrm>
            <a:off x="4714875" y="1571625"/>
            <a:ext cx="3357563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ctr">
              <a:buFont typeface="Wingdings" pitchFamily="2" charset="2"/>
              <a:buChar char="u"/>
            </a:pPr>
            <a:r>
              <a:rPr lang="zh-CN" altLang="en-US" sz="2800" b="1" dirty="0"/>
              <a:t>语音业务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GSM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CDMA 1xRTT</a:t>
            </a:r>
          </a:p>
          <a:p>
            <a:pPr fontAlgn="ctr">
              <a:buFont typeface="Wingdings" pitchFamily="2" charset="2"/>
              <a:buChar char="u"/>
            </a:pPr>
            <a:r>
              <a:rPr lang="zh-CN" altLang="en-US" sz="2800" b="1" dirty="0"/>
              <a:t>数据业务</a:t>
            </a:r>
            <a:endParaRPr lang="en-US" altLang="zh-CN" sz="2800" b="1" dirty="0"/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GPRS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LTE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CDMA 1xRTT</a:t>
            </a:r>
          </a:p>
          <a:p>
            <a:pPr>
              <a:buFont typeface="Arial" pitchFamily="34" charset="0"/>
              <a:buChar char="•"/>
            </a:pPr>
            <a:r>
              <a:rPr lang="en-US" altLang="zh-CN" b="1" dirty="0"/>
              <a:t>CDMA2000 </a:t>
            </a:r>
            <a:r>
              <a:rPr lang="en-US" altLang="zh-CN" b="1" dirty="0" smtClean="0"/>
              <a:t>1xEV-DO</a:t>
            </a:r>
            <a:endParaRPr lang="zh-CN" altLang="en-US" sz="1400" dirty="0"/>
          </a:p>
          <a:p>
            <a:pPr fontAlgn="ctr">
              <a:buFont typeface="Wingdings" pitchFamily="2" charset="2"/>
              <a:buChar char="u"/>
            </a:pPr>
            <a:r>
              <a:rPr lang="zh-CN" altLang="en-US" sz="2800" b="1" dirty="0"/>
              <a:t>短信业务</a:t>
            </a:r>
          </a:p>
          <a:p>
            <a:endParaRPr lang="zh-CN" altLang="en-US" sz="1400" dirty="0"/>
          </a:p>
        </p:txBody>
      </p:sp>
      <p:sp>
        <p:nvSpPr>
          <p:cNvPr id="16" name="虚尾箭头 15"/>
          <p:cNvSpPr/>
          <p:nvPr/>
        </p:nvSpPr>
        <p:spPr>
          <a:xfrm>
            <a:off x="3167063" y="2724150"/>
            <a:ext cx="971550" cy="357188"/>
          </a:xfrm>
          <a:prstGeom prst="stripedRightArrow">
            <a:avLst/>
          </a:prstGeom>
          <a:solidFill>
            <a:srgbClr val="CC0066"/>
          </a:solidFill>
          <a:ln>
            <a:solidFill>
              <a:srgbClr val="9900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cs typeface="Ebrima" pitchFamily="2" charset="0"/>
              </a:rPr>
              <a:t>业务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401143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/>
              <a:t>流程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5043487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移动通讯标准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b="1" dirty="0" smtClean="0">
              <a:solidFill>
                <a:srgbClr val="A2005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数据业务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短信业务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技术展示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42938" y="1571625"/>
            <a:ext cx="6000750" cy="297180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A20051"/>
                </a:solidFill>
                <a:latin typeface="微软雅黑" pitchFamily="34" charset="-122"/>
                <a:ea typeface="微软雅黑" pitchFamily="34" charset="-122"/>
              </a:rPr>
              <a:t>1.1 GSM</a:t>
            </a:r>
          </a:p>
          <a:p>
            <a:pPr>
              <a:defRPr/>
            </a:pPr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CDMA 1xRTT</a:t>
            </a:r>
            <a:endParaRPr lang="zh-CN" altLang="en-US" b="1" dirty="0" smtClean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1071563" y="214313"/>
            <a:ext cx="2714625" cy="500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语音业务</a:t>
            </a:r>
            <a:endParaRPr lang="en-US" altLang="zh-CN" sz="28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_3">
  <a:themeElements>
    <a:clrScheme name="默认设计模板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裕利安宜</Template>
  <TotalTime>157259870</TotalTime>
  <Pages>0</Pages>
  <Words>980</Words>
  <Characters>0</Characters>
  <Application>Microsoft Office PowerPoint</Application>
  <DocSecurity>0</DocSecurity>
  <PresentationFormat>全屏显示(4:3)</PresentationFormat>
  <Lines>0</Lines>
  <Paragraphs>268</Paragraphs>
  <Slides>45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48" baseType="lpstr">
      <vt:lpstr>默认设计模板</vt:lpstr>
      <vt:lpstr>默认设计模板_2</vt:lpstr>
      <vt:lpstr>默认设计模板_3</vt:lpstr>
      <vt:lpstr>幻灯片 1</vt:lpstr>
      <vt:lpstr>幻灯片 2</vt:lpstr>
      <vt:lpstr>幻灯片 3</vt:lpstr>
      <vt:lpstr>幻灯片 4</vt:lpstr>
      <vt:lpstr>幻灯片 5</vt:lpstr>
      <vt:lpstr>0. 移动通讯标准</vt:lpstr>
      <vt:lpstr>幻灯片 7</vt:lpstr>
      <vt:lpstr>幻灯片 8</vt:lpstr>
      <vt:lpstr>幻灯片 9</vt:lpstr>
      <vt:lpstr>1.1 GSM</vt:lpstr>
      <vt:lpstr>1.1 GSM</vt:lpstr>
      <vt:lpstr>1.1.1 GSM MO （very early  assignment）</vt:lpstr>
      <vt:lpstr>1.1.1 GSM MO （very early  assignment）</vt:lpstr>
      <vt:lpstr>1.1.1 GSM MO （very early  assignment）</vt:lpstr>
      <vt:lpstr>1.1 GSM</vt:lpstr>
      <vt:lpstr>1.1.2 GSM MT</vt:lpstr>
      <vt:lpstr>幻灯片 17</vt:lpstr>
      <vt:lpstr>1.2.1 CDMA 1xRTT MO</vt:lpstr>
      <vt:lpstr>1.2.1 CDMA 1xRTT MO</vt:lpstr>
      <vt:lpstr>幻灯片 20</vt:lpstr>
      <vt:lpstr>1.2.2 CDMA 1xRTT MT</vt:lpstr>
      <vt:lpstr>1.2.2 CDMA 1xRTT MT</vt:lpstr>
      <vt:lpstr>1.2.2 CDMA 1xRTT MT</vt:lpstr>
      <vt:lpstr>幻灯片 24</vt:lpstr>
      <vt:lpstr>幻灯片 25</vt:lpstr>
      <vt:lpstr>2.1 GPRS</vt:lpstr>
      <vt:lpstr>2.1 GPRS</vt:lpstr>
      <vt:lpstr>幻灯片 28</vt:lpstr>
      <vt:lpstr>2.2 LTE</vt:lpstr>
      <vt:lpstr>2.2 LTE</vt:lpstr>
      <vt:lpstr>2.2 LTE</vt:lpstr>
      <vt:lpstr>幻灯片 32</vt:lpstr>
      <vt:lpstr>2.3 CDMA 1xRTT</vt:lpstr>
      <vt:lpstr>2.3 CDMA 1xRTT</vt:lpstr>
      <vt:lpstr>幻灯片 35</vt:lpstr>
      <vt:lpstr>2.4 CDMA 2000 1xEV-DO</vt:lpstr>
      <vt:lpstr>幻灯片 37</vt:lpstr>
      <vt:lpstr>2.4 CDMA 2000 1xEV-DO</vt:lpstr>
      <vt:lpstr>2.4 CDMA 2000 1xEV-DO</vt:lpstr>
      <vt:lpstr>2.4 CDMA 2000 1xEV-DO</vt:lpstr>
      <vt:lpstr>2.4 CDMA 2000 1xEV-DO</vt:lpstr>
      <vt:lpstr>幻灯片 42</vt:lpstr>
      <vt:lpstr>幻灯片 43</vt:lpstr>
      <vt:lpstr>幻灯片 44</vt:lpstr>
      <vt:lpstr>幻灯片 45</vt:lpstr>
    </vt:vector>
  </TitlesOfParts>
  <Company>wingtech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闻泰通讯股份有限公司</dc:title>
  <dc:creator>邓安明</dc:creator>
  <cp:lastModifiedBy>houzhiwei</cp:lastModifiedBy>
  <cp:revision>441</cp:revision>
  <cp:lastPrinted>1899-12-30T00:00:00Z</cp:lastPrinted>
  <dcterms:created xsi:type="dcterms:W3CDTF">2009-04-22T06:35:08Z</dcterms:created>
  <dcterms:modified xsi:type="dcterms:W3CDTF">2015-10-26T03:19:04Z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2052-8.1.0.3526</vt:lpwstr>
  </property>
</Properties>
</file>