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2562" y="-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44100" cy="71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ouzhiwei\Desktop\RRC连接重建立被拒绝&amp;安全模式失败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714676" y="571480"/>
            <a:ext cx="15478125" cy="5924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PresentationFormat>全屏显示(4:3)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houzhiwei</dc:creator>
  <cp:lastModifiedBy>houzhiwei</cp:lastModifiedBy>
  <cp:revision>10</cp:revision>
  <dcterms:created xsi:type="dcterms:W3CDTF">2015-09-10T08:02:17Z</dcterms:created>
  <dcterms:modified xsi:type="dcterms:W3CDTF">2015-09-22T06:58:47Z</dcterms:modified>
</cp:coreProperties>
</file>