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193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B7E92-E5F4-4EC8-B68A-7E874B044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DE34D-BE4D-4282-9091-AA60F1F75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DEBAE4-AAB1-4B69-82DB-0DBB6460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9AE-38DF-4230-BC38-90C92450B419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3F94E8-37B6-4099-BBCC-05AB06D8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8CB651-6F93-4A35-A7DF-62915279E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8633E-1381-4B41-ACA9-21645C96A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40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BA1AE-FC4B-46CF-AB1F-B6F49A74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3C1982-D344-418C-885A-16FC07AA7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8F51BA-DBCD-4182-B9E3-C31A86769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9AE-38DF-4230-BC38-90C92450B419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978643-93D0-48F0-A464-3062E8AA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1E154B-D895-44A2-B333-F1239232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8633E-1381-4B41-ACA9-21645C96A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94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2BE9A2-D46A-4FD1-8D70-9B7A9D9C1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DA2353-DD02-4CF2-9BBC-84F4228BC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B7A632-0795-4DC9-90C4-E8510C9F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9AE-38DF-4230-BC38-90C92450B419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120D64-AD31-4054-85B9-AF1FAD8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EE7FB-61F4-4E53-81CC-6B2E4B6FB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8633E-1381-4B41-ACA9-21645C96A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17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CB659-36D8-4178-BB72-5F5F6BF33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A24B8-3867-44AB-B4A1-6A04F507C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8A109E-EC1A-40D6-9BBE-C256323C8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9AE-38DF-4230-BC38-90C92450B419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9399F6-309F-4E1C-8E22-A3436788D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07314A-576A-4853-98C0-2028F023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8633E-1381-4B41-ACA9-21645C96A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732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4246E-6CFA-40E1-93DC-FBA4C930A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B4F095-94B3-4C30-8F3E-8C3FE24E5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01C045-1AE4-48A9-9A8E-19B18E97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9AE-38DF-4230-BC38-90C92450B419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946B01-86D6-465A-9730-AC6F0FCEE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6B5333-C774-457D-8A1B-BA5B3835B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8633E-1381-4B41-ACA9-21645C96A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541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0B27E-B5BC-4701-B4DD-7D77981F6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D165C-CADC-4CA5-A5EF-0729E2C35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1823DB-BD7F-4D56-93CC-428ACB0B1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44F134-3370-423B-B97B-4F498AD0E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9AE-38DF-4230-BC38-90C92450B419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7295BF-EDF8-4A36-8546-A73630403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6DFF28-8BA9-4882-867C-BEACE9C85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8633E-1381-4B41-ACA9-21645C96A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83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90356-16AF-43D9-B2B5-3285F04DA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B7ADA3-693B-40E8-96C5-DB62D53CF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10F87F-2255-400B-AE95-C1C5E22E1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1B3B11-EBC7-452A-B9F0-12C0B7822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BFA1B3-737E-4402-A362-E72224F4D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A81CCB-8562-427C-BDDD-35B3600A2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9AE-38DF-4230-BC38-90C92450B419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13CD37-B24A-4708-A8A2-76D58905E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65FE99-A643-46CC-8A51-EEF0AF6A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8633E-1381-4B41-ACA9-21645C96A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41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7DDDC-7B78-4977-984A-6987E65DF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C91342-95ED-4BE8-9A2A-04B14D02D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9AE-38DF-4230-BC38-90C92450B419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28BE7F-F91C-4182-A4FE-7A05DF81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517750-947C-4800-B638-B221F9F3E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8633E-1381-4B41-ACA9-21645C96A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88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8E9B41-16B7-4173-9713-515E99F59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9AE-38DF-4230-BC38-90C92450B419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2E53C4-1D89-462A-B4DF-A13377CC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105964-6ED0-4376-8E8D-C2DEDCA6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8633E-1381-4B41-ACA9-21645C96A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91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00445-DA93-4C24-AF4D-B58BB2D47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E51F9D-73C0-4E1E-85E7-706B83439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055970-3E86-433A-A343-2E71B2944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B5226C-F296-47BD-885E-5AD9D912B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9AE-38DF-4230-BC38-90C92450B419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514F33-E823-458D-A7C9-30C0AEB8F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BEABE2-CA7E-41E4-9AE1-468C8F069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8633E-1381-4B41-ACA9-21645C96A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73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06C88-DBCF-4049-A9C4-229E2368C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81AE14-CB47-4AEA-838F-F60C544F5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155653-054A-4D92-850B-03B4991E0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40D82C-0756-480C-B7B9-15EA519F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9AE-38DF-4230-BC38-90C92450B419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4D4AC2-67BF-4B89-BB8E-0DF8A675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26CE9C-4364-4638-BC41-696ACB897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8633E-1381-4B41-ACA9-21645C96A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58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CE6758-B5B8-46B9-BD66-C409215F5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63E47D-A6EE-43E5-AA5F-AE3E90640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2A73A8-646A-4A67-B772-E92D7EF84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279AE-38DF-4230-BC38-90C92450B419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C0BE5C-DDAD-4E8B-8F5F-04601513A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0AF944-0BA3-4BA6-B8E0-68770F53DC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8633E-1381-4B41-ACA9-21645C96A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27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334D33CC-1A9C-418A-A0A3-9BAFB845CB96}"/>
              </a:ext>
            </a:extLst>
          </p:cNvPr>
          <p:cNvSpPr/>
          <p:nvPr/>
        </p:nvSpPr>
        <p:spPr>
          <a:xfrm>
            <a:off x="3295651" y="223514"/>
            <a:ext cx="2164116" cy="48656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게임 시작</a:t>
            </a:r>
            <a:endParaRPr lang="ko-KR" altLang="en-US" sz="14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9EF5E7E-1BCD-4B4F-AF3C-EACD466E866B}"/>
              </a:ext>
            </a:extLst>
          </p:cNvPr>
          <p:cNvSpPr/>
          <p:nvPr/>
        </p:nvSpPr>
        <p:spPr>
          <a:xfrm>
            <a:off x="3289115" y="1232918"/>
            <a:ext cx="2164111" cy="6863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Player</a:t>
            </a:r>
            <a:r>
              <a:rPr lang="ko-KR" altLang="en-US" sz="1400" dirty="0">
                <a:solidFill>
                  <a:schemeClr val="tx1"/>
                </a:solidFill>
              </a:rPr>
              <a:t>가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장애물을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통과하는지</a:t>
            </a:r>
            <a:r>
              <a:rPr lang="en-US" altLang="ko-KR" sz="1400" dirty="0">
                <a:solidFill>
                  <a:schemeClr val="tx1"/>
                </a:solidFill>
              </a:rPr>
              <a:t>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AF98DB9-BC7D-4F5A-9A5B-BBE09C332E76}"/>
              </a:ext>
            </a:extLst>
          </p:cNvPr>
          <p:cNvSpPr/>
          <p:nvPr/>
        </p:nvSpPr>
        <p:spPr>
          <a:xfrm>
            <a:off x="3490621" y="4921272"/>
            <a:ext cx="1736666" cy="4621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35ADE85-77F9-45C7-8EF8-2B1E472DED43}"/>
              </a:ext>
            </a:extLst>
          </p:cNvPr>
          <p:cNvCxnSpPr/>
          <p:nvPr/>
        </p:nvCxnSpPr>
        <p:spPr>
          <a:xfrm>
            <a:off x="4371171" y="710075"/>
            <a:ext cx="0" cy="486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01589A4-BF6B-478F-B4AD-DC68740E08F3}"/>
              </a:ext>
            </a:extLst>
          </p:cNvPr>
          <p:cNvCxnSpPr>
            <a:cxnSpLocks/>
          </p:cNvCxnSpPr>
          <p:nvPr/>
        </p:nvCxnSpPr>
        <p:spPr>
          <a:xfrm flipH="1">
            <a:off x="10929145" y="537401"/>
            <a:ext cx="359942" cy="415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FA3CDBA-6DB1-4D24-A6B3-20F90856EB3F}"/>
              </a:ext>
            </a:extLst>
          </p:cNvPr>
          <p:cNvCxnSpPr>
            <a:cxnSpLocks/>
          </p:cNvCxnSpPr>
          <p:nvPr/>
        </p:nvCxnSpPr>
        <p:spPr>
          <a:xfrm>
            <a:off x="5624467" y="2781641"/>
            <a:ext cx="707513" cy="3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1353907-3BAB-4DF6-A982-5A79919C3058}"/>
              </a:ext>
            </a:extLst>
          </p:cNvPr>
          <p:cNvCxnSpPr>
            <a:cxnSpLocks/>
          </p:cNvCxnSpPr>
          <p:nvPr/>
        </p:nvCxnSpPr>
        <p:spPr>
          <a:xfrm>
            <a:off x="11363889" y="1206903"/>
            <a:ext cx="489835" cy="462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8131308-D51F-4FFA-9947-DC0D9AA0A582}"/>
              </a:ext>
            </a:extLst>
          </p:cNvPr>
          <p:cNvCxnSpPr>
            <a:cxnSpLocks/>
          </p:cNvCxnSpPr>
          <p:nvPr/>
        </p:nvCxnSpPr>
        <p:spPr>
          <a:xfrm flipH="1">
            <a:off x="11445093" y="2999761"/>
            <a:ext cx="359942" cy="415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148FC9-588A-45A4-904C-0BF970210400}"/>
              </a:ext>
            </a:extLst>
          </p:cNvPr>
          <p:cNvSpPr/>
          <p:nvPr/>
        </p:nvSpPr>
        <p:spPr>
          <a:xfrm>
            <a:off x="11145991" y="2165067"/>
            <a:ext cx="662726" cy="595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4C6447-EEFA-4204-B239-652875ED9D73}"/>
              </a:ext>
            </a:extLst>
          </p:cNvPr>
          <p:cNvSpPr/>
          <p:nvPr/>
        </p:nvSpPr>
        <p:spPr>
          <a:xfrm>
            <a:off x="11675302" y="4698837"/>
            <a:ext cx="662726" cy="595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NO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D8D898C-A582-43A0-A62C-B08941D74816}"/>
              </a:ext>
            </a:extLst>
          </p:cNvPr>
          <p:cNvSpPr/>
          <p:nvPr/>
        </p:nvSpPr>
        <p:spPr>
          <a:xfrm>
            <a:off x="5682194" y="2756123"/>
            <a:ext cx="662726" cy="5956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NO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FC96848-753E-4DC3-A003-A451AE641B5B}"/>
              </a:ext>
            </a:extLst>
          </p:cNvPr>
          <p:cNvCxnSpPr/>
          <p:nvPr/>
        </p:nvCxnSpPr>
        <p:spPr>
          <a:xfrm>
            <a:off x="4377709" y="1919275"/>
            <a:ext cx="0" cy="486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B9F961C-DE77-4D27-B871-2F8B2CC4EAC5}"/>
              </a:ext>
            </a:extLst>
          </p:cNvPr>
          <p:cNvCxnSpPr>
            <a:cxnSpLocks/>
          </p:cNvCxnSpPr>
          <p:nvPr/>
        </p:nvCxnSpPr>
        <p:spPr>
          <a:xfrm>
            <a:off x="10989526" y="5399803"/>
            <a:ext cx="7487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D082BAD-841A-41D4-826C-77EE30EA673D}"/>
              </a:ext>
            </a:extLst>
          </p:cNvPr>
          <p:cNvCxnSpPr/>
          <p:nvPr/>
        </p:nvCxnSpPr>
        <p:spPr>
          <a:xfrm flipV="1">
            <a:off x="11738250" y="4492049"/>
            <a:ext cx="0" cy="907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9E0AFB8-A9CE-403A-9350-466F603D5F99}"/>
              </a:ext>
            </a:extLst>
          </p:cNvPr>
          <p:cNvCxnSpPr>
            <a:cxnSpLocks/>
          </p:cNvCxnSpPr>
          <p:nvPr/>
        </p:nvCxnSpPr>
        <p:spPr>
          <a:xfrm flipH="1">
            <a:off x="10989526" y="4492049"/>
            <a:ext cx="7487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B6E328A-2ED7-44C4-9A75-ED11F60F1AC4}"/>
              </a:ext>
            </a:extLst>
          </p:cNvPr>
          <p:cNvCxnSpPr/>
          <p:nvPr/>
        </p:nvCxnSpPr>
        <p:spPr>
          <a:xfrm>
            <a:off x="4377709" y="3100333"/>
            <a:ext cx="0" cy="486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39B9DE-3482-4612-A379-5032D8D72798}"/>
              </a:ext>
            </a:extLst>
          </p:cNvPr>
          <p:cNvSpPr/>
          <p:nvPr/>
        </p:nvSpPr>
        <p:spPr>
          <a:xfrm>
            <a:off x="4299290" y="1855386"/>
            <a:ext cx="662726" cy="5956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NO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A94578F-1F09-4508-862C-41A5CEFC2D08}"/>
              </a:ext>
            </a:extLst>
          </p:cNvPr>
          <p:cNvSpPr/>
          <p:nvPr/>
        </p:nvSpPr>
        <p:spPr>
          <a:xfrm>
            <a:off x="4299290" y="3056869"/>
            <a:ext cx="662726" cy="595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YES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6E97DA9-10E9-4B4F-AB2F-96874BB42C99}"/>
              </a:ext>
            </a:extLst>
          </p:cNvPr>
          <p:cNvSpPr/>
          <p:nvPr/>
        </p:nvSpPr>
        <p:spPr>
          <a:xfrm>
            <a:off x="3289114" y="2442118"/>
            <a:ext cx="2164111" cy="6863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Player</a:t>
            </a:r>
            <a:r>
              <a:rPr lang="ko-KR" altLang="en-US" sz="1400" dirty="0">
                <a:solidFill>
                  <a:schemeClr val="tx1"/>
                </a:solidFill>
              </a:rPr>
              <a:t>가 점프를 하는지</a:t>
            </a:r>
            <a:r>
              <a:rPr lang="en-US" altLang="ko-KR" sz="1400" dirty="0">
                <a:solidFill>
                  <a:schemeClr val="tx1"/>
                </a:solidFill>
              </a:rPr>
              <a:t>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A422BF6-E64F-43DD-AE9C-892B23C2013D}"/>
              </a:ext>
            </a:extLst>
          </p:cNvPr>
          <p:cNvCxnSpPr/>
          <p:nvPr/>
        </p:nvCxnSpPr>
        <p:spPr>
          <a:xfrm>
            <a:off x="4352414" y="5501489"/>
            <a:ext cx="0" cy="486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B3257E5-3F19-43E6-83E1-D3296E511F96}"/>
              </a:ext>
            </a:extLst>
          </p:cNvPr>
          <p:cNvSpPr/>
          <p:nvPr/>
        </p:nvSpPr>
        <p:spPr>
          <a:xfrm>
            <a:off x="4405231" y="5526566"/>
            <a:ext cx="1914848" cy="4121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GetMouseButtonDown</a:t>
            </a:r>
            <a:r>
              <a:rPr lang="en-US" altLang="ko-KR" sz="1100" b="1" dirty="0">
                <a:solidFill>
                  <a:schemeClr val="tx1"/>
                </a:solidFill>
              </a:rPr>
              <a:t>(0)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926B8C5-9455-4DDB-99CC-E91B56F588A8}"/>
              </a:ext>
            </a:extLst>
          </p:cNvPr>
          <p:cNvCxnSpPr>
            <a:cxnSpLocks/>
          </p:cNvCxnSpPr>
          <p:nvPr/>
        </p:nvCxnSpPr>
        <p:spPr>
          <a:xfrm>
            <a:off x="2183926" y="6587951"/>
            <a:ext cx="7487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7D71E7A-041F-4364-8D3A-AA261B1789D3}"/>
              </a:ext>
            </a:extLst>
          </p:cNvPr>
          <p:cNvCxnSpPr>
            <a:cxnSpLocks/>
          </p:cNvCxnSpPr>
          <p:nvPr/>
        </p:nvCxnSpPr>
        <p:spPr>
          <a:xfrm flipV="1">
            <a:off x="2183926" y="639556"/>
            <a:ext cx="0" cy="59483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A70ED9A-8C7E-446D-A871-C81169B3E8AC}"/>
              </a:ext>
            </a:extLst>
          </p:cNvPr>
          <p:cNvCxnSpPr>
            <a:cxnSpLocks/>
          </p:cNvCxnSpPr>
          <p:nvPr/>
        </p:nvCxnSpPr>
        <p:spPr>
          <a:xfrm>
            <a:off x="2183926" y="639555"/>
            <a:ext cx="8167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61C53BB-6767-468D-A064-DE7D896C58FA}"/>
              </a:ext>
            </a:extLst>
          </p:cNvPr>
          <p:cNvCxnSpPr>
            <a:cxnSpLocks/>
          </p:cNvCxnSpPr>
          <p:nvPr/>
        </p:nvCxnSpPr>
        <p:spPr>
          <a:xfrm>
            <a:off x="5631321" y="1569646"/>
            <a:ext cx="707513" cy="3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B48EE47-823D-4FBB-9257-304A4C99FA99}"/>
              </a:ext>
            </a:extLst>
          </p:cNvPr>
          <p:cNvSpPr/>
          <p:nvPr/>
        </p:nvSpPr>
        <p:spPr>
          <a:xfrm>
            <a:off x="5631321" y="1498111"/>
            <a:ext cx="662726" cy="5956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YES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25459B-6A66-4E31-9AC5-DA7D3CA7BE8E}"/>
              </a:ext>
            </a:extLst>
          </p:cNvPr>
          <p:cNvSpPr/>
          <p:nvPr/>
        </p:nvSpPr>
        <p:spPr>
          <a:xfrm>
            <a:off x="6558414" y="1124162"/>
            <a:ext cx="3100469" cy="8349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장애물에 </a:t>
            </a:r>
            <a:endParaRPr lang="en-US" altLang="ko-KR" sz="1800" dirty="0">
              <a:solidFill>
                <a:schemeClr val="tx1"/>
              </a:solidFill>
              <a:latin typeface="+mj-lt"/>
              <a:ea typeface="돋움체" panose="020B0609000101010101" pitchFamily="49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Box Collider 2D</a:t>
            </a:r>
            <a:r>
              <a:rPr lang="ko-KR" altLang="en-US" dirty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적용</a:t>
            </a:r>
            <a:endParaRPr lang="ko-KR" alt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A48371F-56F6-456C-AA71-8B011EE81471}"/>
              </a:ext>
            </a:extLst>
          </p:cNvPr>
          <p:cNvSpPr/>
          <p:nvPr/>
        </p:nvSpPr>
        <p:spPr>
          <a:xfrm>
            <a:off x="6573890" y="2462876"/>
            <a:ext cx="3100469" cy="8349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solidFill>
                  <a:srgbClr val="000000"/>
                </a:solidFill>
                <a:ea typeface="돋움체" panose="020B0609000101010101" pitchFamily="49" charset="-127"/>
              </a:rPr>
              <a:t>RobotController</a:t>
            </a: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a typeface="돋움체" panose="020B0609000101010101" pitchFamily="49" charset="-127"/>
              </a:rPr>
              <a:t>스크립트에</a:t>
            </a:r>
            <a:endParaRPr lang="en-US" altLang="ko-KR" sz="18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점프 코드 입력</a:t>
            </a:r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F36BF855-E2C6-4430-A377-9BC73979CF23}"/>
              </a:ext>
            </a:extLst>
          </p:cNvPr>
          <p:cNvSpPr/>
          <p:nvPr/>
        </p:nvSpPr>
        <p:spPr>
          <a:xfrm>
            <a:off x="3276896" y="6147925"/>
            <a:ext cx="2164116" cy="48656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Reload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017E37D-8E11-4B3F-B875-5D538C5E118C}"/>
              </a:ext>
            </a:extLst>
          </p:cNvPr>
          <p:cNvSpPr/>
          <p:nvPr/>
        </p:nvSpPr>
        <p:spPr>
          <a:xfrm>
            <a:off x="3257197" y="3632027"/>
            <a:ext cx="2164111" cy="6863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Arrow</a:t>
            </a:r>
            <a:r>
              <a:rPr lang="ko-KR" altLang="en-US" sz="1400" dirty="0">
                <a:solidFill>
                  <a:schemeClr val="tx1"/>
                </a:solidFill>
              </a:rPr>
              <a:t>가 구름을 통과하는지</a:t>
            </a:r>
            <a:r>
              <a:rPr lang="en-US" altLang="ko-KR" sz="1400" dirty="0">
                <a:solidFill>
                  <a:schemeClr val="tx1"/>
                </a:solidFill>
              </a:rPr>
              <a:t>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A371C91-26FD-41EC-91E0-4022C04BF0E1}"/>
              </a:ext>
            </a:extLst>
          </p:cNvPr>
          <p:cNvCxnSpPr/>
          <p:nvPr/>
        </p:nvCxnSpPr>
        <p:spPr>
          <a:xfrm>
            <a:off x="4352414" y="4318384"/>
            <a:ext cx="0" cy="486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0721A6-5909-47B5-9DD3-6771FE761258}"/>
              </a:ext>
            </a:extLst>
          </p:cNvPr>
          <p:cNvSpPr/>
          <p:nvPr/>
        </p:nvSpPr>
        <p:spPr>
          <a:xfrm>
            <a:off x="4299290" y="4265442"/>
            <a:ext cx="662726" cy="595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YES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F923A7B-7122-4BD0-90D5-607A0B00C4C2}"/>
              </a:ext>
            </a:extLst>
          </p:cNvPr>
          <p:cNvCxnSpPr>
            <a:cxnSpLocks/>
          </p:cNvCxnSpPr>
          <p:nvPr/>
        </p:nvCxnSpPr>
        <p:spPr>
          <a:xfrm>
            <a:off x="5594590" y="3962459"/>
            <a:ext cx="707513" cy="3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4315246-F9DF-47D8-9EFA-B37D23A6B21C}"/>
              </a:ext>
            </a:extLst>
          </p:cNvPr>
          <p:cNvSpPr/>
          <p:nvPr/>
        </p:nvSpPr>
        <p:spPr>
          <a:xfrm>
            <a:off x="6558413" y="3613753"/>
            <a:ext cx="3100469" cy="8349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rgbClr val="000000"/>
                </a:solidFill>
                <a:ea typeface="돋움체" panose="020B0609000101010101" pitchFamily="49" charset="-127"/>
              </a:rPr>
              <a:t>구름에 </a:t>
            </a:r>
            <a:r>
              <a:rPr lang="en-US" altLang="ko-KR" sz="1800" dirty="0" err="1">
                <a:solidFill>
                  <a:srgbClr val="000000"/>
                </a:solidFill>
                <a:ea typeface="돋움체" panose="020B0609000101010101" pitchFamily="49" charset="-127"/>
              </a:rPr>
              <a:t>Kinemetic</a:t>
            </a: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a typeface="돋움체" panose="020B0609000101010101" pitchFamily="49" charset="-127"/>
              </a:rPr>
              <a:t>적용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28CB110-9321-47B1-9696-5B35D930CA48}"/>
              </a:ext>
            </a:extLst>
          </p:cNvPr>
          <p:cNvSpPr/>
          <p:nvPr/>
        </p:nvSpPr>
        <p:spPr>
          <a:xfrm>
            <a:off x="5651676" y="3966045"/>
            <a:ext cx="662726" cy="5956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NO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06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334D33CC-1A9C-418A-A0A3-9BAFB845CB96}"/>
              </a:ext>
            </a:extLst>
          </p:cNvPr>
          <p:cNvSpPr/>
          <p:nvPr/>
        </p:nvSpPr>
        <p:spPr>
          <a:xfrm>
            <a:off x="3295651" y="223514"/>
            <a:ext cx="2164116" cy="48656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게임 시작</a:t>
            </a:r>
            <a:endParaRPr lang="ko-KR" altLang="en-US" sz="14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9EF5E7E-1BCD-4B4F-AF3C-EACD466E866B}"/>
              </a:ext>
            </a:extLst>
          </p:cNvPr>
          <p:cNvSpPr/>
          <p:nvPr/>
        </p:nvSpPr>
        <p:spPr>
          <a:xfrm>
            <a:off x="3289115" y="1232918"/>
            <a:ext cx="2164111" cy="6863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금화를 먹으면 금화가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사라지는가</a:t>
            </a:r>
            <a:r>
              <a:rPr lang="en-US" altLang="ko-KR" sz="1400" dirty="0">
                <a:solidFill>
                  <a:schemeClr val="tx1"/>
                </a:solidFill>
              </a:rPr>
              <a:t>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AF98DB9-BC7D-4F5A-9A5B-BBE09C332E76}"/>
              </a:ext>
            </a:extLst>
          </p:cNvPr>
          <p:cNvSpPr/>
          <p:nvPr/>
        </p:nvSpPr>
        <p:spPr>
          <a:xfrm>
            <a:off x="3470919" y="4872928"/>
            <a:ext cx="1736666" cy="4621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35ADE85-77F9-45C7-8EF8-2B1E472DED43}"/>
              </a:ext>
            </a:extLst>
          </p:cNvPr>
          <p:cNvCxnSpPr/>
          <p:nvPr/>
        </p:nvCxnSpPr>
        <p:spPr>
          <a:xfrm>
            <a:off x="4371171" y="710075"/>
            <a:ext cx="0" cy="486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01589A4-BF6B-478F-B4AD-DC68740E08F3}"/>
              </a:ext>
            </a:extLst>
          </p:cNvPr>
          <p:cNvCxnSpPr>
            <a:cxnSpLocks/>
          </p:cNvCxnSpPr>
          <p:nvPr/>
        </p:nvCxnSpPr>
        <p:spPr>
          <a:xfrm flipH="1">
            <a:off x="10929145" y="537401"/>
            <a:ext cx="359942" cy="415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FA3CDBA-6DB1-4D24-A6B3-20F90856EB3F}"/>
              </a:ext>
            </a:extLst>
          </p:cNvPr>
          <p:cNvCxnSpPr>
            <a:cxnSpLocks/>
          </p:cNvCxnSpPr>
          <p:nvPr/>
        </p:nvCxnSpPr>
        <p:spPr>
          <a:xfrm>
            <a:off x="5624467" y="2781641"/>
            <a:ext cx="707513" cy="3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1353907-3BAB-4DF6-A982-5A79919C3058}"/>
              </a:ext>
            </a:extLst>
          </p:cNvPr>
          <p:cNvCxnSpPr>
            <a:cxnSpLocks/>
          </p:cNvCxnSpPr>
          <p:nvPr/>
        </p:nvCxnSpPr>
        <p:spPr>
          <a:xfrm>
            <a:off x="11363889" y="1206903"/>
            <a:ext cx="489835" cy="462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8131308-D51F-4FFA-9947-DC0D9AA0A582}"/>
              </a:ext>
            </a:extLst>
          </p:cNvPr>
          <p:cNvCxnSpPr>
            <a:cxnSpLocks/>
          </p:cNvCxnSpPr>
          <p:nvPr/>
        </p:nvCxnSpPr>
        <p:spPr>
          <a:xfrm flipH="1">
            <a:off x="11445093" y="2999761"/>
            <a:ext cx="359942" cy="415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148FC9-588A-45A4-904C-0BF970210400}"/>
              </a:ext>
            </a:extLst>
          </p:cNvPr>
          <p:cNvSpPr/>
          <p:nvPr/>
        </p:nvSpPr>
        <p:spPr>
          <a:xfrm>
            <a:off x="11145991" y="2165067"/>
            <a:ext cx="662726" cy="595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4C6447-EEFA-4204-B239-652875ED9D73}"/>
              </a:ext>
            </a:extLst>
          </p:cNvPr>
          <p:cNvSpPr/>
          <p:nvPr/>
        </p:nvSpPr>
        <p:spPr>
          <a:xfrm>
            <a:off x="11675302" y="4698837"/>
            <a:ext cx="662726" cy="595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NO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D8D898C-A582-43A0-A62C-B08941D74816}"/>
              </a:ext>
            </a:extLst>
          </p:cNvPr>
          <p:cNvSpPr/>
          <p:nvPr/>
        </p:nvSpPr>
        <p:spPr>
          <a:xfrm>
            <a:off x="5682194" y="2756123"/>
            <a:ext cx="662726" cy="5956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NO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FC96848-753E-4DC3-A003-A451AE641B5B}"/>
              </a:ext>
            </a:extLst>
          </p:cNvPr>
          <p:cNvCxnSpPr/>
          <p:nvPr/>
        </p:nvCxnSpPr>
        <p:spPr>
          <a:xfrm>
            <a:off x="4377709" y="1919275"/>
            <a:ext cx="0" cy="486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B9F961C-DE77-4D27-B871-2F8B2CC4EAC5}"/>
              </a:ext>
            </a:extLst>
          </p:cNvPr>
          <p:cNvCxnSpPr>
            <a:cxnSpLocks/>
          </p:cNvCxnSpPr>
          <p:nvPr/>
        </p:nvCxnSpPr>
        <p:spPr>
          <a:xfrm>
            <a:off x="10989526" y="5399803"/>
            <a:ext cx="7487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D082BAD-841A-41D4-826C-77EE30EA673D}"/>
              </a:ext>
            </a:extLst>
          </p:cNvPr>
          <p:cNvCxnSpPr/>
          <p:nvPr/>
        </p:nvCxnSpPr>
        <p:spPr>
          <a:xfrm flipV="1">
            <a:off x="11738250" y="4492049"/>
            <a:ext cx="0" cy="907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9E0AFB8-A9CE-403A-9350-466F603D5F99}"/>
              </a:ext>
            </a:extLst>
          </p:cNvPr>
          <p:cNvCxnSpPr>
            <a:cxnSpLocks/>
          </p:cNvCxnSpPr>
          <p:nvPr/>
        </p:nvCxnSpPr>
        <p:spPr>
          <a:xfrm flipH="1">
            <a:off x="10989526" y="4492049"/>
            <a:ext cx="7487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B6E328A-2ED7-44C4-9A75-ED11F60F1AC4}"/>
              </a:ext>
            </a:extLst>
          </p:cNvPr>
          <p:cNvCxnSpPr/>
          <p:nvPr/>
        </p:nvCxnSpPr>
        <p:spPr>
          <a:xfrm>
            <a:off x="4377709" y="3100333"/>
            <a:ext cx="0" cy="486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39B9DE-3482-4612-A379-5032D8D72798}"/>
              </a:ext>
            </a:extLst>
          </p:cNvPr>
          <p:cNvSpPr/>
          <p:nvPr/>
        </p:nvSpPr>
        <p:spPr>
          <a:xfrm>
            <a:off x="4299290" y="1855386"/>
            <a:ext cx="662726" cy="5956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YES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A94578F-1F09-4508-862C-41A5CEFC2D08}"/>
              </a:ext>
            </a:extLst>
          </p:cNvPr>
          <p:cNvSpPr/>
          <p:nvPr/>
        </p:nvSpPr>
        <p:spPr>
          <a:xfrm>
            <a:off x="4299290" y="3056869"/>
            <a:ext cx="662726" cy="595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YES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6E97DA9-10E9-4B4F-AB2F-96874BB42C99}"/>
              </a:ext>
            </a:extLst>
          </p:cNvPr>
          <p:cNvSpPr/>
          <p:nvPr/>
        </p:nvSpPr>
        <p:spPr>
          <a:xfrm>
            <a:off x="3289114" y="2442118"/>
            <a:ext cx="2164111" cy="6863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UI</a:t>
            </a:r>
            <a:r>
              <a:rPr lang="ko-KR" altLang="en-US" sz="1400" dirty="0">
                <a:solidFill>
                  <a:schemeClr val="tx1"/>
                </a:solidFill>
              </a:rPr>
              <a:t>에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금화 개수가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표시되는가</a:t>
            </a:r>
            <a:r>
              <a:rPr lang="en-US" altLang="ko-KR" sz="1400" dirty="0">
                <a:solidFill>
                  <a:schemeClr val="tx1"/>
                </a:solidFill>
              </a:rPr>
              <a:t>?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61C53BB-6767-468D-A064-DE7D896C58FA}"/>
              </a:ext>
            </a:extLst>
          </p:cNvPr>
          <p:cNvCxnSpPr>
            <a:cxnSpLocks/>
          </p:cNvCxnSpPr>
          <p:nvPr/>
        </p:nvCxnSpPr>
        <p:spPr>
          <a:xfrm>
            <a:off x="5631321" y="1569646"/>
            <a:ext cx="707513" cy="3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B48EE47-823D-4FBB-9257-304A4C99FA99}"/>
              </a:ext>
            </a:extLst>
          </p:cNvPr>
          <p:cNvSpPr/>
          <p:nvPr/>
        </p:nvSpPr>
        <p:spPr>
          <a:xfrm>
            <a:off x="5631321" y="1498111"/>
            <a:ext cx="662726" cy="5956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NO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25459B-6A66-4E31-9AC5-DA7D3CA7BE8E}"/>
              </a:ext>
            </a:extLst>
          </p:cNvPr>
          <p:cNvSpPr/>
          <p:nvPr/>
        </p:nvSpPr>
        <p:spPr>
          <a:xfrm>
            <a:off x="6558414" y="1124162"/>
            <a:ext cx="3100469" cy="8349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금화에 </a:t>
            </a:r>
            <a:r>
              <a:rPr lang="en-US" altLang="ko-KR" sz="1800" dirty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Destroy </a:t>
            </a:r>
            <a:r>
              <a:rPr lang="ko-KR" altLang="en-US" sz="1800" dirty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스크립트</a:t>
            </a:r>
            <a:endParaRPr lang="en-US" altLang="ko-KR" sz="1800" dirty="0">
              <a:solidFill>
                <a:schemeClr val="tx1"/>
              </a:solidFill>
              <a:latin typeface="+mj-lt"/>
              <a:ea typeface="돋움체" panose="020B0609000101010101" pitchFamily="49" charset="-127"/>
            </a:endParaRPr>
          </a:p>
          <a:p>
            <a:pPr algn="ctr"/>
            <a:r>
              <a:rPr lang="ko-KR" altLang="en-US" sz="1800" dirty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적용</a:t>
            </a:r>
            <a:endParaRPr lang="ko-KR" alt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A48371F-56F6-456C-AA71-8B011EE81471}"/>
              </a:ext>
            </a:extLst>
          </p:cNvPr>
          <p:cNvSpPr/>
          <p:nvPr/>
        </p:nvSpPr>
        <p:spPr>
          <a:xfrm>
            <a:off x="6573890" y="2462876"/>
            <a:ext cx="3100469" cy="8349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ea typeface="돋움체" panose="020B0609000101010101" pitchFamily="49" charset="-127"/>
              </a:rPr>
              <a:t>GUI </a:t>
            </a:r>
            <a:r>
              <a:rPr lang="ko-KR" altLang="en-US" dirty="0">
                <a:solidFill>
                  <a:srgbClr val="000000"/>
                </a:solidFill>
                <a:ea typeface="돋움체" panose="020B0609000101010101" pitchFamily="49" charset="-127"/>
              </a:rPr>
              <a:t>스크립트로 </a:t>
            </a:r>
            <a:endParaRPr lang="en-US" altLang="ko-KR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pPr algn="ctr"/>
            <a:r>
              <a:rPr lang="ko-KR" altLang="en-US" dirty="0">
                <a:solidFill>
                  <a:srgbClr val="000000"/>
                </a:solidFill>
                <a:ea typeface="돋움체" panose="020B0609000101010101" pitchFamily="49" charset="-127"/>
              </a:rPr>
              <a:t>금화 개수 표시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017E37D-8E11-4B3F-B875-5D538C5E118C}"/>
              </a:ext>
            </a:extLst>
          </p:cNvPr>
          <p:cNvSpPr/>
          <p:nvPr/>
        </p:nvSpPr>
        <p:spPr>
          <a:xfrm>
            <a:off x="3257197" y="3632027"/>
            <a:ext cx="2164111" cy="6863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금화를 먹으면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금화 개수가 올라가는가</a:t>
            </a:r>
            <a:r>
              <a:rPr lang="en-US" altLang="ko-KR" sz="1400" dirty="0">
                <a:solidFill>
                  <a:schemeClr val="tx1"/>
                </a:solidFill>
              </a:rPr>
              <a:t>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A371C91-26FD-41EC-91E0-4022C04BF0E1}"/>
              </a:ext>
            </a:extLst>
          </p:cNvPr>
          <p:cNvCxnSpPr/>
          <p:nvPr/>
        </p:nvCxnSpPr>
        <p:spPr>
          <a:xfrm>
            <a:off x="4352414" y="4318384"/>
            <a:ext cx="0" cy="486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0721A6-5909-47B5-9DD3-6771FE761258}"/>
              </a:ext>
            </a:extLst>
          </p:cNvPr>
          <p:cNvSpPr/>
          <p:nvPr/>
        </p:nvSpPr>
        <p:spPr>
          <a:xfrm>
            <a:off x="4299290" y="4265442"/>
            <a:ext cx="662726" cy="595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YES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F923A7B-7122-4BD0-90D5-607A0B00C4C2}"/>
              </a:ext>
            </a:extLst>
          </p:cNvPr>
          <p:cNvCxnSpPr>
            <a:cxnSpLocks/>
          </p:cNvCxnSpPr>
          <p:nvPr/>
        </p:nvCxnSpPr>
        <p:spPr>
          <a:xfrm>
            <a:off x="5594590" y="3962459"/>
            <a:ext cx="707513" cy="3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4315246-F9DF-47D8-9EFA-B37D23A6B21C}"/>
              </a:ext>
            </a:extLst>
          </p:cNvPr>
          <p:cNvSpPr/>
          <p:nvPr/>
        </p:nvSpPr>
        <p:spPr>
          <a:xfrm>
            <a:off x="6558413" y="3613753"/>
            <a:ext cx="3100469" cy="8349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돋움체" panose="020B0609000101010101" pitchFamily="49" charset="-127"/>
              </a:rPr>
              <a:t>금화 스크립트에</a:t>
            </a:r>
            <a:r>
              <a:rPr lang="en-US" altLang="ko-KR" dirty="0">
                <a:solidFill>
                  <a:schemeClr val="tx1"/>
                </a:solidFill>
                <a:ea typeface="돋움체" panose="020B0609000101010101" pitchFamily="49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ea typeface="돋움체" panose="020B0609000101010101" pitchFamily="49" charset="-127"/>
              </a:rPr>
              <a:t>개수 </a:t>
            </a:r>
            <a:endParaRPr lang="en-US" altLang="ko-KR" dirty="0">
              <a:solidFill>
                <a:schemeClr val="tx1"/>
              </a:solidFill>
              <a:ea typeface="돋움체" panose="020B0609000101010101" pitchFamily="49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a typeface="돋움체" panose="020B0609000101010101" pitchFamily="49" charset="-127"/>
              </a:rPr>
              <a:t>업데이트 스크립트 적용</a:t>
            </a:r>
            <a:endParaRPr lang="en-US" altLang="ko-KR" dirty="0">
              <a:solidFill>
                <a:srgbClr val="000000"/>
              </a:solidFill>
              <a:ea typeface="돋움체" panose="020B0609000101010101" pitchFamily="49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28CB110-9321-47B1-9696-5B35D930CA48}"/>
              </a:ext>
            </a:extLst>
          </p:cNvPr>
          <p:cNvSpPr/>
          <p:nvPr/>
        </p:nvSpPr>
        <p:spPr>
          <a:xfrm>
            <a:off x="5651676" y="3966045"/>
            <a:ext cx="662726" cy="5956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NO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765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334D33CC-1A9C-418A-A0A3-9BAFB845CB96}"/>
              </a:ext>
            </a:extLst>
          </p:cNvPr>
          <p:cNvSpPr/>
          <p:nvPr/>
        </p:nvSpPr>
        <p:spPr>
          <a:xfrm>
            <a:off x="3295651" y="223514"/>
            <a:ext cx="2164116" cy="48656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게임 시작</a:t>
            </a:r>
            <a:endParaRPr lang="ko-KR" altLang="en-US" sz="14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9EF5E7E-1BCD-4B4F-AF3C-EACD466E866B}"/>
              </a:ext>
            </a:extLst>
          </p:cNvPr>
          <p:cNvSpPr/>
          <p:nvPr/>
        </p:nvSpPr>
        <p:spPr>
          <a:xfrm>
            <a:off x="3289115" y="1232918"/>
            <a:ext cx="2164111" cy="6863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Player</a:t>
            </a:r>
            <a:r>
              <a:rPr lang="ko-KR" altLang="en-US" sz="1400" dirty="0">
                <a:solidFill>
                  <a:schemeClr val="tx1"/>
                </a:solidFill>
              </a:rPr>
              <a:t>가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장애물을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통과하는지</a:t>
            </a:r>
            <a:r>
              <a:rPr lang="en-US" altLang="ko-KR" sz="1400" dirty="0">
                <a:solidFill>
                  <a:schemeClr val="tx1"/>
                </a:solidFill>
              </a:rPr>
              <a:t>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AF98DB9-BC7D-4F5A-9A5B-BBE09C332E76}"/>
              </a:ext>
            </a:extLst>
          </p:cNvPr>
          <p:cNvSpPr/>
          <p:nvPr/>
        </p:nvSpPr>
        <p:spPr>
          <a:xfrm>
            <a:off x="3536898" y="3821915"/>
            <a:ext cx="1736666" cy="4621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35ADE85-77F9-45C7-8EF8-2B1E472DED43}"/>
              </a:ext>
            </a:extLst>
          </p:cNvPr>
          <p:cNvCxnSpPr/>
          <p:nvPr/>
        </p:nvCxnSpPr>
        <p:spPr>
          <a:xfrm>
            <a:off x="4371171" y="710075"/>
            <a:ext cx="0" cy="486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01589A4-BF6B-478F-B4AD-DC68740E08F3}"/>
              </a:ext>
            </a:extLst>
          </p:cNvPr>
          <p:cNvCxnSpPr>
            <a:cxnSpLocks/>
          </p:cNvCxnSpPr>
          <p:nvPr/>
        </p:nvCxnSpPr>
        <p:spPr>
          <a:xfrm flipH="1">
            <a:off x="10929145" y="537401"/>
            <a:ext cx="359942" cy="415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FA3CDBA-6DB1-4D24-A6B3-20F90856EB3F}"/>
              </a:ext>
            </a:extLst>
          </p:cNvPr>
          <p:cNvCxnSpPr>
            <a:cxnSpLocks/>
          </p:cNvCxnSpPr>
          <p:nvPr/>
        </p:nvCxnSpPr>
        <p:spPr>
          <a:xfrm>
            <a:off x="5624467" y="2781641"/>
            <a:ext cx="707513" cy="3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1353907-3BAB-4DF6-A982-5A79919C3058}"/>
              </a:ext>
            </a:extLst>
          </p:cNvPr>
          <p:cNvCxnSpPr>
            <a:cxnSpLocks/>
          </p:cNvCxnSpPr>
          <p:nvPr/>
        </p:nvCxnSpPr>
        <p:spPr>
          <a:xfrm>
            <a:off x="11363889" y="1206903"/>
            <a:ext cx="489835" cy="462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8131308-D51F-4FFA-9947-DC0D9AA0A582}"/>
              </a:ext>
            </a:extLst>
          </p:cNvPr>
          <p:cNvCxnSpPr>
            <a:cxnSpLocks/>
          </p:cNvCxnSpPr>
          <p:nvPr/>
        </p:nvCxnSpPr>
        <p:spPr>
          <a:xfrm flipH="1">
            <a:off x="11445093" y="2999761"/>
            <a:ext cx="359942" cy="415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148FC9-588A-45A4-904C-0BF970210400}"/>
              </a:ext>
            </a:extLst>
          </p:cNvPr>
          <p:cNvSpPr/>
          <p:nvPr/>
        </p:nvSpPr>
        <p:spPr>
          <a:xfrm>
            <a:off x="11145991" y="2165067"/>
            <a:ext cx="662726" cy="595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4C6447-EEFA-4204-B239-652875ED9D73}"/>
              </a:ext>
            </a:extLst>
          </p:cNvPr>
          <p:cNvSpPr/>
          <p:nvPr/>
        </p:nvSpPr>
        <p:spPr>
          <a:xfrm>
            <a:off x="11675302" y="4698837"/>
            <a:ext cx="662726" cy="595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NO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D8D898C-A582-43A0-A62C-B08941D74816}"/>
              </a:ext>
            </a:extLst>
          </p:cNvPr>
          <p:cNvSpPr/>
          <p:nvPr/>
        </p:nvSpPr>
        <p:spPr>
          <a:xfrm>
            <a:off x="5682194" y="2756123"/>
            <a:ext cx="662726" cy="5956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NO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FC96848-753E-4DC3-A003-A451AE641B5B}"/>
              </a:ext>
            </a:extLst>
          </p:cNvPr>
          <p:cNvCxnSpPr/>
          <p:nvPr/>
        </p:nvCxnSpPr>
        <p:spPr>
          <a:xfrm>
            <a:off x="4377709" y="1919275"/>
            <a:ext cx="0" cy="486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B9F961C-DE77-4D27-B871-2F8B2CC4EAC5}"/>
              </a:ext>
            </a:extLst>
          </p:cNvPr>
          <p:cNvCxnSpPr>
            <a:cxnSpLocks/>
          </p:cNvCxnSpPr>
          <p:nvPr/>
        </p:nvCxnSpPr>
        <p:spPr>
          <a:xfrm>
            <a:off x="10989526" y="5399803"/>
            <a:ext cx="7487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D082BAD-841A-41D4-826C-77EE30EA673D}"/>
              </a:ext>
            </a:extLst>
          </p:cNvPr>
          <p:cNvCxnSpPr/>
          <p:nvPr/>
        </p:nvCxnSpPr>
        <p:spPr>
          <a:xfrm flipV="1">
            <a:off x="11738250" y="4492049"/>
            <a:ext cx="0" cy="907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9E0AFB8-A9CE-403A-9350-466F603D5F99}"/>
              </a:ext>
            </a:extLst>
          </p:cNvPr>
          <p:cNvCxnSpPr>
            <a:cxnSpLocks/>
          </p:cNvCxnSpPr>
          <p:nvPr/>
        </p:nvCxnSpPr>
        <p:spPr>
          <a:xfrm flipH="1">
            <a:off x="10989526" y="4492049"/>
            <a:ext cx="7487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B6E328A-2ED7-44C4-9A75-ED11F60F1AC4}"/>
              </a:ext>
            </a:extLst>
          </p:cNvPr>
          <p:cNvCxnSpPr/>
          <p:nvPr/>
        </p:nvCxnSpPr>
        <p:spPr>
          <a:xfrm>
            <a:off x="4377709" y="3100333"/>
            <a:ext cx="0" cy="486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39B9DE-3482-4612-A379-5032D8D72798}"/>
              </a:ext>
            </a:extLst>
          </p:cNvPr>
          <p:cNvSpPr/>
          <p:nvPr/>
        </p:nvSpPr>
        <p:spPr>
          <a:xfrm>
            <a:off x="4299290" y="1855386"/>
            <a:ext cx="662726" cy="5956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NO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A94578F-1F09-4508-862C-41A5CEFC2D08}"/>
              </a:ext>
            </a:extLst>
          </p:cNvPr>
          <p:cNvSpPr/>
          <p:nvPr/>
        </p:nvSpPr>
        <p:spPr>
          <a:xfrm>
            <a:off x="4299290" y="3056869"/>
            <a:ext cx="662726" cy="595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YES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6E97DA9-10E9-4B4F-AB2F-96874BB42C99}"/>
              </a:ext>
            </a:extLst>
          </p:cNvPr>
          <p:cNvSpPr/>
          <p:nvPr/>
        </p:nvSpPr>
        <p:spPr>
          <a:xfrm>
            <a:off x="3289114" y="2442118"/>
            <a:ext cx="2164111" cy="6863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Player</a:t>
            </a:r>
            <a:r>
              <a:rPr lang="ko-KR" altLang="en-US" sz="1400" dirty="0">
                <a:solidFill>
                  <a:schemeClr val="tx1"/>
                </a:solidFill>
              </a:rPr>
              <a:t>가 점프를 하는지</a:t>
            </a:r>
            <a:r>
              <a:rPr lang="en-US" altLang="ko-KR" sz="1400" dirty="0">
                <a:solidFill>
                  <a:schemeClr val="tx1"/>
                </a:solidFill>
              </a:rPr>
              <a:t>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A422BF6-E64F-43DD-AE9C-892B23C2013D}"/>
              </a:ext>
            </a:extLst>
          </p:cNvPr>
          <p:cNvCxnSpPr/>
          <p:nvPr/>
        </p:nvCxnSpPr>
        <p:spPr>
          <a:xfrm>
            <a:off x="4352414" y="5501489"/>
            <a:ext cx="0" cy="486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B3257E5-3F19-43E6-83E1-D3296E511F96}"/>
              </a:ext>
            </a:extLst>
          </p:cNvPr>
          <p:cNvSpPr/>
          <p:nvPr/>
        </p:nvSpPr>
        <p:spPr>
          <a:xfrm>
            <a:off x="4405231" y="5526566"/>
            <a:ext cx="1914848" cy="4121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GetMouseButtonDown</a:t>
            </a:r>
            <a:r>
              <a:rPr lang="en-US" altLang="ko-KR" sz="1100" b="1" dirty="0">
                <a:solidFill>
                  <a:schemeClr val="tx1"/>
                </a:solidFill>
              </a:rPr>
              <a:t>(0)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61C53BB-6767-468D-A064-DE7D896C58FA}"/>
              </a:ext>
            </a:extLst>
          </p:cNvPr>
          <p:cNvCxnSpPr>
            <a:cxnSpLocks/>
          </p:cNvCxnSpPr>
          <p:nvPr/>
        </p:nvCxnSpPr>
        <p:spPr>
          <a:xfrm>
            <a:off x="5631321" y="1569646"/>
            <a:ext cx="707513" cy="3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B48EE47-823D-4FBB-9257-304A4C99FA99}"/>
              </a:ext>
            </a:extLst>
          </p:cNvPr>
          <p:cNvSpPr/>
          <p:nvPr/>
        </p:nvSpPr>
        <p:spPr>
          <a:xfrm>
            <a:off x="5631321" y="1498111"/>
            <a:ext cx="662726" cy="5956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YES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25459B-6A66-4E31-9AC5-DA7D3CA7BE8E}"/>
              </a:ext>
            </a:extLst>
          </p:cNvPr>
          <p:cNvSpPr/>
          <p:nvPr/>
        </p:nvSpPr>
        <p:spPr>
          <a:xfrm>
            <a:off x="6558414" y="1124162"/>
            <a:ext cx="3100469" cy="8349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장애물에 </a:t>
            </a:r>
            <a:endParaRPr lang="en-US" altLang="ko-KR" sz="1800" dirty="0">
              <a:solidFill>
                <a:schemeClr val="tx1"/>
              </a:solidFill>
              <a:latin typeface="+mj-lt"/>
              <a:ea typeface="돋움체" panose="020B0609000101010101" pitchFamily="49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Box Collider 2D</a:t>
            </a:r>
            <a:r>
              <a:rPr lang="ko-KR" altLang="en-US" dirty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적용</a:t>
            </a:r>
            <a:endParaRPr lang="ko-KR" alt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A48371F-56F6-456C-AA71-8B011EE81471}"/>
              </a:ext>
            </a:extLst>
          </p:cNvPr>
          <p:cNvSpPr/>
          <p:nvPr/>
        </p:nvSpPr>
        <p:spPr>
          <a:xfrm>
            <a:off x="6573890" y="2462876"/>
            <a:ext cx="3100469" cy="8349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solidFill>
                  <a:srgbClr val="000000"/>
                </a:solidFill>
                <a:ea typeface="돋움체" panose="020B0609000101010101" pitchFamily="49" charset="-127"/>
              </a:rPr>
              <a:t>RobotController</a:t>
            </a: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a typeface="돋움체" panose="020B0609000101010101" pitchFamily="49" charset="-127"/>
              </a:rPr>
              <a:t>스크립트에</a:t>
            </a:r>
            <a:endParaRPr lang="en-US" altLang="ko-KR" sz="18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점프 코드 입력</a:t>
            </a:r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F36BF855-E2C6-4430-A377-9BC73979CF23}"/>
              </a:ext>
            </a:extLst>
          </p:cNvPr>
          <p:cNvSpPr/>
          <p:nvPr/>
        </p:nvSpPr>
        <p:spPr>
          <a:xfrm>
            <a:off x="3276896" y="6147925"/>
            <a:ext cx="2164116" cy="48656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Reload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073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334D33CC-1A9C-418A-A0A3-9BAFB845CB96}"/>
              </a:ext>
            </a:extLst>
          </p:cNvPr>
          <p:cNvSpPr/>
          <p:nvPr/>
        </p:nvSpPr>
        <p:spPr>
          <a:xfrm>
            <a:off x="3295651" y="223514"/>
            <a:ext cx="2164116" cy="48656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게임 시작</a:t>
            </a:r>
            <a:endParaRPr lang="ko-KR" altLang="en-US" sz="14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9EF5E7E-1BCD-4B4F-AF3C-EACD466E866B}"/>
              </a:ext>
            </a:extLst>
          </p:cNvPr>
          <p:cNvSpPr/>
          <p:nvPr/>
        </p:nvSpPr>
        <p:spPr>
          <a:xfrm>
            <a:off x="3289115" y="1232918"/>
            <a:ext cx="2164111" cy="6863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탱크가 포탄을 맞으면 폭파되는가</a:t>
            </a:r>
            <a:r>
              <a:rPr lang="en-US" altLang="ko-KR" sz="1400" dirty="0">
                <a:solidFill>
                  <a:schemeClr val="tx1"/>
                </a:solidFill>
              </a:rPr>
              <a:t>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AF98DB9-BC7D-4F5A-9A5B-BBE09C332E76}"/>
              </a:ext>
            </a:extLst>
          </p:cNvPr>
          <p:cNvSpPr/>
          <p:nvPr/>
        </p:nvSpPr>
        <p:spPr>
          <a:xfrm>
            <a:off x="3536898" y="3821915"/>
            <a:ext cx="1736666" cy="4621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35ADE85-77F9-45C7-8EF8-2B1E472DED43}"/>
              </a:ext>
            </a:extLst>
          </p:cNvPr>
          <p:cNvCxnSpPr/>
          <p:nvPr/>
        </p:nvCxnSpPr>
        <p:spPr>
          <a:xfrm>
            <a:off x="4371171" y="710075"/>
            <a:ext cx="0" cy="486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01589A4-BF6B-478F-B4AD-DC68740E08F3}"/>
              </a:ext>
            </a:extLst>
          </p:cNvPr>
          <p:cNvCxnSpPr>
            <a:cxnSpLocks/>
          </p:cNvCxnSpPr>
          <p:nvPr/>
        </p:nvCxnSpPr>
        <p:spPr>
          <a:xfrm flipH="1">
            <a:off x="10929145" y="537401"/>
            <a:ext cx="359942" cy="415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FA3CDBA-6DB1-4D24-A6B3-20F90856EB3F}"/>
              </a:ext>
            </a:extLst>
          </p:cNvPr>
          <p:cNvCxnSpPr>
            <a:cxnSpLocks/>
          </p:cNvCxnSpPr>
          <p:nvPr/>
        </p:nvCxnSpPr>
        <p:spPr>
          <a:xfrm>
            <a:off x="5624467" y="2781641"/>
            <a:ext cx="707513" cy="3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1353907-3BAB-4DF6-A982-5A79919C3058}"/>
              </a:ext>
            </a:extLst>
          </p:cNvPr>
          <p:cNvCxnSpPr>
            <a:cxnSpLocks/>
          </p:cNvCxnSpPr>
          <p:nvPr/>
        </p:nvCxnSpPr>
        <p:spPr>
          <a:xfrm>
            <a:off x="11363889" y="1206903"/>
            <a:ext cx="489835" cy="462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8131308-D51F-4FFA-9947-DC0D9AA0A582}"/>
              </a:ext>
            </a:extLst>
          </p:cNvPr>
          <p:cNvCxnSpPr>
            <a:cxnSpLocks/>
          </p:cNvCxnSpPr>
          <p:nvPr/>
        </p:nvCxnSpPr>
        <p:spPr>
          <a:xfrm flipH="1">
            <a:off x="11445093" y="2999761"/>
            <a:ext cx="359942" cy="415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148FC9-588A-45A4-904C-0BF970210400}"/>
              </a:ext>
            </a:extLst>
          </p:cNvPr>
          <p:cNvSpPr/>
          <p:nvPr/>
        </p:nvSpPr>
        <p:spPr>
          <a:xfrm>
            <a:off x="11145991" y="2165067"/>
            <a:ext cx="662726" cy="595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4C6447-EEFA-4204-B239-652875ED9D73}"/>
              </a:ext>
            </a:extLst>
          </p:cNvPr>
          <p:cNvSpPr/>
          <p:nvPr/>
        </p:nvSpPr>
        <p:spPr>
          <a:xfrm>
            <a:off x="11675302" y="4698837"/>
            <a:ext cx="662726" cy="595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NO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D8D898C-A582-43A0-A62C-B08941D74816}"/>
              </a:ext>
            </a:extLst>
          </p:cNvPr>
          <p:cNvSpPr/>
          <p:nvPr/>
        </p:nvSpPr>
        <p:spPr>
          <a:xfrm>
            <a:off x="5682194" y="2756123"/>
            <a:ext cx="662726" cy="5956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NO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FC96848-753E-4DC3-A003-A451AE641B5B}"/>
              </a:ext>
            </a:extLst>
          </p:cNvPr>
          <p:cNvCxnSpPr/>
          <p:nvPr/>
        </p:nvCxnSpPr>
        <p:spPr>
          <a:xfrm>
            <a:off x="4377709" y="1919275"/>
            <a:ext cx="0" cy="486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B9F961C-DE77-4D27-B871-2F8B2CC4EAC5}"/>
              </a:ext>
            </a:extLst>
          </p:cNvPr>
          <p:cNvCxnSpPr>
            <a:cxnSpLocks/>
          </p:cNvCxnSpPr>
          <p:nvPr/>
        </p:nvCxnSpPr>
        <p:spPr>
          <a:xfrm>
            <a:off x="10989526" y="5399803"/>
            <a:ext cx="7487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D082BAD-841A-41D4-826C-77EE30EA673D}"/>
              </a:ext>
            </a:extLst>
          </p:cNvPr>
          <p:cNvCxnSpPr/>
          <p:nvPr/>
        </p:nvCxnSpPr>
        <p:spPr>
          <a:xfrm flipV="1">
            <a:off x="11738250" y="4492049"/>
            <a:ext cx="0" cy="907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9E0AFB8-A9CE-403A-9350-466F603D5F99}"/>
              </a:ext>
            </a:extLst>
          </p:cNvPr>
          <p:cNvCxnSpPr>
            <a:cxnSpLocks/>
          </p:cNvCxnSpPr>
          <p:nvPr/>
        </p:nvCxnSpPr>
        <p:spPr>
          <a:xfrm flipH="1">
            <a:off x="10989526" y="4492049"/>
            <a:ext cx="7487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B6E328A-2ED7-44C4-9A75-ED11F60F1AC4}"/>
              </a:ext>
            </a:extLst>
          </p:cNvPr>
          <p:cNvCxnSpPr/>
          <p:nvPr/>
        </p:nvCxnSpPr>
        <p:spPr>
          <a:xfrm>
            <a:off x="4377709" y="3100333"/>
            <a:ext cx="0" cy="486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39B9DE-3482-4612-A379-5032D8D72798}"/>
              </a:ext>
            </a:extLst>
          </p:cNvPr>
          <p:cNvSpPr/>
          <p:nvPr/>
        </p:nvSpPr>
        <p:spPr>
          <a:xfrm>
            <a:off x="4299290" y="1855386"/>
            <a:ext cx="662726" cy="5956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YES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A94578F-1F09-4508-862C-41A5CEFC2D08}"/>
              </a:ext>
            </a:extLst>
          </p:cNvPr>
          <p:cNvSpPr/>
          <p:nvPr/>
        </p:nvSpPr>
        <p:spPr>
          <a:xfrm>
            <a:off x="4299290" y="3056869"/>
            <a:ext cx="662726" cy="595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YES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6E97DA9-10E9-4B4F-AB2F-96874BB42C99}"/>
              </a:ext>
            </a:extLst>
          </p:cNvPr>
          <p:cNvSpPr/>
          <p:nvPr/>
        </p:nvSpPr>
        <p:spPr>
          <a:xfrm>
            <a:off x="3289114" y="2442118"/>
            <a:ext cx="2164111" cy="6863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포탄을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번 맞으면 폭파되는가</a:t>
            </a:r>
            <a:r>
              <a:rPr lang="en-US" altLang="ko-KR" sz="1400" dirty="0">
                <a:solidFill>
                  <a:schemeClr val="tx1"/>
                </a:solidFill>
              </a:rPr>
              <a:t>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A422BF6-E64F-43DD-AE9C-892B23C2013D}"/>
              </a:ext>
            </a:extLst>
          </p:cNvPr>
          <p:cNvCxnSpPr/>
          <p:nvPr/>
        </p:nvCxnSpPr>
        <p:spPr>
          <a:xfrm>
            <a:off x="4352414" y="5501489"/>
            <a:ext cx="0" cy="486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B3257E5-3F19-43E6-83E1-D3296E511F96}"/>
              </a:ext>
            </a:extLst>
          </p:cNvPr>
          <p:cNvSpPr/>
          <p:nvPr/>
        </p:nvSpPr>
        <p:spPr>
          <a:xfrm>
            <a:off x="4405231" y="5526566"/>
            <a:ext cx="1914848" cy="4121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GetMouseButtonDown</a:t>
            </a:r>
            <a:r>
              <a:rPr lang="en-US" altLang="ko-KR" sz="1100" b="1" dirty="0">
                <a:solidFill>
                  <a:schemeClr val="tx1"/>
                </a:solidFill>
              </a:rPr>
              <a:t>(0)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61C53BB-6767-468D-A064-DE7D896C58FA}"/>
              </a:ext>
            </a:extLst>
          </p:cNvPr>
          <p:cNvCxnSpPr>
            <a:cxnSpLocks/>
          </p:cNvCxnSpPr>
          <p:nvPr/>
        </p:nvCxnSpPr>
        <p:spPr>
          <a:xfrm>
            <a:off x="5631321" y="1569646"/>
            <a:ext cx="707513" cy="3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B48EE47-823D-4FBB-9257-304A4C99FA99}"/>
              </a:ext>
            </a:extLst>
          </p:cNvPr>
          <p:cNvSpPr/>
          <p:nvPr/>
        </p:nvSpPr>
        <p:spPr>
          <a:xfrm>
            <a:off x="5631321" y="1498111"/>
            <a:ext cx="662726" cy="5956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NO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25459B-6A66-4E31-9AC5-DA7D3CA7BE8E}"/>
              </a:ext>
            </a:extLst>
          </p:cNvPr>
          <p:cNvSpPr/>
          <p:nvPr/>
        </p:nvSpPr>
        <p:spPr>
          <a:xfrm>
            <a:off x="6558414" y="1124162"/>
            <a:ext cx="3100469" cy="8349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포탄</a:t>
            </a:r>
            <a:r>
              <a:rPr lang="ko-KR" altLang="en-US" sz="1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과 탱크에 </a:t>
            </a:r>
            <a:r>
              <a:rPr lang="en-US" altLang="ko-KR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Collider</a:t>
            </a:r>
          </a:p>
          <a:p>
            <a:pPr algn="ctr"/>
            <a:r>
              <a:rPr lang="en-US" altLang="ko-KR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적용 후</a:t>
            </a:r>
            <a:r>
              <a:rPr lang="ko-KR" altLang="en-US" sz="1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스크립트에</a:t>
            </a:r>
            <a:r>
              <a:rPr lang="en-US" altLang="ko-KR" sz="1800" dirty="0" err="1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OnCollisionEnter</a:t>
            </a:r>
            <a:r>
              <a:rPr lang="en-US" altLang="ko-KR" sz="1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적용</a:t>
            </a:r>
            <a:endParaRPr lang="ko-KR" alt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A48371F-56F6-456C-AA71-8B011EE81471}"/>
              </a:ext>
            </a:extLst>
          </p:cNvPr>
          <p:cNvSpPr/>
          <p:nvPr/>
        </p:nvSpPr>
        <p:spPr>
          <a:xfrm>
            <a:off x="6573890" y="2462876"/>
            <a:ext cx="3100469" cy="8349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탱크에 </a:t>
            </a:r>
            <a:r>
              <a:rPr lang="en-US" altLang="ko-KR" dirty="0">
                <a:solidFill>
                  <a:schemeClr val="tx1"/>
                </a:solidFill>
              </a:rPr>
              <a:t>HP  = 2 </a:t>
            </a:r>
            <a:r>
              <a:rPr lang="ko-KR" altLang="en-US" dirty="0">
                <a:solidFill>
                  <a:schemeClr val="tx1"/>
                </a:solidFill>
              </a:rPr>
              <a:t>적용하고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포탄을 맞을 시</a:t>
            </a:r>
            <a:r>
              <a:rPr lang="en-US" altLang="ko-KR" dirty="0">
                <a:solidFill>
                  <a:schemeClr val="tx1"/>
                </a:solidFill>
              </a:rPr>
              <a:t>, HP -= 1 </a:t>
            </a:r>
            <a:r>
              <a:rPr lang="ko-KR" altLang="en-US" dirty="0">
                <a:solidFill>
                  <a:schemeClr val="tx1"/>
                </a:solidFill>
              </a:rPr>
              <a:t>적용</a:t>
            </a:r>
            <a:r>
              <a:rPr lang="en-US" altLang="ko-KR" dirty="0">
                <a:solidFill>
                  <a:schemeClr val="tx1"/>
                </a:solidFill>
              </a:rPr>
              <a:t>, HP = 0 </a:t>
            </a:r>
            <a:r>
              <a:rPr lang="ko-KR" altLang="en-US" dirty="0">
                <a:solidFill>
                  <a:schemeClr val="tx1"/>
                </a:solidFill>
              </a:rPr>
              <a:t>일 시</a:t>
            </a:r>
            <a:r>
              <a:rPr lang="en-US" altLang="ko-KR" dirty="0">
                <a:solidFill>
                  <a:schemeClr val="tx1"/>
                </a:solidFill>
              </a:rPr>
              <a:t>, destroy 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F36BF855-E2C6-4430-A377-9BC73979CF23}"/>
              </a:ext>
            </a:extLst>
          </p:cNvPr>
          <p:cNvSpPr/>
          <p:nvPr/>
        </p:nvSpPr>
        <p:spPr>
          <a:xfrm>
            <a:off x="3276896" y="6147925"/>
            <a:ext cx="2164116" cy="48656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Reload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6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178</Words>
  <Application>Microsoft Office PowerPoint</Application>
  <PresentationFormat>와이드스크린</PresentationFormat>
  <Paragraphs>79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 주성</dc:creator>
  <cp:lastModifiedBy>하 주성</cp:lastModifiedBy>
  <cp:revision>13</cp:revision>
  <dcterms:created xsi:type="dcterms:W3CDTF">2021-04-01T06:01:09Z</dcterms:created>
  <dcterms:modified xsi:type="dcterms:W3CDTF">2021-05-17T05:43:39Z</dcterms:modified>
</cp:coreProperties>
</file>