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一生一芯组会汇报（</a:t>
            </a:r>
            <a:r>
              <a:rPr lang="en-US" altLang="zh-CN"/>
              <a:t>5.12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汇报人：卢宇鑫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学习进度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4.30-5.1</a:t>
            </a:r>
            <a:r>
              <a:rPr lang="zh-CN" altLang="en-US"/>
              <a:t>：将单周期处理器改为多周期（</a:t>
            </a:r>
            <a:r>
              <a:rPr lang="en-US" altLang="zh-CN"/>
              <a:t>5</a:t>
            </a:r>
            <a:r>
              <a:rPr lang="zh-CN" altLang="en-US"/>
              <a:t>个周期</a:t>
            </a:r>
            <a:r>
              <a:rPr lang="en-US" altLang="zh-CN"/>
              <a:t>1</a:t>
            </a:r>
            <a:r>
              <a:rPr lang="zh-CN" altLang="en-US"/>
              <a:t>条指令）。</a:t>
            </a:r>
            <a:endParaRPr lang="zh-CN" altLang="en-US"/>
          </a:p>
          <a:p>
            <a:r>
              <a:rPr lang="en-US" altLang="zh-CN"/>
              <a:t>5.2-</a:t>
            </a:r>
            <a:r>
              <a:rPr lang="zh-CN" altLang="en-US"/>
              <a:t>至今：将</a:t>
            </a:r>
            <a:r>
              <a:rPr lang="en-US" altLang="zh-CN"/>
              <a:t>IFU</a:t>
            </a:r>
            <a:r>
              <a:rPr lang="zh-CN" altLang="en-US"/>
              <a:t>和</a:t>
            </a:r>
            <a:r>
              <a:rPr lang="en-US" altLang="zh-CN"/>
              <a:t>LSU</a:t>
            </a:r>
            <a:r>
              <a:rPr lang="zh-CN" altLang="en-US"/>
              <a:t>改为</a:t>
            </a:r>
            <a:r>
              <a:rPr lang="en-US" altLang="zh-CN"/>
              <a:t>SRAM</a:t>
            </a:r>
            <a:r>
              <a:rPr lang="zh-CN" altLang="en-US"/>
              <a:t>，加入</a:t>
            </a:r>
            <a:r>
              <a:rPr lang="en-US" altLang="zh-CN"/>
              <a:t>Arbiter</a:t>
            </a:r>
            <a:r>
              <a:rPr lang="zh-CN" altLang="en-US"/>
              <a:t>并进一步改为</a:t>
            </a:r>
            <a:r>
              <a:rPr lang="en-US" altLang="zh-CN"/>
              <a:t>Xbar</a:t>
            </a:r>
            <a:r>
              <a:rPr lang="zh-CN" altLang="en-US"/>
              <a:t>，在随机延迟下可以启动</a:t>
            </a:r>
            <a:r>
              <a:rPr lang="en-US" altLang="zh-CN"/>
              <a:t>rt-thread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25625"/>
            <a:ext cx="10515600" cy="4351338"/>
          </a:xfrm>
        </p:spPr>
        <p:txBody>
          <a:bodyPr/>
          <a:p>
            <a:r>
              <a:rPr lang="zh-CN" altLang="en-US"/>
              <a:t>状态机的设计：前前后后改了三四次状态机，现在终于稳定。</a:t>
            </a:r>
            <a:endParaRPr lang="zh-CN" altLang="en-US"/>
          </a:p>
          <a:p>
            <a:r>
              <a:rPr lang="zh-CN" altLang="en-US"/>
              <a:t>状态机的写法：一开始使用一段式的写法，很难看并且逐渐屎山，后续改为三段式，代码清晰了许多。</a:t>
            </a:r>
            <a:endParaRPr lang="zh-CN" altLang="en-US"/>
          </a:p>
          <a:p>
            <a:r>
              <a:rPr lang="zh-CN" altLang="en-US"/>
              <a:t>出现了时序混乱的情况：通过更改状态机解决了。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13940" y="5621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Black</vt:lpstr>
      <vt:lpstr>微软雅黑</vt:lpstr>
      <vt:lpstr>Arial Unicode MS</vt:lpstr>
      <vt:lpstr>Office 主题​​</vt:lpstr>
      <vt:lpstr>一生一芯组会汇报（4.14）</vt:lpstr>
      <vt:lpstr>学习进度</vt:lpstr>
      <vt:lpstr>遇到的问题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xiaolu</dc:creator>
  <cp:lastModifiedBy>xiaolu</cp:lastModifiedBy>
  <cp:revision>3</cp:revision>
  <dcterms:created xsi:type="dcterms:W3CDTF">2024-05-12T11:14:43Z</dcterms:created>
  <dcterms:modified xsi:type="dcterms:W3CDTF">2024-05-12T11:14:43Z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