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ysyx.oscc.cc/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../&#35270;&#39057;/sdnvedio-2024-03-29_19.48.11.mp4" TargetMode="External"/><Relationship Id="rId3" Type="http://schemas.openxmlformats.org/officeDocument/2006/relationships/hyperlink" Target="../&#35270;&#39057;/sdnvedio-2024-03-29_20.03.09.mp4" TargetMode="External"/><Relationship Id="rId2" Type="http://schemas.openxmlformats.org/officeDocument/2006/relationships/hyperlink" Target="../&#35270;&#39057;/sdnvedio-2024-03-29_20.10.06.mp4" TargetMode="Externa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“一生一芯”计划学习交流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400"/>
              <a:t>汇报人：卢宇鑫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0"/>
            <a:ext cx="3810000" cy="1259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什么是“一生一芯”计划？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0" y="0"/>
            <a:ext cx="3810000" cy="1259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2004695"/>
            <a:ext cx="11126470" cy="2847975"/>
          </a:xfrm>
          <a:prstGeom prst="rect">
            <a:avLst/>
          </a:prstGeom>
        </p:spPr>
      </p:pic>
      <p:sp>
        <p:nvSpPr>
          <p:cNvPr id="8" name="文本框 7">
            <a:hlinkClick r:id="rId3" action="ppaction://hlinkfile"/>
          </p:cNvPr>
          <p:cNvSpPr txBox="1"/>
          <p:nvPr/>
        </p:nvSpPr>
        <p:spPr>
          <a:xfrm>
            <a:off x="4387850" y="5273040"/>
            <a:ext cx="34169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https://ysyx.oscc.cc/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学习路线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0"/>
            <a:ext cx="3810000" cy="125920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80" y="1259205"/>
            <a:ext cx="9616440" cy="5370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我的预学习历程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0"/>
            <a:ext cx="3810000" cy="125920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51155" y="2192020"/>
            <a:ext cx="2489200" cy="1893570"/>
            <a:chOff x="1020" y="4299"/>
            <a:chExt cx="3920" cy="2982"/>
          </a:xfrm>
        </p:grpSpPr>
        <p:sp>
          <p:nvSpPr>
            <p:cNvPr id="5" name="右箭头标注 4"/>
            <p:cNvSpPr/>
            <p:nvPr/>
          </p:nvSpPr>
          <p:spPr>
            <a:xfrm>
              <a:off x="1020" y="4299"/>
              <a:ext cx="3920" cy="2203"/>
            </a:xfrm>
            <a:prstGeom prst="rightArrowCallou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复习</a:t>
              </a:r>
              <a:r>
                <a:rPr lang="en-US" altLang="zh-CN">
                  <a:solidFill>
                    <a:schemeClr val="tx1"/>
                  </a:solidFill>
                </a:rPr>
                <a:t>C</a:t>
              </a:r>
              <a:r>
                <a:rPr lang="zh-CN" altLang="en-US">
                  <a:solidFill>
                    <a:schemeClr val="tx1"/>
                  </a:solidFill>
                </a:rPr>
                <a:t>语言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73" y="6701"/>
              <a:ext cx="16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2/27-3/4</a:t>
              </a:r>
              <a:endParaRPr lang="en-US" altLang="zh-CN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40355" y="2191385"/>
            <a:ext cx="2489200" cy="1893570"/>
            <a:chOff x="1020" y="4299"/>
            <a:chExt cx="3920" cy="2982"/>
          </a:xfrm>
        </p:grpSpPr>
        <p:sp>
          <p:nvSpPr>
            <p:cNvPr id="10" name="右箭头标注 9"/>
            <p:cNvSpPr/>
            <p:nvPr/>
          </p:nvSpPr>
          <p:spPr>
            <a:xfrm>
              <a:off x="1020" y="4299"/>
              <a:ext cx="3920" cy="2203"/>
            </a:xfrm>
            <a:prstGeom prst="rightArrowCallou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学习</a:t>
              </a:r>
              <a:r>
                <a:rPr lang="en-US" altLang="zh-CN">
                  <a:solidFill>
                    <a:schemeClr val="tx1"/>
                  </a:solidFill>
                </a:rPr>
                <a:t>linux</a:t>
              </a:r>
              <a:r>
                <a:rPr lang="zh-CN" altLang="en-US">
                  <a:solidFill>
                    <a:schemeClr val="tx1"/>
                  </a:solidFill>
                </a:rPr>
                <a:t>技巧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73" y="6701"/>
              <a:ext cx="14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3/4-3/6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29555" y="2191385"/>
            <a:ext cx="2489200" cy="1893570"/>
            <a:chOff x="1020" y="4299"/>
            <a:chExt cx="3920" cy="2982"/>
          </a:xfrm>
        </p:grpSpPr>
        <p:sp>
          <p:nvSpPr>
            <p:cNvPr id="13" name="右箭头标注 12"/>
            <p:cNvSpPr/>
            <p:nvPr/>
          </p:nvSpPr>
          <p:spPr>
            <a:xfrm>
              <a:off x="1020" y="4299"/>
              <a:ext cx="3920" cy="2203"/>
            </a:xfrm>
            <a:prstGeom prst="rightArrowCallou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南大</a:t>
              </a:r>
              <a:r>
                <a:rPr lang="en-US" altLang="zh-CN">
                  <a:solidFill>
                    <a:schemeClr val="tx1"/>
                  </a:solidFill>
                </a:rPr>
                <a:t>PA</a:t>
              </a:r>
              <a:r>
                <a:rPr lang="zh-CN" altLang="en-US">
                  <a:solidFill>
                    <a:schemeClr val="tx1"/>
                  </a:solidFill>
                </a:rPr>
                <a:t>实验</a:t>
              </a:r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73" y="6701"/>
              <a:ext cx="1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3/10-3/12</a:t>
              </a:r>
              <a:endParaRPr lang="en-US" altLang="zh-CN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18755" y="2191385"/>
            <a:ext cx="2489200" cy="1893570"/>
            <a:chOff x="1020" y="4299"/>
            <a:chExt cx="3920" cy="2982"/>
          </a:xfrm>
        </p:grpSpPr>
        <p:sp>
          <p:nvSpPr>
            <p:cNvPr id="16" name="右箭头标注 15"/>
            <p:cNvSpPr/>
            <p:nvPr/>
          </p:nvSpPr>
          <p:spPr>
            <a:xfrm>
              <a:off x="1020" y="4299"/>
              <a:ext cx="3920" cy="2203"/>
            </a:xfrm>
            <a:prstGeom prst="rightArrowCallou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学习数电和</a:t>
              </a:r>
              <a:r>
                <a:rPr lang="en-US" altLang="zh-CN">
                  <a:solidFill>
                    <a:schemeClr val="tx1"/>
                  </a:solidFill>
                </a:rPr>
                <a:t>verilatog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73" y="6701"/>
              <a:ext cx="1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3/13-3/24</a:t>
              </a:r>
              <a:endParaRPr lang="en-US" altLang="zh-CN"/>
            </a:p>
          </p:txBody>
        </p:sp>
      </p:grpSp>
      <p:sp>
        <p:nvSpPr>
          <p:cNvPr id="18" name="矩形 17"/>
          <p:cNvSpPr/>
          <p:nvPr/>
        </p:nvSpPr>
        <p:spPr>
          <a:xfrm>
            <a:off x="10307955" y="2191385"/>
            <a:ext cx="1657350" cy="1398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入学答辩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822940" y="371729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3/30</a:t>
            </a:r>
            <a:endParaRPr lang="en-US" altLang="zh-CN"/>
          </a:p>
        </p:txBody>
      </p:sp>
      <p:pic>
        <p:nvPicPr>
          <p:cNvPr id="20" name="图片 19" descr="ysyx_卢宇鑫-温州大学-学习记录二维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480" y="4084955"/>
            <a:ext cx="2146300" cy="281559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78460" y="1524635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2/26</a:t>
            </a:r>
            <a:r>
              <a:rPr lang="zh-CN" altLang="en-US"/>
              <a:t>开始学习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85" y="1464310"/>
            <a:ext cx="12007215" cy="5163185"/>
          </a:xfrm>
        </p:spPr>
        <p:txBody>
          <a:bodyPr>
            <a:normAutofit/>
          </a:bodyPr>
          <a:p>
            <a:pPr marL="457200" indent="-457200">
              <a:buNone/>
            </a:pPr>
            <a:r>
              <a:rPr lang="zh-CN" altLang="en-US"/>
              <a:t>如何科学地提问：</a:t>
            </a:r>
            <a:endParaRPr lang="zh-CN" altLang="en-US"/>
          </a:p>
          <a:p>
            <a:pPr marL="457200" indent="-457200">
              <a:buNone/>
            </a:pPr>
            <a:r>
              <a:rPr lang="zh-CN" altLang="en-US"/>
              <a:t>https://github.com/ryanhanwu/How-To-Ask-Questions-The-Smart-Way/blob/master/README-zh_CN.md</a:t>
            </a:r>
            <a:endParaRPr lang="zh-CN" altLang="en-US"/>
          </a:p>
          <a:p>
            <a:pPr marL="457200" indent="-457200">
              <a:buNone/>
            </a:pPr>
            <a:r>
              <a:rPr lang="zh-CN" altLang="en-US"/>
              <a:t>https://github.com/tangx/Stop-Ask-Questions-The-Stupid-Ways/blob/master/README.md</a:t>
            </a:r>
            <a:endParaRPr lang="zh-CN" altLang="en-US"/>
          </a:p>
          <a:p>
            <a:pPr marL="457200" indent="-457200">
              <a:buNone/>
            </a:pPr>
            <a:r>
              <a:rPr lang="en-US" altLang="zh-CN"/>
              <a:t>C语言：https://www.cntofu.com/book/25/index.html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Linux技巧：https://missing-semester-cn.github.io/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南大PA实验：https://ysyx.oscc.cc/docs/ics-pa/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verilog：https://hdlbits.01xz.net/wiki/Main_Page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数电实验：https://nju-projectn.github.io/dlco-lecture-note/index.html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0"/>
            <a:ext cx="3810000" cy="1259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我收获了什么？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64310"/>
            <a:ext cx="5272405" cy="51631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环境：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好的学习社区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好的学习伙伴</a:t>
            </a:r>
            <a:endParaRPr lang="zh-CN" altLang="en-US"/>
          </a:p>
          <a:p>
            <a:pPr marL="342900" indent="-34290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习惯：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良好的学习习惯（基本每天都会学习，每日做学习日志）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正确的提问习惯（有思考的提问）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独立解决问题的习惯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STFW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RTFM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RTFSC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>
                <a:sym typeface="+mn-ea"/>
              </a:rPr>
              <a:t>好的编程习惯（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三连、代码测试）</a:t>
            </a:r>
            <a:endParaRPr lang="zh-CN" altLang="en-US"/>
          </a:p>
          <a:p>
            <a:pPr marL="457200" indent="-457200">
              <a:buNone/>
            </a:pP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0"/>
            <a:ext cx="3810000" cy="1259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4595" y="1464310"/>
            <a:ext cx="53676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技术：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语言（内存操作、编译）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数电（小白）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debug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技巧（高效）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其他：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正视差距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每天的学习都非常有意义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学习内容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0"/>
            <a:ext cx="3810000" cy="1259205"/>
          </a:xfrm>
          <a:prstGeom prst="rect">
            <a:avLst/>
          </a:prstGeom>
        </p:spPr>
      </p:pic>
      <p:sp>
        <p:nvSpPr>
          <p:cNvPr id="13" name="内容占位符 1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hlinkClick r:id="rId2" tooltip="" action="ppaction://hlinkfile"/>
              </a:rPr>
              <a:t>复习</a:t>
            </a:r>
            <a:r>
              <a:rPr lang="en-US" altLang="zh-CN">
                <a:hlinkClick r:id="rId2" tooltip="" action="ppaction://hlinkfile"/>
              </a:rPr>
              <a:t>C</a:t>
            </a:r>
            <a:r>
              <a:rPr lang="zh-CN" altLang="en-US">
                <a:hlinkClick r:id="rId2" tooltip="" action="ppaction://hlinkfile"/>
              </a:rPr>
              <a:t>语言（链表排序）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hlinkClick r:id="rId3" tooltip="" action="ppaction://hlinkfile"/>
              </a:rPr>
              <a:t>PA1 </a:t>
            </a:r>
            <a:r>
              <a:rPr lang="zh-CN" altLang="en-US">
                <a:hlinkClick r:id="rId3" tooltip="" action="ppaction://hlinkfile"/>
              </a:rPr>
              <a:t>（简易调试器）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>
                <a:hlinkClick r:id="rId4" tooltip="" action="ppaction://hlinkfile"/>
              </a:rPr>
              <a:t>verilog</a:t>
            </a:r>
            <a:r>
              <a:rPr lang="zh-CN" altLang="en-US">
                <a:hlinkClick r:id="rId4" tooltip="" action="ppaction://hlinkfile"/>
              </a:rPr>
              <a:t>接入</a:t>
            </a:r>
            <a:r>
              <a:rPr lang="en-US" altLang="zh-CN">
                <a:hlinkClick r:id="rId4" tooltip="" action="ppaction://hlinkfile"/>
              </a:rPr>
              <a:t>nvboard</a:t>
            </a:r>
            <a:r>
              <a:rPr lang="zh-CN" altLang="en-US">
                <a:hlinkClick r:id="rId4" tooltip="" action="ppaction://hlinkfile"/>
              </a:rPr>
              <a:t>（加法器）</a:t>
            </a:r>
            <a:endParaRPr lang="zh-CN" altLang="en-US">
              <a:hlinkClick r:id="rId4" tooltip="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一些技巧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调试技巧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printf</a:t>
            </a:r>
            <a:r>
              <a:rPr lang="zh-CN" altLang="en-US"/>
              <a:t>大法（最直观）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善用调试工具（</a:t>
            </a:r>
            <a:r>
              <a:rPr lang="en-US" altLang="zh-CN"/>
              <a:t>GDB</a:t>
            </a:r>
            <a:r>
              <a:rPr lang="zh-CN" altLang="en-US"/>
              <a:t>，</a:t>
            </a:r>
            <a:r>
              <a:rPr lang="en-US" altLang="zh-CN"/>
              <a:t>Valgrind</a:t>
            </a:r>
            <a:r>
              <a:rPr lang="zh-CN" altLang="en-US"/>
              <a:t>等）</a:t>
            </a: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高效技巧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测试代码（机器永远是对的，未经测试的代码永远是错的）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en-US" altLang="zh-CN"/>
              <a:t>git</a:t>
            </a:r>
            <a:r>
              <a:rPr lang="zh-CN" altLang="en-US"/>
              <a:t>管理</a:t>
            </a: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0"/>
            <a:ext cx="3810000" cy="1259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25788" t="17783" r="26180" b="3077"/>
          <a:stretch>
            <a:fillRect/>
          </a:stretch>
        </p:blipFill>
        <p:spPr>
          <a:xfrm>
            <a:off x="8382000" y="1486535"/>
            <a:ext cx="3571875" cy="5029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38475"/>
            <a:ext cx="10515600" cy="781050"/>
          </a:xfrm>
        </p:spPr>
        <p:txBody>
          <a:bodyPr/>
          <a:p>
            <a:pPr marL="0" indent="0" algn="ctr">
              <a:buNone/>
            </a:pPr>
            <a:r>
              <a:rPr lang="zh-CN" altLang="en-US" sz="3200"/>
              <a:t>非常希望更多对计算机底层感兴趣的小伙伴加入学习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0"/>
            <a:ext cx="3810000" cy="1259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WPS 演示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Black</vt:lpstr>
      <vt:lpstr>微软雅黑</vt:lpstr>
      <vt:lpstr>Arial Unicode MS</vt:lpstr>
      <vt:lpstr>Office 主题​​</vt:lpstr>
      <vt:lpstr>“一生一芯”计划学习交流</vt:lpstr>
      <vt:lpstr>什么是“一生一芯”计划？</vt:lpstr>
      <vt:lpstr>学习路线</vt:lpstr>
      <vt:lpstr>我的预学习历程</vt:lpstr>
      <vt:lpstr>学习资料</vt:lpstr>
      <vt:lpstr> 我收获了什么？</vt:lpstr>
      <vt:lpstr> 我收获了什么？</vt:lpstr>
      <vt:lpstr>一些技巧</vt:lpstr>
      <vt:lpstr>最后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xiaolu</dc:creator>
  <cp:lastModifiedBy>xiaolu</cp:lastModifiedBy>
  <cp:revision>10</cp:revision>
  <dcterms:created xsi:type="dcterms:W3CDTF">2024-03-29T12:22:04Z</dcterms:created>
  <dcterms:modified xsi:type="dcterms:W3CDTF">2024-03-29T12:22:04Z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