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一生一芯组会汇报（</a:t>
            </a:r>
            <a:r>
              <a:rPr lang="en-US" altLang="zh-CN"/>
              <a:t>4.14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汇报人：卢宇鑫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学习进度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3.31-4.1</a:t>
            </a:r>
            <a:r>
              <a:rPr lang="zh-CN" altLang="en-US"/>
              <a:t>：完成最简单的处理器（只支持</a:t>
            </a:r>
            <a:r>
              <a:rPr lang="en-US" altLang="zh-CN"/>
              <a:t>addi</a:t>
            </a:r>
            <a:r>
              <a:rPr lang="zh-CN" altLang="en-US"/>
              <a:t>和</a:t>
            </a:r>
            <a:r>
              <a:rPr lang="en-US" altLang="zh-CN"/>
              <a:t>ebreak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4.2-4.8</a:t>
            </a:r>
            <a:r>
              <a:rPr lang="zh-CN" altLang="en-US"/>
              <a:t>：完成</a:t>
            </a:r>
            <a:r>
              <a:rPr lang="en-US" altLang="zh-CN"/>
              <a:t>PA2.2</a:t>
            </a:r>
            <a:endParaRPr lang="en-US" altLang="zh-CN"/>
          </a:p>
          <a:p>
            <a:r>
              <a:rPr lang="en-US" altLang="zh-CN"/>
              <a:t>4.9-4-12</a:t>
            </a:r>
            <a:r>
              <a:rPr lang="zh-CN" altLang="en-US"/>
              <a:t>：</a:t>
            </a:r>
            <a:r>
              <a:rPr lang="en-US" altLang="zh-CN"/>
              <a:t>NPC</a:t>
            </a:r>
            <a:r>
              <a:rPr lang="zh-CN" altLang="en-US"/>
              <a:t>单周期处理器完成基础设施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遇到的问题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825625"/>
            <a:ext cx="10515600" cy="4351338"/>
          </a:xfrm>
        </p:spPr>
        <p:txBody>
          <a:bodyPr/>
          <a:p>
            <a:r>
              <a:rPr lang="en-US" altLang="zh-CN"/>
              <a:t>NEMU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zh-CN" altLang="en-US"/>
              <a:t>自己写常用库函数时，有时会因为指针错位导致读取错误，主要还是因为对底层了解不够透彻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en-US" altLang="zh-CN"/>
              <a:t>NPC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zh-CN" altLang="en-US"/>
              <a:t>相比</a:t>
            </a:r>
            <a:r>
              <a:rPr lang="en-US" altLang="zh-CN"/>
              <a:t>NEMU</a:t>
            </a:r>
            <a:r>
              <a:rPr lang="zh-CN" altLang="en-US"/>
              <a:t>，没有了框架缺少许多部分，刚上手会手足无措，之后搭建</a:t>
            </a:r>
            <a:r>
              <a:rPr lang="en-US" altLang="zh-CN"/>
              <a:t>NPC</a:t>
            </a:r>
            <a:r>
              <a:rPr lang="zh-CN" altLang="en-US"/>
              <a:t>的步骤为：设计数字电路</a:t>
            </a:r>
            <a:r>
              <a:rPr lang="en-US" altLang="zh-CN"/>
              <a:t>-&gt;verilog</a:t>
            </a:r>
            <a:r>
              <a:rPr lang="zh-CN" altLang="en-US"/>
              <a:t>描述电路</a:t>
            </a:r>
            <a:r>
              <a:rPr lang="en-US" altLang="zh-CN"/>
              <a:t>-&gt;</a:t>
            </a:r>
            <a:r>
              <a:rPr lang="zh-CN" altLang="en-US"/>
              <a:t>搭建模拟器</a:t>
            </a:r>
            <a:r>
              <a:rPr lang="en-US" altLang="zh-CN"/>
              <a:t>-&gt;</a:t>
            </a:r>
            <a:r>
              <a:rPr lang="zh-CN" altLang="en-US"/>
              <a:t>搭建基础设施</a:t>
            </a:r>
            <a:r>
              <a:rPr lang="en-US" altLang="zh-CN"/>
              <a:t>-&gt;</a:t>
            </a:r>
            <a:r>
              <a:rPr lang="zh-CN" altLang="en-US"/>
              <a:t>添加模块功能</a:t>
            </a:r>
            <a:endParaRPr lang="zh-CN" altLang="en-US"/>
          </a:p>
          <a:p>
            <a:pPr lvl="1"/>
            <a:r>
              <a:rPr lang="zh-CN" altLang="en-US"/>
              <a:t>对于</a:t>
            </a:r>
            <a:r>
              <a:rPr lang="en-US" altLang="zh-CN"/>
              <a:t>0</a:t>
            </a:r>
            <a:r>
              <a:rPr lang="zh-CN" altLang="en-US"/>
              <a:t>号寄存器的处理有误，一开始</a:t>
            </a:r>
            <a:r>
              <a:rPr lang="en-US" altLang="zh-CN"/>
              <a:t>0</a:t>
            </a:r>
            <a:r>
              <a:rPr lang="zh-CN" altLang="en-US"/>
              <a:t>号处理器的设计思路为：</a:t>
            </a:r>
            <a:r>
              <a:rPr lang="en-US" altLang="zh-CN"/>
              <a:t>clk</a:t>
            </a:r>
            <a:r>
              <a:rPr lang="zh-CN" altLang="en-US"/>
              <a:t>上升沿复位成</a:t>
            </a:r>
            <a:r>
              <a:rPr lang="en-US" altLang="zh-CN"/>
              <a:t>0</a:t>
            </a:r>
            <a:r>
              <a:rPr lang="zh-CN" altLang="en-US"/>
              <a:t>。结果会出现</a:t>
            </a:r>
            <a:r>
              <a:rPr lang="en-US" altLang="zh-CN"/>
              <a:t>0</a:t>
            </a:r>
            <a:r>
              <a:rPr lang="zh-CN" altLang="en-US"/>
              <a:t>号寄存器被赋值的情况，后续更改为目标寄存器为</a:t>
            </a:r>
            <a:r>
              <a:rPr lang="en-US" altLang="zh-CN"/>
              <a:t>0</a:t>
            </a:r>
            <a:r>
              <a:rPr lang="zh-CN" altLang="en-US"/>
              <a:t>号寄存器（</a:t>
            </a:r>
            <a:r>
              <a:rPr lang="en-US" altLang="zh-CN"/>
              <a:t>rd==0</a:t>
            </a:r>
            <a:r>
              <a:rPr lang="zh-CN" altLang="en-US"/>
              <a:t>）时，不进行写入操作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其他：</a:t>
            </a:r>
            <a:endParaRPr lang="zh-CN" altLang="en-US"/>
          </a:p>
          <a:p>
            <a:pPr lvl="1"/>
            <a:r>
              <a:rPr lang="zh-CN" altLang="en-US"/>
              <a:t>对</a:t>
            </a:r>
            <a:r>
              <a:rPr lang="en-US" altLang="zh-CN"/>
              <a:t>Makefile</a:t>
            </a:r>
            <a:r>
              <a:rPr lang="zh-CN" altLang="en-US"/>
              <a:t>不够清晰，一开始不懂如何运行传入参数、如何编译目标模拟器、如何链接第三方库，后续通过</a:t>
            </a:r>
            <a:r>
              <a:rPr lang="en-US" altLang="zh-CN"/>
              <a:t>RTFSC</a:t>
            </a:r>
            <a:r>
              <a:rPr lang="zh-CN" altLang="en-US"/>
              <a:t>依样画葫芦完成</a:t>
            </a:r>
            <a:r>
              <a:rPr lang="en-US" altLang="zh-CN"/>
              <a:t>NPC</a:t>
            </a:r>
            <a:r>
              <a:rPr lang="zh-CN" altLang="en-US"/>
              <a:t>的</a:t>
            </a:r>
            <a:r>
              <a:rPr lang="en-US" altLang="zh-CN"/>
              <a:t>makefile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313940" y="56216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WPS 演示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Arial Black</vt:lpstr>
      <vt:lpstr>微软雅黑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xiaolu</dc:creator>
  <cp:lastModifiedBy>xiaolu</cp:lastModifiedBy>
  <cp:revision>2</cp:revision>
  <dcterms:created xsi:type="dcterms:W3CDTF">2024-04-14T10:09:47Z</dcterms:created>
  <dcterms:modified xsi:type="dcterms:W3CDTF">2024-04-14T10:09:47Z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2052-11.1.0.11698</vt:lpwstr>
  </property>
  <property fmtid="{D5CDD505-2E9C-101B-9397-08002B2CF9AE}" pid="3" name="ICV">
    <vt:lpwstr/>
  </property>
</Properties>
</file>