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4"/>
  </p:notesMasterIdLst>
  <p:sldIdLst>
    <p:sldId id="256" r:id="rId2"/>
    <p:sldId id="259" r:id="rId3"/>
    <p:sldId id="258" r:id="rId4"/>
    <p:sldId id="314" r:id="rId5"/>
    <p:sldId id="260" r:id="rId6"/>
    <p:sldId id="312" r:id="rId7"/>
    <p:sldId id="313" r:id="rId8"/>
    <p:sldId id="315" r:id="rId9"/>
    <p:sldId id="257" r:id="rId10"/>
    <p:sldId id="267" r:id="rId11"/>
    <p:sldId id="317" r:id="rId12"/>
    <p:sldId id="316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Maven Pro" panose="020B0604020202020204" charset="0"/>
      <p:regular r:id="rId16"/>
      <p:bold r:id="rId17"/>
    </p:embeddedFont>
    <p:embeddedFont>
      <p:font typeface="Lilita One" panose="020B0604020202020204" charset="0"/>
      <p:regular r:id="rId18"/>
    </p:embeddedFont>
    <p:embeddedFont>
      <p:font typeface="Gill Sans Nova Ultra Bold" panose="020B0604020202020204" charset="0"/>
      <p:bold r:id="rId19"/>
    </p:embeddedFont>
    <p:embeddedFont>
      <p:font typeface="Monotype Corsiva" panose="03010101010201010101" pitchFamily="66" charset="0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D7BD1D-1172-4F4A-9D6E-FE747AD0D5A4}">
  <a:tblStyle styleId="{FED7BD1D-1172-4F4A-9D6E-FE747AD0D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807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4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3e65845f0e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3e65845f0e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3e65845f0e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3e65845f0e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0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09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97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5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27ae41f3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27ae41f31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83398" y="998250"/>
            <a:ext cx="5445900" cy="24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41948" y="38506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680486">
            <a:off x="-994049" y="-847010"/>
            <a:ext cx="2560760" cy="1731198"/>
          </a:xfrm>
          <a:custGeom>
            <a:avLst/>
            <a:gdLst/>
            <a:ahLst/>
            <a:cxnLst/>
            <a:rect l="l" t="t" r="r" b="b"/>
            <a:pathLst>
              <a:path w="14141" h="9560" extrusionOk="0">
                <a:moveTo>
                  <a:pt x="10644" y="1"/>
                </a:moveTo>
                <a:cubicBezTo>
                  <a:pt x="10349" y="1"/>
                  <a:pt x="10052" y="45"/>
                  <a:pt x="9769" y="121"/>
                </a:cubicBezTo>
                <a:cubicBezTo>
                  <a:pt x="8984" y="335"/>
                  <a:pt x="8306" y="799"/>
                  <a:pt x="7503" y="995"/>
                </a:cubicBezTo>
                <a:cubicBezTo>
                  <a:pt x="7069" y="1106"/>
                  <a:pt x="6605" y="1181"/>
                  <a:pt x="6147" y="1181"/>
                </a:cubicBezTo>
                <a:cubicBezTo>
                  <a:pt x="5683" y="1181"/>
                  <a:pt x="5227" y="1103"/>
                  <a:pt x="4818" y="906"/>
                </a:cubicBezTo>
                <a:cubicBezTo>
                  <a:pt x="4266" y="633"/>
                  <a:pt x="3550" y="450"/>
                  <a:pt x="2872" y="450"/>
                </a:cubicBezTo>
                <a:cubicBezTo>
                  <a:pt x="2510" y="450"/>
                  <a:pt x="2158" y="502"/>
                  <a:pt x="1847" y="620"/>
                </a:cubicBezTo>
                <a:cubicBezTo>
                  <a:pt x="1018" y="924"/>
                  <a:pt x="429" y="1709"/>
                  <a:pt x="215" y="2565"/>
                </a:cubicBezTo>
                <a:cubicBezTo>
                  <a:pt x="1" y="3422"/>
                  <a:pt x="143" y="4340"/>
                  <a:pt x="456" y="5161"/>
                </a:cubicBezTo>
                <a:cubicBezTo>
                  <a:pt x="1321" y="7400"/>
                  <a:pt x="3507" y="8979"/>
                  <a:pt x="5871" y="9425"/>
                </a:cubicBezTo>
                <a:cubicBezTo>
                  <a:pt x="6342" y="9513"/>
                  <a:pt x="6823" y="9559"/>
                  <a:pt x="7304" y="9559"/>
                </a:cubicBezTo>
                <a:cubicBezTo>
                  <a:pt x="8189" y="9559"/>
                  <a:pt x="9073" y="9404"/>
                  <a:pt x="9894" y="9068"/>
                </a:cubicBezTo>
                <a:cubicBezTo>
                  <a:pt x="12615" y="7980"/>
                  <a:pt x="14141" y="4563"/>
                  <a:pt x="13034" y="1816"/>
                </a:cubicBezTo>
                <a:cubicBezTo>
                  <a:pt x="12802" y="1227"/>
                  <a:pt x="12437" y="656"/>
                  <a:pt x="11875" y="317"/>
                </a:cubicBezTo>
                <a:cubicBezTo>
                  <a:pt x="11504" y="94"/>
                  <a:pt x="11076" y="1"/>
                  <a:pt x="106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077345" y="2571755"/>
            <a:ext cx="4146296" cy="4544304"/>
            <a:chOff x="7077345" y="2571755"/>
            <a:chExt cx="4146296" cy="4544304"/>
          </a:xfrm>
        </p:grpSpPr>
        <p:sp>
          <p:nvSpPr>
            <p:cNvPr id="13" name="Google Shape;13;p2"/>
            <p:cNvSpPr/>
            <p:nvPr/>
          </p:nvSpPr>
          <p:spPr>
            <a:xfrm rot="-3499852">
              <a:off x="7266488" y="3570234"/>
              <a:ext cx="3768010" cy="2547345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023049" y="3515325"/>
              <a:ext cx="1130378" cy="1476335"/>
              <a:chOff x="1399847" y="734120"/>
              <a:chExt cx="339107" cy="44290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oogle Shape;18;p2"/>
          <p:cNvGrpSpPr/>
          <p:nvPr/>
        </p:nvGrpSpPr>
        <p:grpSpPr>
          <a:xfrm>
            <a:off x="6900669" y="-2160035"/>
            <a:ext cx="4387245" cy="4518263"/>
            <a:chOff x="6900669" y="-2160035"/>
            <a:chExt cx="4387245" cy="4518263"/>
          </a:xfrm>
        </p:grpSpPr>
        <p:sp>
          <p:nvSpPr>
            <p:cNvPr id="19" name="Google Shape;19;p2"/>
            <p:cNvSpPr/>
            <p:nvPr/>
          </p:nvSpPr>
          <p:spPr>
            <a:xfrm rot="-7838883">
              <a:off x="7210285" y="-1174574"/>
              <a:ext cx="3768012" cy="2547341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 rot="-978237">
              <a:off x="8133107" y="-120732"/>
              <a:ext cx="1010798" cy="1320252"/>
              <a:chOff x="1399847" y="734120"/>
              <a:chExt cx="339107" cy="44290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" name="Google Shape;24;p2"/>
          <p:cNvGrpSpPr/>
          <p:nvPr/>
        </p:nvGrpSpPr>
        <p:grpSpPr>
          <a:xfrm>
            <a:off x="-777175" y="3299740"/>
            <a:ext cx="2980568" cy="2825280"/>
            <a:chOff x="-777175" y="3299740"/>
            <a:chExt cx="2980568" cy="2825280"/>
          </a:xfrm>
        </p:grpSpPr>
        <p:sp>
          <p:nvSpPr>
            <p:cNvPr id="25" name="Google Shape;25;p2"/>
            <p:cNvSpPr/>
            <p:nvPr/>
          </p:nvSpPr>
          <p:spPr>
            <a:xfrm rot="779176">
              <a:off x="-549106" y="3553752"/>
              <a:ext cx="2524430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 rot="-697379">
              <a:off x="-186543" y="3673782"/>
              <a:ext cx="945765" cy="1235257"/>
              <a:chOff x="1399847" y="734120"/>
              <a:chExt cx="339107" cy="4429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FFFFF">
                  <a:alpha val="38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1110894">
              <a:off x="891648" y="4069973"/>
              <a:ext cx="983731" cy="1284845"/>
              <a:chOff x="1399847" y="734120"/>
              <a:chExt cx="339107" cy="44290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38"/>
          <p:cNvGrpSpPr/>
          <p:nvPr/>
        </p:nvGrpSpPr>
        <p:grpSpPr>
          <a:xfrm>
            <a:off x="7077345" y="2571755"/>
            <a:ext cx="4146296" cy="4544304"/>
            <a:chOff x="7077345" y="2571755"/>
            <a:chExt cx="4146296" cy="4544304"/>
          </a:xfrm>
        </p:grpSpPr>
        <p:sp>
          <p:nvSpPr>
            <p:cNvPr id="1118" name="Google Shape;1118;p38"/>
            <p:cNvSpPr/>
            <p:nvPr/>
          </p:nvSpPr>
          <p:spPr>
            <a:xfrm rot="-3499852">
              <a:off x="7266488" y="3570234"/>
              <a:ext cx="3768010" cy="2547345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38"/>
            <p:cNvGrpSpPr/>
            <p:nvPr/>
          </p:nvGrpSpPr>
          <p:grpSpPr>
            <a:xfrm>
              <a:off x="8016524" y="3355763"/>
              <a:ext cx="1244453" cy="1625328"/>
              <a:chOff x="1399847" y="734120"/>
              <a:chExt cx="339107" cy="442905"/>
            </a:xfrm>
          </p:grpSpPr>
          <p:sp>
            <p:nvSpPr>
              <p:cNvPr id="1120" name="Google Shape;1120;p38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3" name="Google Shape;1123;p38"/>
          <p:cNvGrpSpPr/>
          <p:nvPr/>
        </p:nvGrpSpPr>
        <p:grpSpPr>
          <a:xfrm>
            <a:off x="-860338" y="3355763"/>
            <a:ext cx="2980568" cy="2900783"/>
            <a:chOff x="-860338" y="3355763"/>
            <a:chExt cx="2980568" cy="2900783"/>
          </a:xfrm>
        </p:grpSpPr>
        <p:sp>
          <p:nvSpPr>
            <p:cNvPr id="1124" name="Google Shape;1124;p38"/>
            <p:cNvSpPr/>
            <p:nvPr/>
          </p:nvSpPr>
          <p:spPr>
            <a:xfrm rot="779176">
              <a:off x="-632269" y="3685277"/>
              <a:ext cx="2524430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5" name="Google Shape;1125;p38"/>
            <p:cNvGrpSpPr/>
            <p:nvPr/>
          </p:nvGrpSpPr>
          <p:grpSpPr>
            <a:xfrm>
              <a:off x="-11" y="3355763"/>
              <a:ext cx="1716348" cy="2015257"/>
              <a:chOff x="-11" y="3355763"/>
              <a:chExt cx="1716348" cy="2015257"/>
            </a:xfrm>
          </p:grpSpPr>
          <p:grpSp>
            <p:nvGrpSpPr>
              <p:cNvPr id="1126" name="Google Shape;1126;p38"/>
              <p:cNvGrpSpPr/>
              <p:nvPr/>
            </p:nvGrpSpPr>
            <p:grpSpPr>
              <a:xfrm>
                <a:off x="-11" y="3355763"/>
                <a:ext cx="1127495" cy="1472615"/>
                <a:chOff x="1399847" y="734120"/>
                <a:chExt cx="339107" cy="442905"/>
              </a:xfrm>
            </p:grpSpPr>
            <p:sp>
              <p:nvSpPr>
                <p:cNvPr id="1127" name="Google Shape;1127;p3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0" name="Google Shape;1130;p38"/>
              <p:cNvGrpSpPr/>
              <p:nvPr/>
            </p:nvGrpSpPr>
            <p:grpSpPr>
              <a:xfrm rot="2844835">
                <a:off x="467399" y="3985813"/>
                <a:ext cx="946766" cy="1236565"/>
                <a:chOff x="1399847" y="734120"/>
                <a:chExt cx="339107" cy="442905"/>
              </a:xfrm>
            </p:grpSpPr>
            <p:sp>
              <p:nvSpPr>
                <p:cNvPr id="1131" name="Google Shape;1131;p3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34" name="Google Shape;1134;p38"/>
          <p:cNvGrpSpPr/>
          <p:nvPr/>
        </p:nvGrpSpPr>
        <p:grpSpPr>
          <a:xfrm>
            <a:off x="-1509417" y="-1972545"/>
            <a:ext cx="4146296" cy="4544304"/>
            <a:chOff x="-1509417" y="-1972545"/>
            <a:chExt cx="4146296" cy="4544304"/>
          </a:xfrm>
        </p:grpSpPr>
        <p:sp>
          <p:nvSpPr>
            <p:cNvPr id="1135" name="Google Shape;1135;p38"/>
            <p:cNvSpPr/>
            <p:nvPr/>
          </p:nvSpPr>
          <p:spPr>
            <a:xfrm rot="-3499852">
              <a:off x="-1320275" y="-974066"/>
              <a:ext cx="3768010" cy="2547345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38"/>
            <p:cNvGrpSpPr/>
            <p:nvPr/>
          </p:nvGrpSpPr>
          <p:grpSpPr>
            <a:xfrm>
              <a:off x="-167013" y="-181744"/>
              <a:ext cx="2081175" cy="1884539"/>
              <a:chOff x="-167013" y="-181744"/>
              <a:chExt cx="2081175" cy="1884539"/>
            </a:xfrm>
          </p:grpSpPr>
          <p:grpSp>
            <p:nvGrpSpPr>
              <p:cNvPr id="1137" name="Google Shape;1137;p38"/>
              <p:cNvGrpSpPr/>
              <p:nvPr/>
            </p:nvGrpSpPr>
            <p:grpSpPr>
              <a:xfrm>
                <a:off x="-167013" y="-181744"/>
                <a:ext cx="1174394" cy="1533868"/>
                <a:chOff x="1399847" y="734120"/>
                <a:chExt cx="339107" cy="442905"/>
              </a:xfrm>
            </p:grpSpPr>
            <p:sp>
              <p:nvSpPr>
                <p:cNvPr id="1138" name="Google Shape;1138;p3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1" name="Google Shape;1141;p38"/>
              <p:cNvGrpSpPr/>
              <p:nvPr/>
            </p:nvGrpSpPr>
            <p:grpSpPr>
              <a:xfrm rot="2844835">
                <a:off x="665224" y="317588"/>
                <a:ext cx="946766" cy="1236565"/>
                <a:chOff x="1399847" y="734120"/>
                <a:chExt cx="339107" cy="442905"/>
              </a:xfrm>
            </p:grpSpPr>
            <p:sp>
              <p:nvSpPr>
                <p:cNvPr id="1142" name="Google Shape;1142;p3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5" name="Google Shape;1145;p38"/>
          <p:cNvGrpSpPr/>
          <p:nvPr/>
        </p:nvGrpSpPr>
        <p:grpSpPr>
          <a:xfrm>
            <a:off x="7229962" y="-620535"/>
            <a:ext cx="2980568" cy="2825280"/>
            <a:chOff x="7229962" y="-620535"/>
            <a:chExt cx="2980568" cy="2825280"/>
          </a:xfrm>
        </p:grpSpPr>
        <p:sp>
          <p:nvSpPr>
            <p:cNvPr id="1146" name="Google Shape;1146;p38"/>
            <p:cNvSpPr/>
            <p:nvPr/>
          </p:nvSpPr>
          <p:spPr>
            <a:xfrm rot="779176">
              <a:off x="7458031" y="-366523"/>
              <a:ext cx="2524430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7" name="Google Shape;1147;p38"/>
            <p:cNvGrpSpPr/>
            <p:nvPr/>
          </p:nvGrpSpPr>
          <p:grpSpPr>
            <a:xfrm>
              <a:off x="7851939" y="-1"/>
              <a:ext cx="1736575" cy="1421685"/>
              <a:chOff x="7851939" y="-1"/>
              <a:chExt cx="1736575" cy="1421685"/>
            </a:xfrm>
          </p:grpSpPr>
          <p:grpSp>
            <p:nvGrpSpPr>
              <p:cNvPr id="1148" name="Google Shape;1148;p38"/>
              <p:cNvGrpSpPr/>
              <p:nvPr/>
            </p:nvGrpSpPr>
            <p:grpSpPr>
              <a:xfrm>
                <a:off x="7851939" y="-1"/>
                <a:ext cx="996329" cy="1301299"/>
                <a:chOff x="1399847" y="734120"/>
                <a:chExt cx="339107" cy="442905"/>
              </a:xfrm>
            </p:grpSpPr>
            <p:sp>
              <p:nvSpPr>
                <p:cNvPr id="1149" name="Google Shape;1149;p3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2" name="Google Shape;1152;p38"/>
              <p:cNvGrpSpPr/>
              <p:nvPr/>
            </p:nvGrpSpPr>
            <p:grpSpPr>
              <a:xfrm>
                <a:off x="8708905" y="272832"/>
                <a:ext cx="879608" cy="1148851"/>
                <a:chOff x="1399847" y="734120"/>
                <a:chExt cx="339107" cy="442905"/>
              </a:xfrm>
            </p:grpSpPr>
            <p:sp>
              <p:nvSpPr>
                <p:cNvPr id="1153" name="Google Shape;1153;p3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39"/>
          <p:cNvGrpSpPr/>
          <p:nvPr/>
        </p:nvGrpSpPr>
        <p:grpSpPr>
          <a:xfrm>
            <a:off x="7357596" y="2710827"/>
            <a:ext cx="4283658" cy="4544763"/>
            <a:chOff x="7357596" y="2710827"/>
            <a:chExt cx="4283658" cy="4544763"/>
          </a:xfrm>
        </p:grpSpPr>
        <p:sp>
          <p:nvSpPr>
            <p:cNvPr id="1158" name="Google Shape;1158;p39"/>
            <p:cNvSpPr/>
            <p:nvPr/>
          </p:nvSpPr>
          <p:spPr>
            <a:xfrm rot="-3222028">
              <a:off x="7615433" y="3709545"/>
              <a:ext cx="3767985" cy="2547326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9" name="Google Shape;1159;p39"/>
            <p:cNvGrpSpPr/>
            <p:nvPr/>
          </p:nvGrpSpPr>
          <p:grpSpPr>
            <a:xfrm>
              <a:off x="8142063" y="3914800"/>
              <a:ext cx="1309953" cy="1506764"/>
              <a:chOff x="8142063" y="3914800"/>
              <a:chExt cx="1309953" cy="1506764"/>
            </a:xfrm>
          </p:grpSpPr>
          <p:grpSp>
            <p:nvGrpSpPr>
              <p:cNvPr id="1160" name="Google Shape;1160;p39"/>
              <p:cNvGrpSpPr/>
              <p:nvPr/>
            </p:nvGrpSpPr>
            <p:grpSpPr>
              <a:xfrm>
                <a:off x="8687075" y="3914800"/>
                <a:ext cx="764941" cy="999025"/>
                <a:chOff x="-68" y="3879062"/>
                <a:chExt cx="846642" cy="1105850"/>
              </a:xfrm>
            </p:grpSpPr>
            <p:sp>
              <p:nvSpPr>
                <p:cNvPr id="1161" name="Google Shape;1161;p39"/>
                <p:cNvSpPr/>
                <p:nvPr/>
              </p:nvSpPr>
              <p:spPr>
                <a:xfrm>
                  <a:off x="-68" y="3879062"/>
                  <a:ext cx="846642" cy="110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9"/>
                <p:cNvSpPr/>
                <p:nvPr/>
              </p:nvSpPr>
              <p:spPr>
                <a:xfrm>
                  <a:off x="21083" y="4344590"/>
                  <a:ext cx="825491" cy="64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9"/>
                <p:cNvSpPr/>
                <p:nvPr/>
              </p:nvSpPr>
              <p:spPr>
                <a:xfrm>
                  <a:off x="93430" y="4013482"/>
                  <a:ext cx="312327" cy="394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4" name="Google Shape;1164;p39"/>
              <p:cNvGrpSpPr/>
              <p:nvPr/>
            </p:nvGrpSpPr>
            <p:grpSpPr>
              <a:xfrm>
                <a:off x="8142063" y="4269771"/>
                <a:ext cx="1164759" cy="1151793"/>
                <a:chOff x="1716325" y="4981096"/>
                <a:chExt cx="1164759" cy="1151793"/>
              </a:xfrm>
            </p:grpSpPr>
            <p:sp>
              <p:nvSpPr>
                <p:cNvPr id="1165" name="Google Shape;1165;p39"/>
                <p:cNvSpPr/>
                <p:nvPr/>
              </p:nvSpPr>
              <p:spPr>
                <a:xfrm rot="2844876">
                  <a:off x="1943232" y="5092712"/>
                  <a:ext cx="710945" cy="928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9"/>
                <p:cNvSpPr/>
                <p:nvPr/>
              </p:nvSpPr>
              <p:spPr>
                <a:xfrm rot="2844876">
                  <a:off x="1814226" y="5426960"/>
                  <a:ext cx="693183" cy="537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9"/>
                <p:cNvSpPr/>
                <p:nvPr/>
              </p:nvSpPr>
              <p:spPr>
                <a:xfrm rot="2844876">
                  <a:off x="2205654" y="5158270"/>
                  <a:ext cx="262268" cy="331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68" name="Google Shape;1168;p39"/>
          <p:cNvGrpSpPr/>
          <p:nvPr/>
        </p:nvGrpSpPr>
        <p:grpSpPr>
          <a:xfrm>
            <a:off x="-863788" y="3661265"/>
            <a:ext cx="2980568" cy="2825280"/>
            <a:chOff x="-863788" y="3661265"/>
            <a:chExt cx="2980568" cy="2825280"/>
          </a:xfrm>
        </p:grpSpPr>
        <p:sp>
          <p:nvSpPr>
            <p:cNvPr id="1169" name="Google Shape;1169;p39"/>
            <p:cNvSpPr/>
            <p:nvPr/>
          </p:nvSpPr>
          <p:spPr>
            <a:xfrm rot="779176">
              <a:off x="-635719" y="3915277"/>
              <a:ext cx="2524430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9"/>
            <p:cNvGrpSpPr/>
            <p:nvPr/>
          </p:nvGrpSpPr>
          <p:grpSpPr>
            <a:xfrm>
              <a:off x="-197286" y="3902796"/>
              <a:ext cx="1514431" cy="1788395"/>
              <a:chOff x="-197286" y="3902796"/>
              <a:chExt cx="1514431" cy="1788395"/>
            </a:xfrm>
          </p:grpSpPr>
          <p:grpSp>
            <p:nvGrpSpPr>
              <p:cNvPr id="1171" name="Google Shape;1171;p39"/>
              <p:cNvGrpSpPr/>
              <p:nvPr/>
            </p:nvGrpSpPr>
            <p:grpSpPr>
              <a:xfrm>
                <a:off x="-145626" y="3902796"/>
                <a:ext cx="783229" cy="1023022"/>
                <a:chOff x="-68" y="3879062"/>
                <a:chExt cx="846642" cy="1105850"/>
              </a:xfrm>
            </p:grpSpPr>
            <p:sp>
              <p:nvSpPr>
                <p:cNvPr id="1172" name="Google Shape;1172;p39"/>
                <p:cNvSpPr/>
                <p:nvPr/>
              </p:nvSpPr>
              <p:spPr>
                <a:xfrm>
                  <a:off x="-68" y="3879062"/>
                  <a:ext cx="846642" cy="110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9"/>
                <p:cNvSpPr/>
                <p:nvPr/>
              </p:nvSpPr>
              <p:spPr>
                <a:xfrm>
                  <a:off x="21083" y="4344590"/>
                  <a:ext cx="825491" cy="64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9"/>
                <p:cNvSpPr/>
                <p:nvPr/>
              </p:nvSpPr>
              <p:spPr>
                <a:xfrm>
                  <a:off x="93430" y="4013482"/>
                  <a:ext cx="312327" cy="394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5" name="Google Shape;1175;p39"/>
              <p:cNvGrpSpPr/>
              <p:nvPr/>
            </p:nvGrpSpPr>
            <p:grpSpPr>
              <a:xfrm rot="-2564895">
                <a:off x="21203" y="4401578"/>
                <a:ext cx="1077453" cy="1065459"/>
                <a:chOff x="1716325" y="4981096"/>
                <a:chExt cx="1164759" cy="1151793"/>
              </a:xfrm>
            </p:grpSpPr>
            <p:sp>
              <p:nvSpPr>
                <p:cNvPr id="1176" name="Google Shape;1176;p39"/>
                <p:cNvSpPr/>
                <p:nvPr/>
              </p:nvSpPr>
              <p:spPr>
                <a:xfrm rot="2844876">
                  <a:off x="1943232" y="5092712"/>
                  <a:ext cx="710945" cy="928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9"/>
                <p:cNvSpPr/>
                <p:nvPr/>
              </p:nvSpPr>
              <p:spPr>
                <a:xfrm rot="2844876">
                  <a:off x="1814226" y="5426960"/>
                  <a:ext cx="693183" cy="537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9"/>
                <p:cNvSpPr/>
                <p:nvPr/>
              </p:nvSpPr>
              <p:spPr>
                <a:xfrm rot="2844876">
                  <a:off x="2205654" y="5158270"/>
                  <a:ext cx="262268" cy="331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6612262" y="-2056277"/>
            <a:ext cx="4548265" cy="4220667"/>
            <a:chOff x="6612262" y="-2056277"/>
            <a:chExt cx="4548265" cy="4220667"/>
          </a:xfrm>
        </p:grpSpPr>
        <p:sp>
          <p:nvSpPr>
            <p:cNvPr id="36" name="Google Shape;36;p3"/>
            <p:cNvSpPr/>
            <p:nvPr/>
          </p:nvSpPr>
          <p:spPr>
            <a:xfrm rot="-8756420">
              <a:off x="7002389" y="-1219615"/>
              <a:ext cx="3768010" cy="2547344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 rot="860392">
              <a:off x="8324225" y="91383"/>
              <a:ext cx="883114" cy="1153430"/>
              <a:chOff x="1399847" y="734120"/>
              <a:chExt cx="339107" cy="44290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3"/>
          <p:cNvGrpSpPr/>
          <p:nvPr/>
        </p:nvGrpSpPr>
        <p:grpSpPr>
          <a:xfrm>
            <a:off x="-784300" y="3580969"/>
            <a:ext cx="2714412" cy="2525863"/>
            <a:chOff x="-784300" y="3580969"/>
            <a:chExt cx="2714412" cy="2525863"/>
          </a:xfrm>
        </p:grpSpPr>
        <p:sp>
          <p:nvSpPr>
            <p:cNvPr id="42" name="Google Shape;42;p3"/>
            <p:cNvSpPr/>
            <p:nvPr/>
          </p:nvSpPr>
          <p:spPr>
            <a:xfrm rot="296131">
              <a:off x="-689311" y="3685269"/>
              <a:ext cx="2524434" cy="2317264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3"/>
            <p:cNvGrpSpPr/>
            <p:nvPr/>
          </p:nvGrpSpPr>
          <p:grpSpPr>
            <a:xfrm rot="2844838">
              <a:off x="686184" y="4441889"/>
              <a:ext cx="843135" cy="1101214"/>
              <a:chOff x="1399847" y="734120"/>
              <a:chExt cx="339107" cy="442905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-197864" y="3898806"/>
              <a:ext cx="835965" cy="1091849"/>
              <a:chOff x="1399847" y="734120"/>
              <a:chExt cx="339107" cy="442905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oogle Shape;51;p3"/>
          <p:cNvGrpSpPr/>
          <p:nvPr/>
        </p:nvGrpSpPr>
        <p:grpSpPr>
          <a:xfrm>
            <a:off x="6869431" y="3240359"/>
            <a:ext cx="4547943" cy="4242023"/>
            <a:chOff x="6869431" y="3240359"/>
            <a:chExt cx="4547943" cy="4242023"/>
          </a:xfrm>
        </p:grpSpPr>
        <p:sp>
          <p:nvSpPr>
            <p:cNvPr id="52" name="Google Shape;52;p3"/>
            <p:cNvSpPr/>
            <p:nvPr/>
          </p:nvSpPr>
          <p:spPr>
            <a:xfrm rot="-2087596">
              <a:off x="7259386" y="4087694"/>
              <a:ext cx="3768032" cy="2547352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3"/>
            <p:cNvGrpSpPr/>
            <p:nvPr/>
          </p:nvGrpSpPr>
          <p:grpSpPr>
            <a:xfrm rot="-396810">
              <a:off x="8384640" y="4195171"/>
              <a:ext cx="762297" cy="995632"/>
              <a:chOff x="1399847" y="734120"/>
              <a:chExt cx="339107" cy="442905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801700" y="2704450"/>
            <a:ext cx="421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2303253" y="1293800"/>
            <a:ext cx="12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801700" y="3741150"/>
            <a:ext cx="42117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"/>
          <p:cNvSpPr/>
          <p:nvPr/>
        </p:nvSpPr>
        <p:spPr>
          <a:xfrm rot="779176">
            <a:off x="-1036169" y="3824577"/>
            <a:ext cx="2524430" cy="2317257"/>
          </a:xfrm>
          <a:custGeom>
            <a:avLst/>
            <a:gdLst/>
            <a:ahLst/>
            <a:cxnLst/>
            <a:rect l="l" t="t" r="r" b="b"/>
            <a:pathLst>
              <a:path w="11759" h="10794" extrusionOk="0">
                <a:moveTo>
                  <a:pt x="3203" y="1"/>
                </a:moveTo>
                <a:cubicBezTo>
                  <a:pt x="1750" y="1"/>
                  <a:pt x="736" y="1601"/>
                  <a:pt x="357" y="2843"/>
                </a:cubicBezTo>
                <a:cubicBezTo>
                  <a:pt x="63" y="3780"/>
                  <a:pt x="0" y="4779"/>
                  <a:pt x="98" y="5752"/>
                </a:cubicBezTo>
                <a:cubicBezTo>
                  <a:pt x="187" y="6671"/>
                  <a:pt x="366" y="7661"/>
                  <a:pt x="874" y="8437"/>
                </a:cubicBezTo>
                <a:cubicBezTo>
                  <a:pt x="1319" y="9103"/>
                  <a:pt x="2094" y="9621"/>
                  <a:pt x="2913" y="9621"/>
                </a:cubicBezTo>
                <a:cubicBezTo>
                  <a:pt x="3015" y="9621"/>
                  <a:pt x="3118" y="9613"/>
                  <a:pt x="3221" y="9597"/>
                </a:cubicBezTo>
                <a:cubicBezTo>
                  <a:pt x="3676" y="9525"/>
                  <a:pt x="4086" y="9267"/>
                  <a:pt x="4514" y="9097"/>
                </a:cubicBezTo>
                <a:cubicBezTo>
                  <a:pt x="4754" y="8997"/>
                  <a:pt x="5022" y="8925"/>
                  <a:pt x="5280" y="8925"/>
                </a:cubicBezTo>
                <a:cubicBezTo>
                  <a:pt x="5483" y="8925"/>
                  <a:pt x="5680" y="8969"/>
                  <a:pt x="5852" y="9079"/>
                </a:cubicBezTo>
                <a:cubicBezTo>
                  <a:pt x="6263" y="9347"/>
                  <a:pt x="6396" y="9882"/>
                  <a:pt x="6709" y="10257"/>
                </a:cubicBezTo>
                <a:cubicBezTo>
                  <a:pt x="7022" y="10621"/>
                  <a:pt x="7499" y="10793"/>
                  <a:pt x="7981" y="10793"/>
                </a:cubicBezTo>
                <a:cubicBezTo>
                  <a:pt x="8255" y="10793"/>
                  <a:pt x="8530" y="10738"/>
                  <a:pt x="8778" y="10631"/>
                </a:cubicBezTo>
                <a:cubicBezTo>
                  <a:pt x="10786" y="9793"/>
                  <a:pt x="11758" y="6715"/>
                  <a:pt x="10973" y="4788"/>
                </a:cubicBezTo>
                <a:cubicBezTo>
                  <a:pt x="10821" y="4414"/>
                  <a:pt x="10607" y="4075"/>
                  <a:pt x="10340" y="3789"/>
                </a:cubicBezTo>
                <a:cubicBezTo>
                  <a:pt x="9808" y="3222"/>
                  <a:pt x="9034" y="2868"/>
                  <a:pt x="8263" y="2868"/>
                </a:cubicBezTo>
                <a:cubicBezTo>
                  <a:pt x="8089" y="2868"/>
                  <a:pt x="7915" y="2886"/>
                  <a:pt x="7744" y="2924"/>
                </a:cubicBezTo>
                <a:cubicBezTo>
                  <a:pt x="7274" y="3034"/>
                  <a:pt x="6789" y="3283"/>
                  <a:pt x="6321" y="3283"/>
                </a:cubicBezTo>
                <a:cubicBezTo>
                  <a:pt x="6184" y="3283"/>
                  <a:pt x="6048" y="3262"/>
                  <a:pt x="5915" y="3209"/>
                </a:cubicBezTo>
                <a:cubicBezTo>
                  <a:pt x="5487" y="3040"/>
                  <a:pt x="5237" y="2576"/>
                  <a:pt x="5103" y="2130"/>
                </a:cubicBezTo>
                <a:cubicBezTo>
                  <a:pt x="4960" y="1675"/>
                  <a:pt x="4898" y="1202"/>
                  <a:pt x="4648" y="801"/>
                </a:cubicBezTo>
                <a:cubicBezTo>
                  <a:pt x="4371" y="354"/>
                  <a:pt x="3872" y="51"/>
                  <a:pt x="3354" y="7"/>
                </a:cubicBezTo>
                <a:cubicBezTo>
                  <a:pt x="3303" y="3"/>
                  <a:pt x="3253" y="1"/>
                  <a:pt x="32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 rot="-4118281">
            <a:off x="7748662" y="3377138"/>
            <a:ext cx="3767994" cy="2547338"/>
          </a:xfrm>
          <a:custGeom>
            <a:avLst/>
            <a:gdLst/>
            <a:ahLst/>
            <a:cxnLst/>
            <a:rect l="l" t="t" r="r" b="b"/>
            <a:pathLst>
              <a:path w="14141" h="9560" extrusionOk="0">
                <a:moveTo>
                  <a:pt x="10644" y="1"/>
                </a:moveTo>
                <a:cubicBezTo>
                  <a:pt x="10349" y="1"/>
                  <a:pt x="10052" y="45"/>
                  <a:pt x="9769" y="121"/>
                </a:cubicBezTo>
                <a:cubicBezTo>
                  <a:pt x="8984" y="335"/>
                  <a:pt x="8306" y="799"/>
                  <a:pt x="7503" y="995"/>
                </a:cubicBezTo>
                <a:cubicBezTo>
                  <a:pt x="7069" y="1106"/>
                  <a:pt x="6605" y="1181"/>
                  <a:pt x="6147" y="1181"/>
                </a:cubicBezTo>
                <a:cubicBezTo>
                  <a:pt x="5683" y="1181"/>
                  <a:pt x="5227" y="1103"/>
                  <a:pt x="4818" y="906"/>
                </a:cubicBezTo>
                <a:cubicBezTo>
                  <a:pt x="4266" y="633"/>
                  <a:pt x="3550" y="450"/>
                  <a:pt x="2872" y="450"/>
                </a:cubicBezTo>
                <a:cubicBezTo>
                  <a:pt x="2510" y="450"/>
                  <a:pt x="2158" y="502"/>
                  <a:pt x="1847" y="620"/>
                </a:cubicBezTo>
                <a:cubicBezTo>
                  <a:pt x="1018" y="924"/>
                  <a:pt x="429" y="1709"/>
                  <a:pt x="215" y="2565"/>
                </a:cubicBezTo>
                <a:cubicBezTo>
                  <a:pt x="1" y="3422"/>
                  <a:pt x="143" y="4340"/>
                  <a:pt x="456" y="5161"/>
                </a:cubicBezTo>
                <a:cubicBezTo>
                  <a:pt x="1321" y="7400"/>
                  <a:pt x="3507" y="8979"/>
                  <a:pt x="5871" y="9425"/>
                </a:cubicBezTo>
                <a:cubicBezTo>
                  <a:pt x="6342" y="9513"/>
                  <a:pt x="6823" y="9559"/>
                  <a:pt x="7304" y="9559"/>
                </a:cubicBezTo>
                <a:cubicBezTo>
                  <a:pt x="8189" y="9559"/>
                  <a:pt x="9073" y="9404"/>
                  <a:pt x="9894" y="9068"/>
                </a:cubicBezTo>
                <a:cubicBezTo>
                  <a:pt x="12615" y="7980"/>
                  <a:pt x="14141" y="4563"/>
                  <a:pt x="13034" y="1816"/>
                </a:cubicBezTo>
                <a:cubicBezTo>
                  <a:pt x="12802" y="1227"/>
                  <a:pt x="12437" y="656"/>
                  <a:pt x="11875" y="317"/>
                </a:cubicBezTo>
                <a:cubicBezTo>
                  <a:pt x="11504" y="94"/>
                  <a:pt x="11076" y="1"/>
                  <a:pt x="106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8583132" y="3941412"/>
            <a:ext cx="846642" cy="1105850"/>
            <a:chOff x="-68" y="3879062"/>
            <a:chExt cx="846642" cy="1105850"/>
          </a:xfrm>
        </p:grpSpPr>
        <p:sp>
          <p:nvSpPr>
            <p:cNvPr id="108" name="Google Shape;108;p6"/>
            <p:cNvSpPr/>
            <p:nvPr/>
          </p:nvSpPr>
          <p:spPr>
            <a:xfrm>
              <a:off x="-68" y="3879062"/>
              <a:ext cx="846642" cy="1105850"/>
            </a:xfrm>
            <a:custGeom>
              <a:avLst/>
              <a:gdLst/>
              <a:ahLst/>
              <a:cxnLst/>
              <a:rect l="l" t="t" r="r" b="b"/>
              <a:pathLst>
                <a:path w="4283" h="5594" extrusionOk="0">
                  <a:moveTo>
                    <a:pt x="2142" y="0"/>
                  </a:moveTo>
                  <a:cubicBezTo>
                    <a:pt x="955" y="0"/>
                    <a:pt x="1" y="1606"/>
                    <a:pt x="1" y="3158"/>
                  </a:cubicBezTo>
                  <a:cubicBezTo>
                    <a:pt x="1" y="3462"/>
                    <a:pt x="36" y="3738"/>
                    <a:pt x="108" y="3988"/>
                  </a:cubicBezTo>
                  <a:cubicBezTo>
                    <a:pt x="393" y="5014"/>
                    <a:pt x="1196" y="5594"/>
                    <a:pt x="2142" y="5594"/>
                  </a:cubicBezTo>
                  <a:cubicBezTo>
                    <a:pt x="3319" y="5594"/>
                    <a:pt x="4283" y="4702"/>
                    <a:pt x="4283" y="3158"/>
                  </a:cubicBezTo>
                  <a:cubicBezTo>
                    <a:pt x="4283" y="2891"/>
                    <a:pt x="4247" y="2614"/>
                    <a:pt x="4193" y="2356"/>
                  </a:cubicBezTo>
                  <a:cubicBezTo>
                    <a:pt x="3944" y="1098"/>
                    <a:pt x="3114" y="0"/>
                    <a:pt x="2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1083" y="4344590"/>
              <a:ext cx="825491" cy="640302"/>
            </a:xfrm>
            <a:custGeom>
              <a:avLst/>
              <a:gdLst/>
              <a:ahLst/>
              <a:cxnLst/>
              <a:rect l="l" t="t" r="r" b="b"/>
              <a:pathLst>
                <a:path w="4176" h="3239" extrusionOk="0">
                  <a:moveTo>
                    <a:pt x="4086" y="1"/>
                  </a:moveTo>
                  <a:cubicBezTo>
                    <a:pt x="4060" y="197"/>
                    <a:pt x="4015" y="384"/>
                    <a:pt x="3953" y="572"/>
                  </a:cubicBezTo>
                  <a:cubicBezTo>
                    <a:pt x="3756" y="1151"/>
                    <a:pt x="3391" y="1678"/>
                    <a:pt x="2882" y="2017"/>
                  </a:cubicBezTo>
                  <a:cubicBezTo>
                    <a:pt x="2501" y="2278"/>
                    <a:pt x="2044" y="2423"/>
                    <a:pt x="1587" y="2423"/>
                  </a:cubicBezTo>
                  <a:cubicBezTo>
                    <a:pt x="1435" y="2423"/>
                    <a:pt x="1283" y="2407"/>
                    <a:pt x="1134" y="2374"/>
                  </a:cubicBezTo>
                  <a:cubicBezTo>
                    <a:pt x="688" y="2267"/>
                    <a:pt x="277" y="2008"/>
                    <a:pt x="1" y="1633"/>
                  </a:cubicBezTo>
                  <a:lnTo>
                    <a:pt x="1" y="1633"/>
                  </a:lnTo>
                  <a:cubicBezTo>
                    <a:pt x="286" y="2659"/>
                    <a:pt x="1089" y="3239"/>
                    <a:pt x="2035" y="3239"/>
                  </a:cubicBezTo>
                  <a:cubicBezTo>
                    <a:pt x="3212" y="3239"/>
                    <a:pt x="4176" y="2347"/>
                    <a:pt x="4176" y="803"/>
                  </a:cubicBezTo>
                  <a:cubicBezTo>
                    <a:pt x="4176" y="536"/>
                    <a:pt x="4140" y="259"/>
                    <a:pt x="4086" y="1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93430" y="4013482"/>
              <a:ext cx="312327" cy="394579"/>
            </a:xfrm>
            <a:custGeom>
              <a:avLst/>
              <a:gdLst/>
              <a:ahLst/>
              <a:cxnLst/>
              <a:rect l="l" t="t" r="r" b="b"/>
              <a:pathLst>
                <a:path w="1580" h="1996" extrusionOk="0">
                  <a:moveTo>
                    <a:pt x="961" y="0"/>
                  </a:moveTo>
                  <a:cubicBezTo>
                    <a:pt x="642" y="0"/>
                    <a:pt x="296" y="335"/>
                    <a:pt x="161" y="810"/>
                  </a:cubicBezTo>
                  <a:cubicBezTo>
                    <a:pt x="0" y="1354"/>
                    <a:pt x="152" y="1872"/>
                    <a:pt x="500" y="1979"/>
                  </a:cubicBezTo>
                  <a:cubicBezTo>
                    <a:pt x="539" y="1990"/>
                    <a:pt x="578" y="1995"/>
                    <a:pt x="618" y="1995"/>
                  </a:cubicBezTo>
                  <a:cubicBezTo>
                    <a:pt x="936" y="1995"/>
                    <a:pt x="1276" y="1660"/>
                    <a:pt x="1419" y="1185"/>
                  </a:cubicBezTo>
                  <a:cubicBezTo>
                    <a:pt x="1579" y="641"/>
                    <a:pt x="1428" y="123"/>
                    <a:pt x="1080" y="16"/>
                  </a:cubicBezTo>
                  <a:cubicBezTo>
                    <a:pt x="1041" y="5"/>
                    <a:pt x="1001" y="0"/>
                    <a:pt x="961" y="0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6"/>
          <p:cNvGrpSpPr/>
          <p:nvPr/>
        </p:nvGrpSpPr>
        <p:grpSpPr>
          <a:xfrm>
            <a:off x="-356337" y="4284571"/>
            <a:ext cx="1164759" cy="1151793"/>
            <a:chOff x="1716325" y="4981096"/>
            <a:chExt cx="1164759" cy="1151793"/>
          </a:xfrm>
        </p:grpSpPr>
        <p:sp>
          <p:nvSpPr>
            <p:cNvPr id="112" name="Google Shape;112;p6"/>
            <p:cNvSpPr/>
            <p:nvPr/>
          </p:nvSpPr>
          <p:spPr>
            <a:xfrm rot="2844876">
              <a:off x="1943232" y="5092712"/>
              <a:ext cx="710945" cy="928560"/>
            </a:xfrm>
            <a:custGeom>
              <a:avLst/>
              <a:gdLst/>
              <a:ahLst/>
              <a:cxnLst/>
              <a:rect l="l" t="t" r="r" b="b"/>
              <a:pathLst>
                <a:path w="4283" h="5594" extrusionOk="0">
                  <a:moveTo>
                    <a:pt x="2142" y="0"/>
                  </a:moveTo>
                  <a:cubicBezTo>
                    <a:pt x="955" y="0"/>
                    <a:pt x="1" y="1606"/>
                    <a:pt x="1" y="3158"/>
                  </a:cubicBezTo>
                  <a:cubicBezTo>
                    <a:pt x="1" y="3462"/>
                    <a:pt x="36" y="3738"/>
                    <a:pt x="108" y="3988"/>
                  </a:cubicBezTo>
                  <a:cubicBezTo>
                    <a:pt x="393" y="5014"/>
                    <a:pt x="1196" y="5594"/>
                    <a:pt x="2142" y="5594"/>
                  </a:cubicBezTo>
                  <a:cubicBezTo>
                    <a:pt x="3319" y="5594"/>
                    <a:pt x="4283" y="4702"/>
                    <a:pt x="4283" y="3158"/>
                  </a:cubicBezTo>
                  <a:cubicBezTo>
                    <a:pt x="4283" y="2891"/>
                    <a:pt x="4247" y="2614"/>
                    <a:pt x="4193" y="2356"/>
                  </a:cubicBezTo>
                  <a:cubicBezTo>
                    <a:pt x="3944" y="1098"/>
                    <a:pt x="3114" y="0"/>
                    <a:pt x="2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2844876">
              <a:off x="1814226" y="5426960"/>
              <a:ext cx="693183" cy="537649"/>
            </a:xfrm>
            <a:custGeom>
              <a:avLst/>
              <a:gdLst/>
              <a:ahLst/>
              <a:cxnLst/>
              <a:rect l="l" t="t" r="r" b="b"/>
              <a:pathLst>
                <a:path w="4176" h="3239" extrusionOk="0">
                  <a:moveTo>
                    <a:pt x="4086" y="1"/>
                  </a:moveTo>
                  <a:cubicBezTo>
                    <a:pt x="4060" y="197"/>
                    <a:pt x="4015" y="384"/>
                    <a:pt x="3953" y="572"/>
                  </a:cubicBezTo>
                  <a:cubicBezTo>
                    <a:pt x="3756" y="1151"/>
                    <a:pt x="3391" y="1678"/>
                    <a:pt x="2882" y="2017"/>
                  </a:cubicBezTo>
                  <a:cubicBezTo>
                    <a:pt x="2501" y="2278"/>
                    <a:pt x="2044" y="2423"/>
                    <a:pt x="1587" y="2423"/>
                  </a:cubicBezTo>
                  <a:cubicBezTo>
                    <a:pt x="1435" y="2423"/>
                    <a:pt x="1283" y="2407"/>
                    <a:pt x="1134" y="2374"/>
                  </a:cubicBezTo>
                  <a:cubicBezTo>
                    <a:pt x="688" y="2267"/>
                    <a:pt x="277" y="2008"/>
                    <a:pt x="1" y="1633"/>
                  </a:cubicBezTo>
                  <a:lnTo>
                    <a:pt x="1" y="1633"/>
                  </a:lnTo>
                  <a:cubicBezTo>
                    <a:pt x="286" y="2659"/>
                    <a:pt x="1089" y="3239"/>
                    <a:pt x="2035" y="3239"/>
                  </a:cubicBezTo>
                  <a:cubicBezTo>
                    <a:pt x="3212" y="3239"/>
                    <a:pt x="4176" y="2347"/>
                    <a:pt x="4176" y="803"/>
                  </a:cubicBezTo>
                  <a:cubicBezTo>
                    <a:pt x="4176" y="536"/>
                    <a:pt x="4140" y="259"/>
                    <a:pt x="4086" y="1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2844876">
              <a:off x="2205654" y="5158270"/>
              <a:ext cx="262268" cy="331320"/>
            </a:xfrm>
            <a:custGeom>
              <a:avLst/>
              <a:gdLst/>
              <a:ahLst/>
              <a:cxnLst/>
              <a:rect l="l" t="t" r="r" b="b"/>
              <a:pathLst>
                <a:path w="1580" h="1996" extrusionOk="0">
                  <a:moveTo>
                    <a:pt x="961" y="0"/>
                  </a:moveTo>
                  <a:cubicBezTo>
                    <a:pt x="642" y="0"/>
                    <a:pt x="296" y="335"/>
                    <a:pt x="161" y="810"/>
                  </a:cubicBezTo>
                  <a:cubicBezTo>
                    <a:pt x="0" y="1354"/>
                    <a:pt x="152" y="1872"/>
                    <a:pt x="500" y="1979"/>
                  </a:cubicBezTo>
                  <a:cubicBezTo>
                    <a:pt x="539" y="1990"/>
                    <a:pt x="578" y="1995"/>
                    <a:pt x="618" y="1995"/>
                  </a:cubicBezTo>
                  <a:cubicBezTo>
                    <a:pt x="936" y="1995"/>
                    <a:pt x="1276" y="1660"/>
                    <a:pt x="1419" y="1185"/>
                  </a:cubicBezTo>
                  <a:cubicBezTo>
                    <a:pt x="1579" y="641"/>
                    <a:pt x="1428" y="123"/>
                    <a:pt x="1080" y="16"/>
                  </a:cubicBezTo>
                  <a:cubicBezTo>
                    <a:pt x="1041" y="5"/>
                    <a:pt x="1001" y="0"/>
                    <a:pt x="961" y="0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6568046" y="2307899"/>
            <a:ext cx="5061593" cy="5171823"/>
            <a:chOff x="6568046" y="2307899"/>
            <a:chExt cx="5061593" cy="5171823"/>
          </a:xfrm>
        </p:grpSpPr>
        <p:sp>
          <p:nvSpPr>
            <p:cNvPr id="146" name="Google Shape;146;p8"/>
            <p:cNvSpPr/>
            <p:nvPr/>
          </p:nvSpPr>
          <p:spPr>
            <a:xfrm rot="-2891426">
              <a:off x="6936802" y="3432174"/>
              <a:ext cx="4324080" cy="2923272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8"/>
            <p:cNvGrpSpPr/>
            <p:nvPr/>
          </p:nvGrpSpPr>
          <p:grpSpPr>
            <a:xfrm>
              <a:off x="8016524" y="3355763"/>
              <a:ext cx="1244453" cy="1625328"/>
              <a:chOff x="1399847" y="734120"/>
              <a:chExt cx="339107" cy="442905"/>
            </a:xfrm>
          </p:grpSpPr>
          <p:sp>
            <p:nvSpPr>
              <p:cNvPr id="148" name="Google Shape;148;p8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oogle Shape;151;p8"/>
          <p:cNvGrpSpPr/>
          <p:nvPr/>
        </p:nvGrpSpPr>
        <p:grpSpPr>
          <a:xfrm>
            <a:off x="-1336701" y="2979727"/>
            <a:ext cx="3933306" cy="3728372"/>
            <a:chOff x="-1336701" y="2979727"/>
            <a:chExt cx="3933306" cy="3728372"/>
          </a:xfrm>
        </p:grpSpPr>
        <p:sp>
          <p:nvSpPr>
            <p:cNvPr id="152" name="Google Shape;152;p8"/>
            <p:cNvSpPr/>
            <p:nvPr/>
          </p:nvSpPr>
          <p:spPr>
            <a:xfrm rot="779168">
              <a:off x="-1035728" y="3314929"/>
              <a:ext cx="3331361" cy="3057968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8"/>
            <p:cNvGrpSpPr/>
            <p:nvPr/>
          </p:nvGrpSpPr>
          <p:grpSpPr>
            <a:xfrm>
              <a:off x="-11" y="3355763"/>
              <a:ext cx="1716348" cy="2015257"/>
              <a:chOff x="-11" y="3355763"/>
              <a:chExt cx="1716348" cy="2015257"/>
            </a:xfrm>
          </p:grpSpPr>
          <p:grpSp>
            <p:nvGrpSpPr>
              <p:cNvPr id="154" name="Google Shape;154;p8"/>
              <p:cNvGrpSpPr/>
              <p:nvPr/>
            </p:nvGrpSpPr>
            <p:grpSpPr>
              <a:xfrm>
                <a:off x="-11" y="3355763"/>
                <a:ext cx="1127495" cy="1472615"/>
                <a:chOff x="1399847" y="734120"/>
                <a:chExt cx="339107" cy="442905"/>
              </a:xfrm>
            </p:grpSpPr>
            <p:sp>
              <p:nvSpPr>
                <p:cNvPr id="155" name="Google Shape;155;p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" name="Google Shape;158;p8"/>
              <p:cNvGrpSpPr/>
              <p:nvPr/>
            </p:nvGrpSpPr>
            <p:grpSpPr>
              <a:xfrm rot="2844835">
                <a:off x="467399" y="3985813"/>
                <a:ext cx="946766" cy="1236565"/>
                <a:chOff x="1399847" y="734120"/>
                <a:chExt cx="339107" cy="442905"/>
              </a:xfrm>
            </p:grpSpPr>
            <p:sp>
              <p:nvSpPr>
                <p:cNvPr id="159" name="Google Shape;159;p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2" name="Google Shape;162;p8"/>
          <p:cNvGrpSpPr/>
          <p:nvPr/>
        </p:nvGrpSpPr>
        <p:grpSpPr>
          <a:xfrm>
            <a:off x="-1509417" y="-1972545"/>
            <a:ext cx="4146296" cy="4544304"/>
            <a:chOff x="-1509417" y="-1972545"/>
            <a:chExt cx="4146296" cy="4544304"/>
          </a:xfrm>
        </p:grpSpPr>
        <p:sp>
          <p:nvSpPr>
            <p:cNvPr id="163" name="Google Shape;163;p8"/>
            <p:cNvSpPr/>
            <p:nvPr/>
          </p:nvSpPr>
          <p:spPr>
            <a:xfrm rot="-3499852">
              <a:off x="-1320275" y="-974066"/>
              <a:ext cx="3768010" cy="2547345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8"/>
            <p:cNvGrpSpPr/>
            <p:nvPr/>
          </p:nvGrpSpPr>
          <p:grpSpPr>
            <a:xfrm>
              <a:off x="-167013" y="-181744"/>
              <a:ext cx="2081175" cy="1884539"/>
              <a:chOff x="-167013" y="-181744"/>
              <a:chExt cx="2081175" cy="1884539"/>
            </a:xfrm>
          </p:grpSpPr>
          <p:grpSp>
            <p:nvGrpSpPr>
              <p:cNvPr id="165" name="Google Shape;165;p8"/>
              <p:cNvGrpSpPr/>
              <p:nvPr/>
            </p:nvGrpSpPr>
            <p:grpSpPr>
              <a:xfrm>
                <a:off x="-167013" y="-181744"/>
                <a:ext cx="1174394" cy="1533868"/>
                <a:chOff x="1399847" y="734120"/>
                <a:chExt cx="339107" cy="442905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8"/>
              <p:cNvGrpSpPr/>
              <p:nvPr/>
            </p:nvGrpSpPr>
            <p:grpSpPr>
              <a:xfrm rot="2844835">
                <a:off x="665224" y="317588"/>
                <a:ext cx="946766" cy="1236565"/>
                <a:chOff x="1399847" y="734120"/>
                <a:chExt cx="339107" cy="442905"/>
              </a:xfrm>
            </p:grpSpPr>
            <p:sp>
              <p:nvSpPr>
                <p:cNvPr id="170" name="Google Shape;170;p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3" name="Google Shape;173;p8"/>
          <p:cNvGrpSpPr/>
          <p:nvPr/>
        </p:nvGrpSpPr>
        <p:grpSpPr>
          <a:xfrm>
            <a:off x="7121320" y="-723636"/>
            <a:ext cx="3198149" cy="3031526"/>
            <a:chOff x="7229962" y="-620535"/>
            <a:chExt cx="2980568" cy="2825280"/>
          </a:xfrm>
        </p:grpSpPr>
        <p:sp>
          <p:nvSpPr>
            <p:cNvPr id="174" name="Google Shape;174;p8"/>
            <p:cNvSpPr/>
            <p:nvPr/>
          </p:nvSpPr>
          <p:spPr>
            <a:xfrm rot="779176">
              <a:off x="7458031" y="-366523"/>
              <a:ext cx="2524430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175;p8"/>
            <p:cNvGrpSpPr/>
            <p:nvPr/>
          </p:nvGrpSpPr>
          <p:grpSpPr>
            <a:xfrm>
              <a:off x="7851939" y="-1"/>
              <a:ext cx="1736575" cy="1421685"/>
              <a:chOff x="7851939" y="-1"/>
              <a:chExt cx="1736575" cy="1421685"/>
            </a:xfrm>
          </p:grpSpPr>
          <p:grpSp>
            <p:nvGrpSpPr>
              <p:cNvPr id="176" name="Google Shape;176;p8"/>
              <p:cNvGrpSpPr/>
              <p:nvPr/>
            </p:nvGrpSpPr>
            <p:grpSpPr>
              <a:xfrm>
                <a:off x="7851939" y="-1"/>
                <a:ext cx="996329" cy="1301299"/>
                <a:chOff x="1399847" y="734120"/>
                <a:chExt cx="339107" cy="442905"/>
              </a:xfrm>
            </p:grpSpPr>
            <p:sp>
              <p:nvSpPr>
                <p:cNvPr id="177" name="Google Shape;177;p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0" name="Google Shape;180;p8"/>
              <p:cNvGrpSpPr/>
              <p:nvPr/>
            </p:nvGrpSpPr>
            <p:grpSpPr>
              <a:xfrm>
                <a:off x="8708905" y="272832"/>
                <a:ext cx="879608" cy="1148851"/>
                <a:chOff x="1399847" y="734120"/>
                <a:chExt cx="339107" cy="442905"/>
              </a:xfrm>
            </p:grpSpPr>
            <p:sp>
              <p:nvSpPr>
                <p:cNvPr id="181" name="Google Shape;181;p8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"/>
          </p:nvPr>
        </p:nvSpPr>
        <p:spPr>
          <a:xfrm>
            <a:off x="1912188" y="2130452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2"/>
          </p:nvPr>
        </p:nvSpPr>
        <p:spPr>
          <a:xfrm>
            <a:off x="5816863" y="2130452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3"/>
          </p:nvPr>
        </p:nvSpPr>
        <p:spPr>
          <a:xfrm>
            <a:off x="1912188" y="3644975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4"/>
          </p:nvPr>
        </p:nvSpPr>
        <p:spPr>
          <a:xfrm>
            <a:off x="5816863" y="3644975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5" hasCustomPrompt="1"/>
          </p:nvPr>
        </p:nvSpPr>
        <p:spPr>
          <a:xfrm>
            <a:off x="1000038" y="19791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6" hasCustomPrompt="1"/>
          </p:nvPr>
        </p:nvSpPr>
        <p:spPr>
          <a:xfrm>
            <a:off x="1000038" y="349362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7" hasCustomPrompt="1"/>
          </p:nvPr>
        </p:nvSpPr>
        <p:spPr>
          <a:xfrm>
            <a:off x="4910263" y="19791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8" hasCustomPrompt="1"/>
          </p:nvPr>
        </p:nvSpPr>
        <p:spPr>
          <a:xfrm>
            <a:off x="4910263" y="349362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9"/>
          </p:nvPr>
        </p:nvSpPr>
        <p:spPr>
          <a:xfrm>
            <a:off x="1912188" y="1800575"/>
            <a:ext cx="2327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3"/>
          </p:nvPr>
        </p:nvSpPr>
        <p:spPr>
          <a:xfrm>
            <a:off x="5816863" y="1800575"/>
            <a:ext cx="2327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4"/>
          </p:nvPr>
        </p:nvSpPr>
        <p:spPr>
          <a:xfrm>
            <a:off x="1912188" y="3314975"/>
            <a:ext cx="2327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5"/>
          </p:nvPr>
        </p:nvSpPr>
        <p:spPr>
          <a:xfrm>
            <a:off x="5816863" y="3314975"/>
            <a:ext cx="2327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>
            <a:off x="6803397" y="3187010"/>
            <a:ext cx="4513257" cy="3978160"/>
            <a:chOff x="6803397" y="3187010"/>
            <a:chExt cx="4513257" cy="3978160"/>
          </a:xfrm>
        </p:grpSpPr>
        <p:sp>
          <p:nvSpPr>
            <p:cNvPr id="299" name="Google Shape;299;p13"/>
            <p:cNvSpPr/>
            <p:nvPr/>
          </p:nvSpPr>
          <p:spPr>
            <a:xfrm rot="-1616636">
              <a:off x="7176027" y="3902421"/>
              <a:ext cx="3767997" cy="2547338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13"/>
            <p:cNvGrpSpPr/>
            <p:nvPr/>
          </p:nvGrpSpPr>
          <p:grpSpPr>
            <a:xfrm>
              <a:off x="8486679" y="3759240"/>
              <a:ext cx="846642" cy="1105850"/>
              <a:chOff x="-68" y="3879062"/>
              <a:chExt cx="846642" cy="1105850"/>
            </a:xfrm>
          </p:grpSpPr>
          <p:sp>
            <p:nvSpPr>
              <p:cNvPr id="301" name="Google Shape;301;p13"/>
              <p:cNvSpPr/>
              <p:nvPr/>
            </p:nvSpPr>
            <p:spPr>
              <a:xfrm>
                <a:off x="-68" y="3879062"/>
                <a:ext cx="846642" cy="1105850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21083" y="4344590"/>
                <a:ext cx="825491" cy="640302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93430" y="4013482"/>
                <a:ext cx="312327" cy="394579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13"/>
            <p:cNvGrpSpPr/>
            <p:nvPr/>
          </p:nvGrpSpPr>
          <p:grpSpPr>
            <a:xfrm rot="-2565051">
              <a:off x="7743080" y="4263645"/>
              <a:ext cx="1164739" cy="1151773"/>
              <a:chOff x="1716325" y="4981096"/>
              <a:chExt cx="1164759" cy="1151793"/>
            </a:xfrm>
          </p:grpSpPr>
          <p:sp>
            <p:nvSpPr>
              <p:cNvPr id="305" name="Google Shape;305;p13"/>
              <p:cNvSpPr/>
              <p:nvPr/>
            </p:nvSpPr>
            <p:spPr>
              <a:xfrm rot="2844876">
                <a:off x="1943232" y="5092712"/>
                <a:ext cx="710945" cy="928560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 rot="2844876">
                <a:off x="1814226" y="5426960"/>
                <a:ext cx="693183" cy="537649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2844876">
                <a:off x="2205654" y="5158270"/>
                <a:ext cx="262268" cy="33132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-1237126" y="3440049"/>
            <a:ext cx="3814692" cy="3017628"/>
            <a:chOff x="-1237126" y="3440049"/>
            <a:chExt cx="3814692" cy="3017628"/>
          </a:xfrm>
        </p:grpSpPr>
        <p:sp>
          <p:nvSpPr>
            <p:cNvPr id="309" name="Google Shape;309;p13"/>
            <p:cNvSpPr/>
            <p:nvPr/>
          </p:nvSpPr>
          <p:spPr>
            <a:xfrm rot="779162">
              <a:off x="-1020002" y="3790235"/>
              <a:ext cx="3380445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13"/>
            <p:cNvGrpSpPr/>
            <p:nvPr/>
          </p:nvGrpSpPr>
          <p:grpSpPr>
            <a:xfrm>
              <a:off x="-197281" y="3877112"/>
              <a:ext cx="846642" cy="1105850"/>
              <a:chOff x="-68" y="3879062"/>
              <a:chExt cx="846642" cy="1105850"/>
            </a:xfrm>
          </p:grpSpPr>
          <p:sp>
            <p:nvSpPr>
              <p:cNvPr id="311" name="Google Shape;311;p13"/>
              <p:cNvSpPr/>
              <p:nvPr/>
            </p:nvSpPr>
            <p:spPr>
              <a:xfrm>
                <a:off x="-68" y="3879062"/>
                <a:ext cx="846642" cy="1105850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21083" y="4344590"/>
                <a:ext cx="825491" cy="640302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93430" y="4013482"/>
                <a:ext cx="312327" cy="394579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13"/>
            <p:cNvGrpSpPr/>
            <p:nvPr/>
          </p:nvGrpSpPr>
          <p:grpSpPr>
            <a:xfrm>
              <a:off x="184288" y="4263621"/>
              <a:ext cx="1164759" cy="1151793"/>
              <a:chOff x="1716325" y="4981096"/>
              <a:chExt cx="1164759" cy="1151793"/>
            </a:xfrm>
          </p:grpSpPr>
          <p:sp>
            <p:nvSpPr>
              <p:cNvPr id="315" name="Google Shape;315;p13"/>
              <p:cNvSpPr/>
              <p:nvPr/>
            </p:nvSpPr>
            <p:spPr>
              <a:xfrm rot="2844876">
                <a:off x="1943232" y="5092712"/>
                <a:ext cx="710945" cy="928560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 rot="2844876">
                <a:off x="1814226" y="5426960"/>
                <a:ext cx="693183" cy="537649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 rot="2844876">
                <a:off x="2205654" y="5158270"/>
                <a:ext cx="262268" cy="33132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7"/>
          <p:cNvGrpSpPr/>
          <p:nvPr/>
        </p:nvGrpSpPr>
        <p:grpSpPr>
          <a:xfrm>
            <a:off x="7077345" y="2571755"/>
            <a:ext cx="4146296" cy="4544304"/>
            <a:chOff x="7077345" y="2571755"/>
            <a:chExt cx="4146296" cy="4544304"/>
          </a:xfrm>
        </p:grpSpPr>
        <p:sp>
          <p:nvSpPr>
            <p:cNvPr id="447" name="Google Shape;447;p17"/>
            <p:cNvSpPr/>
            <p:nvPr/>
          </p:nvSpPr>
          <p:spPr>
            <a:xfrm rot="-3499852">
              <a:off x="7266488" y="3570234"/>
              <a:ext cx="3768010" cy="2547345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17"/>
            <p:cNvGrpSpPr/>
            <p:nvPr/>
          </p:nvGrpSpPr>
          <p:grpSpPr>
            <a:xfrm>
              <a:off x="8016524" y="3355763"/>
              <a:ext cx="1244453" cy="1625328"/>
              <a:chOff x="1399847" y="734120"/>
              <a:chExt cx="339107" cy="442905"/>
            </a:xfrm>
          </p:grpSpPr>
          <p:sp>
            <p:nvSpPr>
              <p:cNvPr id="449" name="Google Shape;449;p17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17"/>
          <p:cNvGrpSpPr/>
          <p:nvPr/>
        </p:nvGrpSpPr>
        <p:grpSpPr>
          <a:xfrm>
            <a:off x="-860338" y="3355763"/>
            <a:ext cx="2980568" cy="2900783"/>
            <a:chOff x="-860338" y="3355763"/>
            <a:chExt cx="2980568" cy="2900783"/>
          </a:xfrm>
        </p:grpSpPr>
        <p:sp>
          <p:nvSpPr>
            <p:cNvPr id="453" name="Google Shape;453;p17"/>
            <p:cNvSpPr/>
            <p:nvPr/>
          </p:nvSpPr>
          <p:spPr>
            <a:xfrm rot="779176">
              <a:off x="-632269" y="3685277"/>
              <a:ext cx="2524430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17"/>
            <p:cNvGrpSpPr/>
            <p:nvPr/>
          </p:nvGrpSpPr>
          <p:grpSpPr>
            <a:xfrm>
              <a:off x="-11" y="3355763"/>
              <a:ext cx="1716348" cy="2015257"/>
              <a:chOff x="-11" y="3355763"/>
              <a:chExt cx="1716348" cy="2015257"/>
            </a:xfrm>
          </p:grpSpPr>
          <p:grpSp>
            <p:nvGrpSpPr>
              <p:cNvPr id="455" name="Google Shape;455;p17"/>
              <p:cNvGrpSpPr/>
              <p:nvPr/>
            </p:nvGrpSpPr>
            <p:grpSpPr>
              <a:xfrm>
                <a:off x="-11" y="3355763"/>
                <a:ext cx="1127495" cy="1472615"/>
                <a:chOff x="1399847" y="734120"/>
                <a:chExt cx="339107" cy="442905"/>
              </a:xfrm>
            </p:grpSpPr>
            <p:sp>
              <p:nvSpPr>
                <p:cNvPr id="456" name="Google Shape;456;p17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17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17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9" name="Google Shape;459;p17"/>
              <p:cNvGrpSpPr/>
              <p:nvPr/>
            </p:nvGrpSpPr>
            <p:grpSpPr>
              <a:xfrm rot="2844835">
                <a:off x="467399" y="3985813"/>
                <a:ext cx="946766" cy="1236565"/>
                <a:chOff x="1399847" y="734120"/>
                <a:chExt cx="339107" cy="442905"/>
              </a:xfrm>
            </p:grpSpPr>
            <p:sp>
              <p:nvSpPr>
                <p:cNvPr id="460" name="Google Shape;460;p17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17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3" name="Google Shape;463;p17"/>
          <p:cNvGrpSpPr/>
          <p:nvPr/>
        </p:nvGrpSpPr>
        <p:grpSpPr>
          <a:xfrm>
            <a:off x="-1509417" y="-1972545"/>
            <a:ext cx="4146296" cy="4544304"/>
            <a:chOff x="-1509417" y="-1972545"/>
            <a:chExt cx="4146296" cy="4544304"/>
          </a:xfrm>
        </p:grpSpPr>
        <p:sp>
          <p:nvSpPr>
            <p:cNvPr id="464" name="Google Shape;464;p17"/>
            <p:cNvSpPr/>
            <p:nvPr/>
          </p:nvSpPr>
          <p:spPr>
            <a:xfrm rot="-3499852">
              <a:off x="-1320275" y="-974066"/>
              <a:ext cx="3768010" cy="2547345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5" name="Google Shape;465;p17"/>
            <p:cNvGrpSpPr/>
            <p:nvPr/>
          </p:nvGrpSpPr>
          <p:grpSpPr>
            <a:xfrm>
              <a:off x="-167013" y="-181744"/>
              <a:ext cx="2081175" cy="1884539"/>
              <a:chOff x="-167013" y="-181744"/>
              <a:chExt cx="2081175" cy="1884539"/>
            </a:xfrm>
          </p:grpSpPr>
          <p:grpSp>
            <p:nvGrpSpPr>
              <p:cNvPr id="466" name="Google Shape;466;p17"/>
              <p:cNvGrpSpPr/>
              <p:nvPr/>
            </p:nvGrpSpPr>
            <p:grpSpPr>
              <a:xfrm>
                <a:off x="-167013" y="-181744"/>
                <a:ext cx="1174394" cy="1533868"/>
                <a:chOff x="1399847" y="734120"/>
                <a:chExt cx="339107" cy="442905"/>
              </a:xfrm>
            </p:grpSpPr>
            <p:sp>
              <p:nvSpPr>
                <p:cNvPr id="467" name="Google Shape;467;p17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7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7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0" name="Google Shape;470;p17"/>
              <p:cNvGrpSpPr/>
              <p:nvPr/>
            </p:nvGrpSpPr>
            <p:grpSpPr>
              <a:xfrm rot="2844835">
                <a:off x="665224" y="317588"/>
                <a:ext cx="946766" cy="1236565"/>
                <a:chOff x="1399847" y="734120"/>
                <a:chExt cx="339107" cy="442905"/>
              </a:xfrm>
            </p:grpSpPr>
            <p:sp>
              <p:nvSpPr>
                <p:cNvPr id="471" name="Google Shape;471;p17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7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7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74" name="Google Shape;474;p17"/>
          <p:cNvGrpSpPr/>
          <p:nvPr/>
        </p:nvGrpSpPr>
        <p:grpSpPr>
          <a:xfrm>
            <a:off x="7229962" y="-620535"/>
            <a:ext cx="2980568" cy="2825280"/>
            <a:chOff x="7229962" y="-620535"/>
            <a:chExt cx="2980568" cy="2825280"/>
          </a:xfrm>
        </p:grpSpPr>
        <p:sp>
          <p:nvSpPr>
            <p:cNvPr id="475" name="Google Shape;475;p17"/>
            <p:cNvSpPr/>
            <p:nvPr/>
          </p:nvSpPr>
          <p:spPr>
            <a:xfrm rot="779176">
              <a:off x="7458031" y="-366523"/>
              <a:ext cx="2524430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17"/>
            <p:cNvGrpSpPr/>
            <p:nvPr/>
          </p:nvGrpSpPr>
          <p:grpSpPr>
            <a:xfrm>
              <a:off x="7851939" y="-1"/>
              <a:ext cx="1736575" cy="1421685"/>
              <a:chOff x="7851939" y="-1"/>
              <a:chExt cx="1736575" cy="1421685"/>
            </a:xfrm>
          </p:grpSpPr>
          <p:grpSp>
            <p:nvGrpSpPr>
              <p:cNvPr id="477" name="Google Shape;477;p17"/>
              <p:cNvGrpSpPr/>
              <p:nvPr/>
            </p:nvGrpSpPr>
            <p:grpSpPr>
              <a:xfrm>
                <a:off x="7851939" y="-1"/>
                <a:ext cx="996329" cy="1301299"/>
                <a:chOff x="1399847" y="734120"/>
                <a:chExt cx="339107" cy="442905"/>
              </a:xfrm>
            </p:grpSpPr>
            <p:sp>
              <p:nvSpPr>
                <p:cNvPr id="478" name="Google Shape;478;p17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7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7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17"/>
              <p:cNvGrpSpPr/>
              <p:nvPr/>
            </p:nvGrpSpPr>
            <p:grpSpPr>
              <a:xfrm>
                <a:off x="8708905" y="272832"/>
                <a:ext cx="879608" cy="1148851"/>
                <a:chOff x="1399847" y="734120"/>
                <a:chExt cx="339107" cy="442905"/>
              </a:xfrm>
            </p:grpSpPr>
            <p:sp>
              <p:nvSpPr>
                <p:cNvPr id="482" name="Google Shape;482;p17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7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7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85" name="Google Shape;485;p17"/>
          <p:cNvSpPr txBox="1">
            <a:spLocks noGrp="1"/>
          </p:cNvSpPr>
          <p:nvPr>
            <p:ph type="title"/>
          </p:nvPr>
        </p:nvSpPr>
        <p:spPr>
          <a:xfrm>
            <a:off x="2307500" y="2510275"/>
            <a:ext cx="4529100" cy="14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subTitle" idx="1"/>
          </p:nvPr>
        </p:nvSpPr>
        <p:spPr>
          <a:xfrm>
            <a:off x="2307500" y="3999000"/>
            <a:ext cx="4529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36"/>
          <p:cNvGrpSpPr/>
          <p:nvPr/>
        </p:nvGrpSpPr>
        <p:grpSpPr>
          <a:xfrm>
            <a:off x="-1601907" y="2322105"/>
            <a:ext cx="4726939" cy="4415738"/>
            <a:chOff x="-1601907" y="2322105"/>
            <a:chExt cx="4726939" cy="4415738"/>
          </a:xfrm>
        </p:grpSpPr>
        <p:sp>
          <p:nvSpPr>
            <p:cNvPr id="1065" name="Google Shape;1065;p36"/>
            <p:cNvSpPr/>
            <p:nvPr/>
          </p:nvSpPr>
          <p:spPr>
            <a:xfrm rot="389129">
              <a:off x="-1392404" y="2552750"/>
              <a:ext cx="4307933" cy="3954448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6" name="Google Shape;1066;p36"/>
            <p:cNvGrpSpPr/>
            <p:nvPr/>
          </p:nvGrpSpPr>
          <p:grpSpPr>
            <a:xfrm>
              <a:off x="-249476" y="2636176"/>
              <a:ext cx="1244453" cy="1625328"/>
              <a:chOff x="1399847" y="734120"/>
              <a:chExt cx="339107" cy="442905"/>
            </a:xfrm>
          </p:grpSpPr>
          <p:sp>
            <p:nvSpPr>
              <p:cNvPr id="1067" name="Google Shape;1067;p36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6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6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0" name="Google Shape;1070;p36"/>
            <p:cNvGrpSpPr/>
            <p:nvPr/>
          </p:nvGrpSpPr>
          <p:grpSpPr>
            <a:xfrm>
              <a:off x="197814" y="3483713"/>
              <a:ext cx="1716348" cy="2015257"/>
              <a:chOff x="-11" y="3355763"/>
              <a:chExt cx="1716348" cy="2015257"/>
            </a:xfrm>
          </p:grpSpPr>
          <p:grpSp>
            <p:nvGrpSpPr>
              <p:cNvPr id="1071" name="Google Shape;1071;p36"/>
              <p:cNvGrpSpPr/>
              <p:nvPr/>
            </p:nvGrpSpPr>
            <p:grpSpPr>
              <a:xfrm>
                <a:off x="-11" y="3355763"/>
                <a:ext cx="1127495" cy="1472615"/>
                <a:chOff x="1399847" y="734120"/>
                <a:chExt cx="339107" cy="442905"/>
              </a:xfrm>
            </p:grpSpPr>
            <p:sp>
              <p:nvSpPr>
                <p:cNvPr id="1072" name="Google Shape;1072;p36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36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36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5" name="Google Shape;1075;p36"/>
              <p:cNvGrpSpPr/>
              <p:nvPr/>
            </p:nvGrpSpPr>
            <p:grpSpPr>
              <a:xfrm rot="2844835">
                <a:off x="467399" y="3985813"/>
                <a:ext cx="946766" cy="1236565"/>
                <a:chOff x="1399847" y="734120"/>
                <a:chExt cx="339107" cy="442905"/>
              </a:xfrm>
            </p:grpSpPr>
            <p:sp>
              <p:nvSpPr>
                <p:cNvPr id="1076" name="Google Shape;1076;p36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6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6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9" name="Google Shape;1079;p36"/>
          <p:cNvGrpSpPr/>
          <p:nvPr/>
        </p:nvGrpSpPr>
        <p:grpSpPr>
          <a:xfrm>
            <a:off x="5720803" y="1808350"/>
            <a:ext cx="5854015" cy="6018918"/>
            <a:chOff x="5720803" y="1808350"/>
            <a:chExt cx="5854015" cy="6018918"/>
          </a:xfrm>
        </p:grpSpPr>
        <p:sp>
          <p:nvSpPr>
            <p:cNvPr id="1080" name="Google Shape;1080;p36"/>
            <p:cNvSpPr/>
            <p:nvPr/>
          </p:nvSpPr>
          <p:spPr>
            <a:xfrm rot="-2946643">
              <a:off x="6136814" y="3120262"/>
              <a:ext cx="5021992" cy="3395094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1" name="Google Shape;1081;p36"/>
            <p:cNvGrpSpPr/>
            <p:nvPr/>
          </p:nvGrpSpPr>
          <p:grpSpPr>
            <a:xfrm>
              <a:off x="8177986" y="2807626"/>
              <a:ext cx="1244453" cy="1625328"/>
              <a:chOff x="1399847" y="734120"/>
              <a:chExt cx="339107" cy="442905"/>
            </a:xfrm>
          </p:grpSpPr>
          <p:sp>
            <p:nvSpPr>
              <p:cNvPr id="1082" name="Google Shape;1082;p36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6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5" name="Google Shape;1085;p36"/>
            <p:cNvGrpSpPr/>
            <p:nvPr/>
          </p:nvGrpSpPr>
          <p:grpSpPr>
            <a:xfrm>
              <a:off x="6932364" y="3893261"/>
              <a:ext cx="1736575" cy="1421685"/>
              <a:chOff x="7851939" y="-1"/>
              <a:chExt cx="1736575" cy="1421685"/>
            </a:xfrm>
          </p:grpSpPr>
          <p:grpSp>
            <p:nvGrpSpPr>
              <p:cNvPr id="1086" name="Google Shape;1086;p36"/>
              <p:cNvGrpSpPr/>
              <p:nvPr/>
            </p:nvGrpSpPr>
            <p:grpSpPr>
              <a:xfrm>
                <a:off x="7851939" y="-1"/>
                <a:ext cx="996329" cy="1301299"/>
                <a:chOff x="1399847" y="734120"/>
                <a:chExt cx="339107" cy="442905"/>
              </a:xfrm>
            </p:grpSpPr>
            <p:sp>
              <p:nvSpPr>
                <p:cNvPr id="1087" name="Google Shape;1087;p36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36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36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0" name="Google Shape;1090;p36"/>
              <p:cNvGrpSpPr/>
              <p:nvPr/>
            </p:nvGrpSpPr>
            <p:grpSpPr>
              <a:xfrm>
                <a:off x="8708905" y="272832"/>
                <a:ext cx="879608" cy="1148851"/>
                <a:chOff x="1399847" y="734120"/>
                <a:chExt cx="339107" cy="442905"/>
              </a:xfrm>
            </p:grpSpPr>
            <p:sp>
              <p:nvSpPr>
                <p:cNvPr id="1091" name="Google Shape;1091;p36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36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36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37"/>
          <p:cNvGrpSpPr/>
          <p:nvPr/>
        </p:nvGrpSpPr>
        <p:grpSpPr>
          <a:xfrm>
            <a:off x="-684788" y="3606815"/>
            <a:ext cx="2980568" cy="2825280"/>
            <a:chOff x="-684788" y="3606815"/>
            <a:chExt cx="2980568" cy="2825280"/>
          </a:xfrm>
        </p:grpSpPr>
        <p:sp>
          <p:nvSpPr>
            <p:cNvPr id="1096" name="Google Shape;1096;p37"/>
            <p:cNvSpPr/>
            <p:nvPr/>
          </p:nvSpPr>
          <p:spPr>
            <a:xfrm rot="779176">
              <a:off x="-456719" y="3860827"/>
              <a:ext cx="2524430" cy="2317257"/>
            </a:xfrm>
            <a:custGeom>
              <a:avLst/>
              <a:gdLst/>
              <a:ahLst/>
              <a:cxnLst/>
              <a:rect l="l" t="t" r="r" b="b"/>
              <a:pathLst>
                <a:path w="11759" h="10794" extrusionOk="0">
                  <a:moveTo>
                    <a:pt x="3203" y="1"/>
                  </a:moveTo>
                  <a:cubicBezTo>
                    <a:pt x="1750" y="1"/>
                    <a:pt x="736" y="1601"/>
                    <a:pt x="357" y="2843"/>
                  </a:cubicBezTo>
                  <a:cubicBezTo>
                    <a:pt x="63" y="3780"/>
                    <a:pt x="0" y="4779"/>
                    <a:pt x="98" y="5752"/>
                  </a:cubicBezTo>
                  <a:cubicBezTo>
                    <a:pt x="187" y="6671"/>
                    <a:pt x="366" y="7661"/>
                    <a:pt x="874" y="8437"/>
                  </a:cubicBezTo>
                  <a:cubicBezTo>
                    <a:pt x="1319" y="9103"/>
                    <a:pt x="2094" y="9621"/>
                    <a:pt x="2913" y="9621"/>
                  </a:cubicBezTo>
                  <a:cubicBezTo>
                    <a:pt x="3015" y="9621"/>
                    <a:pt x="3118" y="9613"/>
                    <a:pt x="3221" y="9597"/>
                  </a:cubicBezTo>
                  <a:cubicBezTo>
                    <a:pt x="3676" y="9525"/>
                    <a:pt x="4086" y="9267"/>
                    <a:pt x="4514" y="9097"/>
                  </a:cubicBezTo>
                  <a:cubicBezTo>
                    <a:pt x="4754" y="8997"/>
                    <a:pt x="5022" y="8925"/>
                    <a:pt x="5280" y="8925"/>
                  </a:cubicBezTo>
                  <a:cubicBezTo>
                    <a:pt x="5483" y="8925"/>
                    <a:pt x="5680" y="8969"/>
                    <a:pt x="5852" y="9079"/>
                  </a:cubicBezTo>
                  <a:cubicBezTo>
                    <a:pt x="6263" y="9347"/>
                    <a:pt x="6396" y="9882"/>
                    <a:pt x="6709" y="10257"/>
                  </a:cubicBezTo>
                  <a:cubicBezTo>
                    <a:pt x="7022" y="10621"/>
                    <a:pt x="7499" y="10793"/>
                    <a:pt x="7981" y="10793"/>
                  </a:cubicBezTo>
                  <a:cubicBezTo>
                    <a:pt x="8255" y="10793"/>
                    <a:pt x="8530" y="10738"/>
                    <a:pt x="8778" y="10631"/>
                  </a:cubicBezTo>
                  <a:cubicBezTo>
                    <a:pt x="10786" y="9793"/>
                    <a:pt x="11758" y="6715"/>
                    <a:pt x="10973" y="4788"/>
                  </a:cubicBezTo>
                  <a:cubicBezTo>
                    <a:pt x="10821" y="4414"/>
                    <a:pt x="10607" y="4075"/>
                    <a:pt x="10340" y="3789"/>
                  </a:cubicBezTo>
                  <a:cubicBezTo>
                    <a:pt x="9808" y="3222"/>
                    <a:pt x="9034" y="2868"/>
                    <a:pt x="8263" y="2868"/>
                  </a:cubicBezTo>
                  <a:cubicBezTo>
                    <a:pt x="8089" y="2868"/>
                    <a:pt x="7915" y="2886"/>
                    <a:pt x="7744" y="2924"/>
                  </a:cubicBezTo>
                  <a:cubicBezTo>
                    <a:pt x="7274" y="3034"/>
                    <a:pt x="6789" y="3283"/>
                    <a:pt x="6321" y="3283"/>
                  </a:cubicBezTo>
                  <a:cubicBezTo>
                    <a:pt x="6184" y="3283"/>
                    <a:pt x="6048" y="3262"/>
                    <a:pt x="5915" y="3209"/>
                  </a:cubicBezTo>
                  <a:cubicBezTo>
                    <a:pt x="5487" y="3040"/>
                    <a:pt x="5237" y="2576"/>
                    <a:pt x="5103" y="2130"/>
                  </a:cubicBezTo>
                  <a:cubicBezTo>
                    <a:pt x="4960" y="1675"/>
                    <a:pt x="4898" y="1202"/>
                    <a:pt x="4648" y="801"/>
                  </a:cubicBezTo>
                  <a:cubicBezTo>
                    <a:pt x="4371" y="354"/>
                    <a:pt x="3872" y="51"/>
                    <a:pt x="3354" y="7"/>
                  </a:cubicBezTo>
                  <a:cubicBezTo>
                    <a:pt x="3303" y="3"/>
                    <a:pt x="3253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37"/>
            <p:cNvGrpSpPr/>
            <p:nvPr/>
          </p:nvGrpSpPr>
          <p:grpSpPr>
            <a:xfrm>
              <a:off x="-109053" y="4046992"/>
              <a:ext cx="1244524" cy="1461263"/>
              <a:chOff x="-11" y="3355763"/>
              <a:chExt cx="1716348" cy="2015257"/>
            </a:xfrm>
          </p:grpSpPr>
          <p:grpSp>
            <p:nvGrpSpPr>
              <p:cNvPr id="1098" name="Google Shape;1098;p37"/>
              <p:cNvGrpSpPr/>
              <p:nvPr/>
            </p:nvGrpSpPr>
            <p:grpSpPr>
              <a:xfrm>
                <a:off x="-11" y="3355763"/>
                <a:ext cx="1127495" cy="1472615"/>
                <a:chOff x="1399847" y="734120"/>
                <a:chExt cx="339107" cy="442905"/>
              </a:xfrm>
            </p:grpSpPr>
            <p:sp>
              <p:nvSpPr>
                <p:cNvPr id="1099" name="Google Shape;1099;p37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37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7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2" name="Google Shape;1102;p37"/>
              <p:cNvGrpSpPr/>
              <p:nvPr/>
            </p:nvGrpSpPr>
            <p:grpSpPr>
              <a:xfrm rot="2844835">
                <a:off x="467399" y="3985813"/>
                <a:ext cx="946766" cy="1236565"/>
                <a:chOff x="1399847" y="734120"/>
                <a:chExt cx="339107" cy="442905"/>
              </a:xfrm>
            </p:grpSpPr>
            <p:sp>
              <p:nvSpPr>
                <p:cNvPr id="1103" name="Google Shape;1103;p37"/>
                <p:cNvSpPr/>
                <p:nvPr/>
              </p:nvSpPr>
              <p:spPr>
                <a:xfrm>
                  <a:off x="1399847" y="734120"/>
                  <a:ext cx="339107" cy="44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" h="5594" extrusionOk="0">
                      <a:moveTo>
                        <a:pt x="2142" y="0"/>
                      </a:moveTo>
                      <a:cubicBezTo>
                        <a:pt x="955" y="0"/>
                        <a:pt x="1" y="1606"/>
                        <a:pt x="1" y="3158"/>
                      </a:cubicBezTo>
                      <a:cubicBezTo>
                        <a:pt x="1" y="3462"/>
                        <a:pt x="36" y="3738"/>
                        <a:pt x="108" y="3988"/>
                      </a:cubicBezTo>
                      <a:cubicBezTo>
                        <a:pt x="393" y="5014"/>
                        <a:pt x="1196" y="5594"/>
                        <a:pt x="2142" y="5594"/>
                      </a:cubicBezTo>
                      <a:cubicBezTo>
                        <a:pt x="3319" y="5594"/>
                        <a:pt x="4283" y="4702"/>
                        <a:pt x="4283" y="3158"/>
                      </a:cubicBezTo>
                      <a:cubicBezTo>
                        <a:pt x="4283" y="2891"/>
                        <a:pt x="4247" y="2614"/>
                        <a:pt x="4193" y="2356"/>
                      </a:cubicBezTo>
                      <a:cubicBezTo>
                        <a:pt x="3944" y="1098"/>
                        <a:pt x="3114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37"/>
                <p:cNvSpPr/>
                <p:nvPr/>
              </p:nvSpPr>
              <p:spPr>
                <a:xfrm>
                  <a:off x="1408319" y="920570"/>
                  <a:ext cx="330635" cy="25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239" extrusionOk="0">
                      <a:moveTo>
                        <a:pt x="4086" y="1"/>
                      </a:moveTo>
                      <a:cubicBezTo>
                        <a:pt x="4060" y="197"/>
                        <a:pt x="4015" y="384"/>
                        <a:pt x="3953" y="572"/>
                      </a:cubicBezTo>
                      <a:cubicBezTo>
                        <a:pt x="3756" y="1151"/>
                        <a:pt x="3391" y="1678"/>
                        <a:pt x="2882" y="2017"/>
                      </a:cubicBezTo>
                      <a:cubicBezTo>
                        <a:pt x="2501" y="2278"/>
                        <a:pt x="2044" y="2423"/>
                        <a:pt x="1587" y="2423"/>
                      </a:cubicBezTo>
                      <a:cubicBezTo>
                        <a:pt x="1435" y="2423"/>
                        <a:pt x="1283" y="2407"/>
                        <a:pt x="1134" y="2374"/>
                      </a:cubicBezTo>
                      <a:cubicBezTo>
                        <a:pt x="688" y="2267"/>
                        <a:pt x="277" y="2008"/>
                        <a:pt x="1" y="1633"/>
                      </a:cubicBezTo>
                      <a:lnTo>
                        <a:pt x="1" y="1633"/>
                      </a:lnTo>
                      <a:cubicBezTo>
                        <a:pt x="286" y="2659"/>
                        <a:pt x="1089" y="3239"/>
                        <a:pt x="2035" y="3239"/>
                      </a:cubicBezTo>
                      <a:cubicBezTo>
                        <a:pt x="3212" y="3239"/>
                        <a:pt x="4176" y="2347"/>
                        <a:pt x="4176" y="803"/>
                      </a:cubicBezTo>
                      <a:cubicBezTo>
                        <a:pt x="4176" y="536"/>
                        <a:pt x="4140" y="259"/>
                        <a:pt x="4086" y="1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7"/>
                <p:cNvSpPr/>
                <p:nvPr/>
              </p:nvSpPr>
              <p:spPr>
                <a:xfrm>
                  <a:off x="1437296" y="787957"/>
                  <a:ext cx="125097" cy="15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996" extrusionOk="0">
                      <a:moveTo>
                        <a:pt x="961" y="0"/>
                      </a:moveTo>
                      <a:cubicBezTo>
                        <a:pt x="642" y="0"/>
                        <a:pt x="296" y="335"/>
                        <a:pt x="161" y="810"/>
                      </a:cubicBezTo>
                      <a:cubicBezTo>
                        <a:pt x="0" y="1354"/>
                        <a:pt x="152" y="1872"/>
                        <a:pt x="500" y="1979"/>
                      </a:cubicBezTo>
                      <a:cubicBezTo>
                        <a:pt x="539" y="1990"/>
                        <a:pt x="578" y="1995"/>
                        <a:pt x="618" y="1995"/>
                      </a:cubicBezTo>
                      <a:cubicBezTo>
                        <a:pt x="936" y="1995"/>
                        <a:pt x="1276" y="1660"/>
                        <a:pt x="1419" y="1185"/>
                      </a:cubicBezTo>
                      <a:cubicBezTo>
                        <a:pt x="1579" y="641"/>
                        <a:pt x="1428" y="123"/>
                        <a:pt x="1080" y="16"/>
                      </a:cubicBezTo>
                      <a:cubicBezTo>
                        <a:pt x="1041" y="5"/>
                        <a:pt x="1001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06" name="Google Shape;1106;p37"/>
          <p:cNvGrpSpPr/>
          <p:nvPr/>
        </p:nvGrpSpPr>
        <p:grpSpPr>
          <a:xfrm>
            <a:off x="6613821" y="3347270"/>
            <a:ext cx="4530747" cy="4055592"/>
            <a:chOff x="6613821" y="3347270"/>
            <a:chExt cx="4530747" cy="4055592"/>
          </a:xfrm>
        </p:grpSpPr>
        <p:sp>
          <p:nvSpPr>
            <p:cNvPr id="1107" name="Google Shape;1107;p37"/>
            <p:cNvSpPr/>
            <p:nvPr/>
          </p:nvSpPr>
          <p:spPr>
            <a:xfrm rot="-1741481">
              <a:off x="6995193" y="4101395"/>
              <a:ext cx="3768003" cy="2547343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8" name="Google Shape;1108;p37"/>
            <p:cNvGrpSpPr/>
            <p:nvPr/>
          </p:nvGrpSpPr>
          <p:grpSpPr>
            <a:xfrm rot="136">
              <a:off x="8449330" y="4042628"/>
              <a:ext cx="859737" cy="1122941"/>
              <a:chOff x="1399847" y="734120"/>
              <a:chExt cx="339107" cy="442905"/>
            </a:xfrm>
          </p:grpSpPr>
          <p:sp>
            <p:nvSpPr>
              <p:cNvPr id="1109" name="Google Shape;1109;p37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37"/>
            <p:cNvGrpSpPr/>
            <p:nvPr/>
          </p:nvGrpSpPr>
          <p:grpSpPr>
            <a:xfrm rot="1525019">
              <a:off x="7712819" y="4611054"/>
              <a:ext cx="686504" cy="896639"/>
              <a:chOff x="1399847" y="734120"/>
              <a:chExt cx="339107" cy="442905"/>
            </a:xfrm>
          </p:grpSpPr>
          <p:sp>
            <p:nvSpPr>
              <p:cNvPr id="1113" name="Google Shape;1113;p37"/>
              <p:cNvSpPr/>
              <p:nvPr/>
            </p:nvSpPr>
            <p:spPr>
              <a:xfrm>
                <a:off x="1399847" y="734120"/>
                <a:ext cx="339107" cy="44290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5594" extrusionOk="0">
                    <a:moveTo>
                      <a:pt x="2142" y="0"/>
                    </a:moveTo>
                    <a:cubicBezTo>
                      <a:pt x="955" y="0"/>
                      <a:pt x="1" y="1606"/>
                      <a:pt x="1" y="3158"/>
                    </a:cubicBezTo>
                    <a:cubicBezTo>
                      <a:pt x="1" y="3462"/>
                      <a:pt x="36" y="3738"/>
                      <a:pt x="108" y="3988"/>
                    </a:cubicBezTo>
                    <a:cubicBezTo>
                      <a:pt x="393" y="5014"/>
                      <a:pt x="1196" y="5594"/>
                      <a:pt x="2142" y="5594"/>
                    </a:cubicBezTo>
                    <a:cubicBezTo>
                      <a:pt x="3319" y="5594"/>
                      <a:pt x="4283" y="4702"/>
                      <a:pt x="4283" y="3158"/>
                    </a:cubicBezTo>
                    <a:cubicBezTo>
                      <a:pt x="4283" y="2891"/>
                      <a:pt x="4247" y="2614"/>
                      <a:pt x="4193" y="2356"/>
                    </a:cubicBezTo>
                    <a:cubicBezTo>
                      <a:pt x="3944" y="1098"/>
                      <a:pt x="3114" y="0"/>
                      <a:pt x="2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1408319" y="920570"/>
                <a:ext cx="330635" cy="256448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239" extrusionOk="0">
                    <a:moveTo>
                      <a:pt x="4086" y="1"/>
                    </a:moveTo>
                    <a:cubicBezTo>
                      <a:pt x="4060" y="197"/>
                      <a:pt x="4015" y="384"/>
                      <a:pt x="3953" y="572"/>
                    </a:cubicBezTo>
                    <a:cubicBezTo>
                      <a:pt x="3756" y="1151"/>
                      <a:pt x="3391" y="1678"/>
                      <a:pt x="2882" y="2017"/>
                    </a:cubicBezTo>
                    <a:cubicBezTo>
                      <a:pt x="2501" y="2278"/>
                      <a:pt x="2044" y="2423"/>
                      <a:pt x="1587" y="2423"/>
                    </a:cubicBezTo>
                    <a:cubicBezTo>
                      <a:pt x="1435" y="2423"/>
                      <a:pt x="1283" y="2407"/>
                      <a:pt x="1134" y="2374"/>
                    </a:cubicBezTo>
                    <a:cubicBezTo>
                      <a:pt x="688" y="2267"/>
                      <a:pt x="277" y="2008"/>
                      <a:pt x="1" y="1633"/>
                    </a:cubicBezTo>
                    <a:lnTo>
                      <a:pt x="1" y="1633"/>
                    </a:lnTo>
                    <a:cubicBezTo>
                      <a:pt x="286" y="2659"/>
                      <a:pt x="1089" y="3239"/>
                      <a:pt x="2035" y="3239"/>
                    </a:cubicBezTo>
                    <a:cubicBezTo>
                      <a:pt x="3212" y="3239"/>
                      <a:pt x="4176" y="2347"/>
                      <a:pt x="4176" y="803"/>
                    </a:cubicBezTo>
                    <a:cubicBezTo>
                      <a:pt x="4176" y="536"/>
                      <a:pt x="4140" y="259"/>
                      <a:pt x="4086" y="1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1437296" y="787957"/>
                <a:ext cx="125097" cy="15803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96" extrusionOk="0">
                    <a:moveTo>
                      <a:pt x="961" y="0"/>
                    </a:moveTo>
                    <a:cubicBezTo>
                      <a:pt x="642" y="0"/>
                      <a:pt x="296" y="335"/>
                      <a:pt x="161" y="810"/>
                    </a:cubicBezTo>
                    <a:cubicBezTo>
                      <a:pt x="0" y="1354"/>
                      <a:pt x="152" y="1872"/>
                      <a:pt x="500" y="1979"/>
                    </a:cubicBezTo>
                    <a:cubicBezTo>
                      <a:pt x="539" y="1990"/>
                      <a:pt x="578" y="1995"/>
                      <a:pt x="618" y="1995"/>
                    </a:cubicBezTo>
                    <a:cubicBezTo>
                      <a:pt x="936" y="1995"/>
                      <a:pt x="1276" y="1660"/>
                      <a:pt x="1419" y="1185"/>
                    </a:cubicBezTo>
                    <a:cubicBezTo>
                      <a:pt x="1579" y="641"/>
                      <a:pt x="1428" y="123"/>
                      <a:pt x="1080" y="16"/>
                    </a:cubicBezTo>
                    <a:cubicBezTo>
                      <a:pt x="1041" y="5"/>
                      <a:pt x="1001" y="0"/>
                      <a:pt x="961" y="0"/>
                    </a:cubicBezTo>
                    <a:close/>
                  </a:path>
                </a:pathLst>
              </a:custGeom>
              <a:solidFill>
                <a:srgbClr val="F6DEBD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3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3"/>
          <p:cNvSpPr/>
          <p:nvPr/>
        </p:nvSpPr>
        <p:spPr>
          <a:xfrm rot="3928481">
            <a:off x="-26518" y="1586079"/>
            <a:ext cx="3345586" cy="2044593"/>
          </a:xfrm>
          <a:custGeom>
            <a:avLst/>
            <a:gdLst/>
            <a:ahLst/>
            <a:cxnLst/>
            <a:rect l="l" t="t" r="r" b="b"/>
            <a:pathLst>
              <a:path w="14596" h="7328" extrusionOk="0">
                <a:moveTo>
                  <a:pt x="9313" y="0"/>
                </a:moveTo>
                <a:cubicBezTo>
                  <a:pt x="8121" y="0"/>
                  <a:pt x="6930" y="89"/>
                  <a:pt x="5755" y="259"/>
                </a:cubicBezTo>
                <a:cubicBezTo>
                  <a:pt x="5121" y="349"/>
                  <a:pt x="4497" y="465"/>
                  <a:pt x="3881" y="607"/>
                </a:cubicBezTo>
                <a:cubicBezTo>
                  <a:pt x="3337" y="732"/>
                  <a:pt x="2793" y="848"/>
                  <a:pt x="2267" y="1027"/>
                </a:cubicBezTo>
                <a:cubicBezTo>
                  <a:pt x="1749" y="1196"/>
                  <a:pt x="1187" y="1419"/>
                  <a:pt x="813" y="1812"/>
                </a:cubicBezTo>
                <a:cubicBezTo>
                  <a:pt x="268" y="2383"/>
                  <a:pt x="1" y="3355"/>
                  <a:pt x="714" y="3908"/>
                </a:cubicBezTo>
                <a:cubicBezTo>
                  <a:pt x="937" y="4087"/>
                  <a:pt x="1125" y="4247"/>
                  <a:pt x="991" y="4559"/>
                </a:cubicBezTo>
                <a:cubicBezTo>
                  <a:pt x="911" y="4738"/>
                  <a:pt x="768" y="4934"/>
                  <a:pt x="759" y="5139"/>
                </a:cubicBezTo>
                <a:cubicBezTo>
                  <a:pt x="741" y="5362"/>
                  <a:pt x="822" y="5585"/>
                  <a:pt x="920" y="5782"/>
                </a:cubicBezTo>
                <a:cubicBezTo>
                  <a:pt x="1071" y="6049"/>
                  <a:pt x="1285" y="6263"/>
                  <a:pt x="1535" y="6433"/>
                </a:cubicBezTo>
                <a:cubicBezTo>
                  <a:pt x="1928" y="6700"/>
                  <a:pt x="2401" y="6852"/>
                  <a:pt x="2864" y="6959"/>
                </a:cubicBezTo>
                <a:cubicBezTo>
                  <a:pt x="3916" y="7218"/>
                  <a:pt x="4990" y="7327"/>
                  <a:pt x="6068" y="7327"/>
                </a:cubicBezTo>
                <a:cubicBezTo>
                  <a:pt x="7331" y="7327"/>
                  <a:pt x="8599" y="7177"/>
                  <a:pt x="9841" y="6941"/>
                </a:cubicBezTo>
                <a:cubicBezTo>
                  <a:pt x="10438" y="6834"/>
                  <a:pt x="11045" y="6736"/>
                  <a:pt x="11634" y="6549"/>
                </a:cubicBezTo>
                <a:cubicBezTo>
                  <a:pt x="12178" y="6379"/>
                  <a:pt x="12927" y="6103"/>
                  <a:pt x="13133" y="5523"/>
                </a:cubicBezTo>
                <a:cubicBezTo>
                  <a:pt x="13266" y="5166"/>
                  <a:pt x="13088" y="4827"/>
                  <a:pt x="13115" y="4470"/>
                </a:cubicBezTo>
                <a:cubicBezTo>
                  <a:pt x="13141" y="4140"/>
                  <a:pt x="13454" y="3979"/>
                  <a:pt x="13677" y="3792"/>
                </a:cubicBezTo>
                <a:cubicBezTo>
                  <a:pt x="14596" y="3034"/>
                  <a:pt x="14444" y="1526"/>
                  <a:pt x="13570" y="804"/>
                </a:cubicBezTo>
                <a:cubicBezTo>
                  <a:pt x="12927" y="259"/>
                  <a:pt x="12035" y="135"/>
                  <a:pt x="11179" y="72"/>
                </a:cubicBezTo>
                <a:cubicBezTo>
                  <a:pt x="10617" y="27"/>
                  <a:pt x="10046" y="10"/>
                  <a:pt x="9484" y="1"/>
                </a:cubicBezTo>
                <a:cubicBezTo>
                  <a:pt x="9427" y="0"/>
                  <a:pt x="9370" y="0"/>
                  <a:pt x="9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3"/>
          <p:cNvSpPr/>
          <p:nvPr/>
        </p:nvSpPr>
        <p:spPr>
          <a:xfrm>
            <a:off x="2545119" y="3764106"/>
            <a:ext cx="5395173" cy="1188672"/>
          </a:xfrm>
          <a:custGeom>
            <a:avLst/>
            <a:gdLst/>
            <a:ahLst/>
            <a:cxnLst/>
            <a:rect l="l" t="t" r="r" b="b"/>
            <a:pathLst>
              <a:path w="223568" h="27711" extrusionOk="0">
                <a:moveTo>
                  <a:pt x="0" y="14505"/>
                </a:moveTo>
                <a:cubicBezTo>
                  <a:pt x="0" y="10290"/>
                  <a:pt x="1658" y="3575"/>
                  <a:pt x="34218" y="1475"/>
                </a:cubicBezTo>
                <a:cubicBezTo>
                  <a:pt x="66778" y="-625"/>
                  <a:pt x="163851" y="-482"/>
                  <a:pt x="195362" y="1904"/>
                </a:cubicBezTo>
                <a:cubicBezTo>
                  <a:pt x="226873" y="4290"/>
                  <a:pt x="223706" y="11833"/>
                  <a:pt x="223285" y="15791"/>
                </a:cubicBezTo>
                <a:cubicBezTo>
                  <a:pt x="222864" y="19749"/>
                  <a:pt x="224348" y="23821"/>
                  <a:pt x="192837" y="25650"/>
                </a:cubicBezTo>
                <a:cubicBezTo>
                  <a:pt x="161326" y="27479"/>
                  <a:pt x="66358" y="28622"/>
                  <a:pt x="34218" y="26764"/>
                </a:cubicBezTo>
                <a:cubicBezTo>
                  <a:pt x="2079" y="24907"/>
                  <a:pt x="0" y="18720"/>
                  <a:pt x="0" y="145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91" name="Google Shape;1191;p43"/>
          <p:cNvSpPr/>
          <p:nvPr/>
        </p:nvSpPr>
        <p:spPr>
          <a:xfrm>
            <a:off x="2523528" y="588903"/>
            <a:ext cx="6042350" cy="2925250"/>
          </a:xfrm>
          <a:custGeom>
            <a:avLst/>
            <a:gdLst/>
            <a:ahLst/>
            <a:cxnLst/>
            <a:rect l="l" t="t" r="r" b="b"/>
            <a:pathLst>
              <a:path w="241694" h="117010" extrusionOk="0">
                <a:moveTo>
                  <a:pt x="440" y="58482"/>
                </a:moveTo>
                <a:cubicBezTo>
                  <a:pt x="1204" y="41368"/>
                  <a:pt x="-7659" y="15665"/>
                  <a:pt x="28410" y="7602"/>
                </a:cubicBezTo>
                <a:cubicBezTo>
                  <a:pt x="64479" y="-461"/>
                  <a:pt x="182737" y="-5381"/>
                  <a:pt x="216855" y="10105"/>
                </a:cubicBezTo>
                <a:cubicBezTo>
                  <a:pt x="250973" y="25591"/>
                  <a:pt x="243138" y="82982"/>
                  <a:pt x="233119" y="100518"/>
                </a:cubicBezTo>
                <a:cubicBezTo>
                  <a:pt x="223100" y="118054"/>
                  <a:pt x="191625" y="113692"/>
                  <a:pt x="156743" y="115320"/>
                </a:cubicBezTo>
                <a:cubicBezTo>
                  <a:pt x="121861" y="116948"/>
                  <a:pt x="49878" y="119760"/>
                  <a:pt x="23827" y="110287"/>
                </a:cubicBezTo>
                <a:cubicBezTo>
                  <a:pt x="-2223" y="100814"/>
                  <a:pt x="-324" y="75596"/>
                  <a:pt x="440" y="584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92" name="Google Shape;1192;p43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96163" y="647996"/>
            <a:ext cx="5568505" cy="2925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3600" b="1" dirty="0">
                <a:solidFill>
                  <a:schemeClr val="bg2"/>
                </a:solidFill>
              </a:rPr>
              <a:t>Sistema de monitoreo y control de temperatura para incubadora de huevos de gallina</a:t>
            </a:r>
            <a:br>
              <a:rPr lang="es-ES" sz="3600" b="1" dirty="0">
                <a:solidFill>
                  <a:schemeClr val="bg2"/>
                </a:solidFill>
              </a:rPr>
            </a:br>
            <a:endParaRPr lang="es-ES" sz="3600" dirty="0">
              <a:solidFill>
                <a:schemeClr val="lt2"/>
              </a:solidFill>
            </a:endParaRPr>
          </a:p>
        </p:txBody>
      </p:sp>
      <p:sp>
        <p:nvSpPr>
          <p:cNvPr id="1193" name="Google Shape;1193;p43"/>
          <p:cNvSpPr txBox="1">
            <a:spLocks noGrp="1"/>
          </p:cNvSpPr>
          <p:nvPr>
            <p:ph type="subTitle" idx="1"/>
          </p:nvPr>
        </p:nvSpPr>
        <p:spPr>
          <a:xfrm>
            <a:off x="3402681" y="4180168"/>
            <a:ext cx="4528800" cy="630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MX" sz="1200" dirty="0">
                <a:solidFill>
                  <a:schemeClr val="bg2"/>
                </a:solidFill>
              </a:rPr>
              <a:t>Integrantes: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2"/>
                </a:solidFill>
              </a:rPr>
              <a:t>Christian Rico Barajas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2"/>
                </a:solidFill>
              </a:rPr>
              <a:t>Jesús Uriel Vinalay Ávalos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 smtClean="0">
                <a:solidFill>
                  <a:schemeClr val="bg2"/>
                </a:solidFill>
              </a:rPr>
              <a:t>Karla Ailem Dorantes Cisneros </a:t>
            </a:r>
            <a:endParaRPr lang="es-MX" sz="1200" dirty="0">
              <a:solidFill>
                <a:schemeClr val="bg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 smtClean="0">
                <a:solidFill>
                  <a:schemeClr val="bg2"/>
                </a:solidFill>
              </a:rPr>
              <a:t>Liliana Alcántara Bustamante</a:t>
            </a:r>
            <a:endParaRPr lang="es-MX" sz="1200" dirty="0">
              <a:solidFill>
                <a:schemeClr val="bg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2"/>
                </a:solidFill>
              </a:rPr>
              <a:t>Josué Caleb León Sánchez</a:t>
            </a:r>
            <a:endParaRPr lang="es-419" sz="12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2"/>
              </a:solidFill>
            </a:endParaRPr>
          </a:p>
        </p:txBody>
      </p:sp>
      <p:grpSp>
        <p:nvGrpSpPr>
          <p:cNvPr id="1194" name="Google Shape;1194;p43"/>
          <p:cNvGrpSpPr/>
          <p:nvPr/>
        </p:nvGrpSpPr>
        <p:grpSpPr>
          <a:xfrm rot="-305859" flipH="1">
            <a:off x="306940" y="946445"/>
            <a:ext cx="2546133" cy="2937315"/>
            <a:chOff x="1224005" y="-576255"/>
            <a:chExt cx="901326" cy="1039767"/>
          </a:xfrm>
        </p:grpSpPr>
        <p:sp>
          <p:nvSpPr>
            <p:cNvPr id="1195" name="Google Shape;1195;p43"/>
            <p:cNvSpPr/>
            <p:nvPr/>
          </p:nvSpPr>
          <p:spPr>
            <a:xfrm>
              <a:off x="1611000" y="250380"/>
              <a:ext cx="55106" cy="163021"/>
            </a:xfrm>
            <a:custGeom>
              <a:avLst/>
              <a:gdLst/>
              <a:ahLst/>
              <a:cxnLst/>
              <a:rect l="l" t="t" r="r" b="b"/>
              <a:pathLst>
                <a:path w="696" h="2059" extrusionOk="0">
                  <a:moveTo>
                    <a:pt x="171" y="1"/>
                  </a:moveTo>
                  <a:cubicBezTo>
                    <a:pt x="87" y="1"/>
                    <a:pt x="1" y="67"/>
                    <a:pt x="28" y="169"/>
                  </a:cubicBezTo>
                  <a:cubicBezTo>
                    <a:pt x="197" y="758"/>
                    <a:pt x="331" y="1356"/>
                    <a:pt x="411" y="1962"/>
                  </a:cubicBezTo>
                  <a:cubicBezTo>
                    <a:pt x="422" y="2029"/>
                    <a:pt x="470" y="2059"/>
                    <a:pt x="523" y="2059"/>
                  </a:cubicBezTo>
                  <a:cubicBezTo>
                    <a:pt x="604" y="2059"/>
                    <a:pt x="695" y="1990"/>
                    <a:pt x="679" y="1882"/>
                  </a:cubicBezTo>
                  <a:cubicBezTo>
                    <a:pt x="599" y="1275"/>
                    <a:pt x="474" y="686"/>
                    <a:pt x="304" y="98"/>
                  </a:cubicBezTo>
                  <a:cubicBezTo>
                    <a:pt x="283" y="30"/>
                    <a:pt x="227" y="1"/>
                    <a:pt x="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1586456" y="392810"/>
              <a:ext cx="84163" cy="60648"/>
            </a:xfrm>
            <a:custGeom>
              <a:avLst/>
              <a:gdLst/>
              <a:ahLst/>
              <a:cxnLst/>
              <a:rect l="l" t="t" r="r" b="b"/>
              <a:pathLst>
                <a:path w="1063" h="766" extrusionOk="0">
                  <a:moveTo>
                    <a:pt x="855" y="1"/>
                  </a:moveTo>
                  <a:cubicBezTo>
                    <a:pt x="832" y="1"/>
                    <a:pt x="808" y="7"/>
                    <a:pt x="784" y="20"/>
                  </a:cubicBezTo>
                  <a:cubicBezTo>
                    <a:pt x="534" y="154"/>
                    <a:pt x="302" y="324"/>
                    <a:pt x="97" y="529"/>
                  </a:cubicBezTo>
                  <a:cubicBezTo>
                    <a:pt x="0" y="626"/>
                    <a:pt x="96" y="765"/>
                    <a:pt x="202" y="765"/>
                  </a:cubicBezTo>
                  <a:cubicBezTo>
                    <a:pt x="233" y="765"/>
                    <a:pt x="265" y="753"/>
                    <a:pt x="293" y="725"/>
                  </a:cubicBezTo>
                  <a:cubicBezTo>
                    <a:pt x="480" y="538"/>
                    <a:pt x="686" y="386"/>
                    <a:pt x="927" y="261"/>
                  </a:cubicBezTo>
                  <a:cubicBezTo>
                    <a:pt x="1063" y="186"/>
                    <a:pt x="981" y="1"/>
                    <a:pt x="8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1641877" y="391702"/>
              <a:ext cx="75216" cy="55423"/>
            </a:xfrm>
            <a:custGeom>
              <a:avLst/>
              <a:gdLst/>
              <a:ahLst/>
              <a:cxnLst/>
              <a:rect l="l" t="t" r="r" b="b"/>
              <a:pathLst>
                <a:path w="950" h="700" extrusionOk="0">
                  <a:moveTo>
                    <a:pt x="183" y="1"/>
                  </a:moveTo>
                  <a:cubicBezTo>
                    <a:pt x="46" y="1"/>
                    <a:pt x="1" y="227"/>
                    <a:pt x="155" y="284"/>
                  </a:cubicBezTo>
                  <a:cubicBezTo>
                    <a:pt x="360" y="347"/>
                    <a:pt x="539" y="481"/>
                    <a:pt x="673" y="650"/>
                  </a:cubicBezTo>
                  <a:cubicBezTo>
                    <a:pt x="699" y="685"/>
                    <a:pt x="730" y="700"/>
                    <a:pt x="762" y="700"/>
                  </a:cubicBezTo>
                  <a:cubicBezTo>
                    <a:pt x="858" y="700"/>
                    <a:pt x="950" y="561"/>
                    <a:pt x="869" y="454"/>
                  </a:cubicBezTo>
                  <a:cubicBezTo>
                    <a:pt x="699" y="249"/>
                    <a:pt x="476" y="97"/>
                    <a:pt x="227" y="8"/>
                  </a:cubicBezTo>
                  <a:cubicBezTo>
                    <a:pt x="211" y="3"/>
                    <a:pt x="197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1632218" y="404290"/>
              <a:ext cx="32541" cy="59223"/>
            </a:xfrm>
            <a:custGeom>
              <a:avLst/>
              <a:gdLst/>
              <a:ahLst/>
              <a:cxnLst/>
              <a:rect l="l" t="t" r="r" b="b"/>
              <a:pathLst>
                <a:path w="411" h="748" extrusionOk="0">
                  <a:moveTo>
                    <a:pt x="274" y="0"/>
                  </a:moveTo>
                  <a:cubicBezTo>
                    <a:pt x="204" y="0"/>
                    <a:pt x="130" y="45"/>
                    <a:pt x="125" y="134"/>
                  </a:cubicBezTo>
                  <a:cubicBezTo>
                    <a:pt x="117" y="286"/>
                    <a:pt x="81" y="429"/>
                    <a:pt x="27" y="571"/>
                  </a:cubicBezTo>
                  <a:cubicBezTo>
                    <a:pt x="1" y="643"/>
                    <a:pt x="54" y="723"/>
                    <a:pt x="125" y="741"/>
                  </a:cubicBezTo>
                  <a:cubicBezTo>
                    <a:pt x="138" y="746"/>
                    <a:pt x="151" y="748"/>
                    <a:pt x="164" y="748"/>
                  </a:cubicBezTo>
                  <a:cubicBezTo>
                    <a:pt x="221" y="748"/>
                    <a:pt x="273" y="701"/>
                    <a:pt x="295" y="643"/>
                  </a:cubicBezTo>
                  <a:cubicBezTo>
                    <a:pt x="357" y="482"/>
                    <a:pt x="393" y="313"/>
                    <a:pt x="402" y="134"/>
                  </a:cubicBezTo>
                  <a:cubicBezTo>
                    <a:pt x="411" y="45"/>
                    <a:pt x="344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1426687" y="244046"/>
              <a:ext cx="81867" cy="155025"/>
            </a:xfrm>
            <a:custGeom>
              <a:avLst/>
              <a:gdLst/>
              <a:ahLst/>
              <a:cxnLst/>
              <a:rect l="l" t="t" r="r" b="b"/>
              <a:pathLst>
                <a:path w="1034" h="1958" extrusionOk="0">
                  <a:moveTo>
                    <a:pt x="857" y="0"/>
                  </a:moveTo>
                  <a:cubicBezTo>
                    <a:pt x="808" y="0"/>
                    <a:pt x="761" y="27"/>
                    <a:pt x="741" y="88"/>
                  </a:cubicBezTo>
                  <a:cubicBezTo>
                    <a:pt x="545" y="668"/>
                    <a:pt x="322" y="1230"/>
                    <a:pt x="45" y="1783"/>
                  </a:cubicBezTo>
                  <a:cubicBezTo>
                    <a:pt x="0" y="1885"/>
                    <a:pt x="86" y="1957"/>
                    <a:pt x="176" y="1957"/>
                  </a:cubicBezTo>
                  <a:cubicBezTo>
                    <a:pt x="229" y="1957"/>
                    <a:pt x="283" y="1932"/>
                    <a:pt x="313" y="1873"/>
                  </a:cubicBezTo>
                  <a:cubicBezTo>
                    <a:pt x="580" y="1329"/>
                    <a:pt x="812" y="766"/>
                    <a:pt x="1000" y="187"/>
                  </a:cubicBezTo>
                  <a:cubicBezTo>
                    <a:pt x="1034" y="79"/>
                    <a:pt x="942" y="0"/>
                    <a:pt x="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1359786" y="377372"/>
              <a:ext cx="94772" cy="25811"/>
            </a:xfrm>
            <a:custGeom>
              <a:avLst/>
              <a:gdLst/>
              <a:ahLst/>
              <a:cxnLst/>
              <a:rect l="l" t="t" r="r" b="b"/>
              <a:pathLst>
                <a:path w="1197" h="326" extrusionOk="0">
                  <a:moveTo>
                    <a:pt x="721" y="1"/>
                  </a:moveTo>
                  <a:cubicBezTo>
                    <a:pt x="536" y="1"/>
                    <a:pt x="352" y="20"/>
                    <a:pt x="168" y="55"/>
                  </a:cubicBezTo>
                  <a:cubicBezTo>
                    <a:pt x="0" y="88"/>
                    <a:pt x="37" y="326"/>
                    <a:pt x="189" y="326"/>
                  </a:cubicBezTo>
                  <a:cubicBezTo>
                    <a:pt x="199" y="326"/>
                    <a:pt x="210" y="325"/>
                    <a:pt x="221" y="323"/>
                  </a:cubicBezTo>
                  <a:cubicBezTo>
                    <a:pt x="383" y="295"/>
                    <a:pt x="544" y="281"/>
                    <a:pt x="708" y="281"/>
                  </a:cubicBezTo>
                  <a:cubicBezTo>
                    <a:pt x="807" y="281"/>
                    <a:pt x="906" y="286"/>
                    <a:pt x="1006" y="296"/>
                  </a:cubicBezTo>
                  <a:cubicBezTo>
                    <a:pt x="1012" y="296"/>
                    <a:pt x="1017" y="297"/>
                    <a:pt x="1022" y="297"/>
                  </a:cubicBezTo>
                  <a:cubicBezTo>
                    <a:pt x="1186" y="297"/>
                    <a:pt x="1197" y="36"/>
                    <a:pt x="1024" y="19"/>
                  </a:cubicBezTo>
                  <a:cubicBezTo>
                    <a:pt x="923" y="7"/>
                    <a:pt x="822" y="1"/>
                    <a:pt x="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1428191" y="379668"/>
              <a:ext cx="45605" cy="74504"/>
            </a:xfrm>
            <a:custGeom>
              <a:avLst/>
              <a:gdLst/>
              <a:ahLst/>
              <a:cxnLst/>
              <a:rect l="l" t="t" r="r" b="b"/>
              <a:pathLst>
                <a:path w="576" h="941" extrusionOk="0">
                  <a:moveTo>
                    <a:pt x="189" y="0"/>
                  </a:moveTo>
                  <a:cubicBezTo>
                    <a:pt x="92" y="0"/>
                    <a:pt x="0" y="125"/>
                    <a:pt x="80" y="231"/>
                  </a:cubicBezTo>
                  <a:cubicBezTo>
                    <a:pt x="214" y="409"/>
                    <a:pt x="276" y="615"/>
                    <a:pt x="294" y="838"/>
                  </a:cubicBezTo>
                  <a:cubicBezTo>
                    <a:pt x="298" y="909"/>
                    <a:pt x="348" y="941"/>
                    <a:pt x="405" y="941"/>
                  </a:cubicBezTo>
                  <a:cubicBezTo>
                    <a:pt x="484" y="941"/>
                    <a:pt x="576" y="879"/>
                    <a:pt x="570" y="775"/>
                  </a:cubicBezTo>
                  <a:cubicBezTo>
                    <a:pt x="553" y="508"/>
                    <a:pt x="445" y="267"/>
                    <a:pt x="285" y="53"/>
                  </a:cubicBezTo>
                  <a:cubicBezTo>
                    <a:pt x="257" y="16"/>
                    <a:pt x="223" y="0"/>
                    <a:pt x="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1392801" y="387901"/>
              <a:ext cx="55660" cy="47901"/>
            </a:xfrm>
            <a:custGeom>
              <a:avLst/>
              <a:gdLst/>
              <a:ahLst/>
              <a:cxnLst/>
              <a:rect l="l" t="t" r="r" b="b"/>
              <a:pathLst>
                <a:path w="703" h="605" extrusionOk="0">
                  <a:moveTo>
                    <a:pt x="500" y="0"/>
                  </a:moveTo>
                  <a:cubicBezTo>
                    <a:pt x="461" y="0"/>
                    <a:pt x="422" y="16"/>
                    <a:pt x="393" y="56"/>
                  </a:cubicBezTo>
                  <a:cubicBezTo>
                    <a:pt x="304" y="172"/>
                    <a:pt x="188" y="279"/>
                    <a:pt x="63" y="359"/>
                  </a:cubicBezTo>
                  <a:cubicBezTo>
                    <a:pt x="0" y="404"/>
                    <a:pt x="0" y="502"/>
                    <a:pt x="45" y="555"/>
                  </a:cubicBezTo>
                  <a:cubicBezTo>
                    <a:pt x="74" y="589"/>
                    <a:pt x="111" y="605"/>
                    <a:pt x="148" y="605"/>
                  </a:cubicBezTo>
                  <a:cubicBezTo>
                    <a:pt x="180" y="605"/>
                    <a:pt x="213" y="594"/>
                    <a:pt x="241" y="573"/>
                  </a:cubicBezTo>
                  <a:cubicBezTo>
                    <a:pt x="393" y="475"/>
                    <a:pt x="518" y="350"/>
                    <a:pt x="625" y="216"/>
                  </a:cubicBezTo>
                  <a:cubicBezTo>
                    <a:pt x="702" y="113"/>
                    <a:pt x="602" y="0"/>
                    <a:pt x="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1553125" y="205806"/>
              <a:ext cx="121534" cy="116546"/>
            </a:xfrm>
            <a:custGeom>
              <a:avLst/>
              <a:gdLst/>
              <a:ahLst/>
              <a:cxnLst/>
              <a:rect l="l" t="t" r="r" b="b"/>
              <a:pathLst>
                <a:path w="1535" h="1472" extrusionOk="0">
                  <a:moveTo>
                    <a:pt x="1392" y="1"/>
                  </a:moveTo>
                  <a:lnTo>
                    <a:pt x="0" y="206"/>
                  </a:lnTo>
                  <a:cubicBezTo>
                    <a:pt x="295" y="366"/>
                    <a:pt x="491" y="679"/>
                    <a:pt x="527" y="1009"/>
                  </a:cubicBezTo>
                  <a:cubicBezTo>
                    <a:pt x="536" y="1071"/>
                    <a:pt x="536" y="1134"/>
                    <a:pt x="554" y="1196"/>
                  </a:cubicBezTo>
                  <a:cubicBezTo>
                    <a:pt x="571" y="1249"/>
                    <a:pt x="616" y="1303"/>
                    <a:pt x="678" y="1321"/>
                  </a:cubicBezTo>
                  <a:cubicBezTo>
                    <a:pt x="683" y="1322"/>
                    <a:pt x="688" y="1322"/>
                    <a:pt x="693" y="1322"/>
                  </a:cubicBezTo>
                  <a:cubicBezTo>
                    <a:pt x="744" y="1322"/>
                    <a:pt x="803" y="1280"/>
                    <a:pt x="803" y="1223"/>
                  </a:cubicBezTo>
                  <a:cubicBezTo>
                    <a:pt x="839" y="1294"/>
                    <a:pt x="884" y="1374"/>
                    <a:pt x="955" y="1419"/>
                  </a:cubicBezTo>
                  <a:cubicBezTo>
                    <a:pt x="999" y="1452"/>
                    <a:pt x="1049" y="1471"/>
                    <a:pt x="1100" y="1471"/>
                  </a:cubicBezTo>
                  <a:cubicBezTo>
                    <a:pt x="1132" y="1471"/>
                    <a:pt x="1165" y="1463"/>
                    <a:pt x="1196" y="1446"/>
                  </a:cubicBezTo>
                  <a:cubicBezTo>
                    <a:pt x="1262" y="1413"/>
                    <a:pt x="1305" y="1319"/>
                    <a:pt x="1269" y="1248"/>
                  </a:cubicBezTo>
                  <a:lnTo>
                    <a:pt x="1269" y="1248"/>
                  </a:lnTo>
                  <a:cubicBezTo>
                    <a:pt x="1292" y="1278"/>
                    <a:pt x="1329" y="1293"/>
                    <a:pt x="1368" y="1293"/>
                  </a:cubicBezTo>
                  <a:cubicBezTo>
                    <a:pt x="1402" y="1293"/>
                    <a:pt x="1437" y="1281"/>
                    <a:pt x="1463" y="1258"/>
                  </a:cubicBezTo>
                  <a:cubicBezTo>
                    <a:pt x="1517" y="1205"/>
                    <a:pt x="1535" y="1125"/>
                    <a:pt x="1517" y="1044"/>
                  </a:cubicBezTo>
                  <a:cubicBezTo>
                    <a:pt x="1499" y="973"/>
                    <a:pt x="1463" y="902"/>
                    <a:pt x="1437" y="830"/>
                  </a:cubicBezTo>
                  <a:cubicBezTo>
                    <a:pt x="1321" y="571"/>
                    <a:pt x="1303" y="268"/>
                    <a:pt x="1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1449330" y="182529"/>
              <a:ext cx="110212" cy="134993"/>
            </a:xfrm>
            <a:custGeom>
              <a:avLst/>
              <a:gdLst/>
              <a:ahLst/>
              <a:cxnLst/>
              <a:rect l="l" t="t" r="r" b="b"/>
              <a:pathLst>
                <a:path w="1392" h="1705" extrusionOk="0">
                  <a:moveTo>
                    <a:pt x="116" y="0"/>
                  </a:moveTo>
                  <a:lnTo>
                    <a:pt x="116" y="0"/>
                  </a:lnTo>
                  <a:cubicBezTo>
                    <a:pt x="268" y="303"/>
                    <a:pt x="259" y="669"/>
                    <a:pt x="98" y="964"/>
                  </a:cubicBezTo>
                  <a:cubicBezTo>
                    <a:pt x="71" y="1017"/>
                    <a:pt x="36" y="1071"/>
                    <a:pt x="18" y="1133"/>
                  </a:cubicBezTo>
                  <a:cubicBezTo>
                    <a:pt x="0" y="1187"/>
                    <a:pt x="9" y="1258"/>
                    <a:pt x="54" y="1303"/>
                  </a:cubicBezTo>
                  <a:cubicBezTo>
                    <a:pt x="75" y="1324"/>
                    <a:pt x="104" y="1335"/>
                    <a:pt x="133" y="1335"/>
                  </a:cubicBezTo>
                  <a:cubicBezTo>
                    <a:pt x="165" y="1335"/>
                    <a:pt x="196" y="1322"/>
                    <a:pt x="214" y="1294"/>
                  </a:cubicBezTo>
                  <a:lnTo>
                    <a:pt x="214" y="1294"/>
                  </a:lnTo>
                  <a:cubicBezTo>
                    <a:pt x="196" y="1374"/>
                    <a:pt x="196" y="1463"/>
                    <a:pt x="223" y="1543"/>
                  </a:cubicBezTo>
                  <a:cubicBezTo>
                    <a:pt x="259" y="1624"/>
                    <a:pt x="321" y="1686"/>
                    <a:pt x="410" y="1704"/>
                  </a:cubicBezTo>
                  <a:cubicBezTo>
                    <a:pt x="416" y="1705"/>
                    <a:pt x="421" y="1705"/>
                    <a:pt x="426" y="1705"/>
                  </a:cubicBezTo>
                  <a:cubicBezTo>
                    <a:pt x="498" y="1705"/>
                    <a:pt x="572" y="1651"/>
                    <a:pt x="579" y="1574"/>
                  </a:cubicBezTo>
                  <a:lnTo>
                    <a:pt x="579" y="1574"/>
                  </a:lnTo>
                  <a:cubicBezTo>
                    <a:pt x="580" y="1643"/>
                    <a:pt x="653" y="1696"/>
                    <a:pt x="718" y="1696"/>
                  </a:cubicBezTo>
                  <a:cubicBezTo>
                    <a:pt x="722" y="1696"/>
                    <a:pt x="727" y="1696"/>
                    <a:pt x="732" y="1695"/>
                  </a:cubicBezTo>
                  <a:cubicBezTo>
                    <a:pt x="812" y="1686"/>
                    <a:pt x="865" y="1624"/>
                    <a:pt x="901" y="1552"/>
                  </a:cubicBezTo>
                  <a:cubicBezTo>
                    <a:pt x="928" y="1481"/>
                    <a:pt x="937" y="1401"/>
                    <a:pt x="955" y="1329"/>
                  </a:cubicBezTo>
                  <a:cubicBezTo>
                    <a:pt x="1008" y="1044"/>
                    <a:pt x="1169" y="785"/>
                    <a:pt x="1392" y="616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1276259" y="-264634"/>
              <a:ext cx="849073" cy="503870"/>
            </a:xfrm>
            <a:custGeom>
              <a:avLst/>
              <a:gdLst/>
              <a:ahLst/>
              <a:cxnLst/>
              <a:rect l="l" t="t" r="r" b="b"/>
              <a:pathLst>
                <a:path w="10724" h="6364" extrusionOk="0">
                  <a:moveTo>
                    <a:pt x="10179" y="0"/>
                  </a:moveTo>
                  <a:cubicBezTo>
                    <a:pt x="10111" y="0"/>
                    <a:pt x="10043" y="13"/>
                    <a:pt x="9983" y="37"/>
                  </a:cubicBezTo>
                  <a:cubicBezTo>
                    <a:pt x="9903" y="64"/>
                    <a:pt x="9822" y="108"/>
                    <a:pt x="9760" y="162"/>
                  </a:cubicBezTo>
                  <a:cubicBezTo>
                    <a:pt x="9680" y="215"/>
                    <a:pt x="9608" y="278"/>
                    <a:pt x="9537" y="340"/>
                  </a:cubicBezTo>
                  <a:cubicBezTo>
                    <a:pt x="8797" y="956"/>
                    <a:pt x="7833" y="1304"/>
                    <a:pt x="6870" y="1321"/>
                  </a:cubicBezTo>
                  <a:cubicBezTo>
                    <a:pt x="6504" y="1321"/>
                    <a:pt x="6138" y="1277"/>
                    <a:pt x="5781" y="1188"/>
                  </a:cubicBezTo>
                  <a:cubicBezTo>
                    <a:pt x="5201" y="1045"/>
                    <a:pt x="4648" y="777"/>
                    <a:pt x="4175" y="403"/>
                  </a:cubicBezTo>
                  <a:cubicBezTo>
                    <a:pt x="4122" y="367"/>
                    <a:pt x="4068" y="331"/>
                    <a:pt x="4015" y="296"/>
                  </a:cubicBezTo>
                  <a:cubicBezTo>
                    <a:pt x="3773" y="155"/>
                    <a:pt x="3496" y="96"/>
                    <a:pt x="3204" y="96"/>
                  </a:cubicBezTo>
                  <a:cubicBezTo>
                    <a:pt x="3032" y="96"/>
                    <a:pt x="2855" y="116"/>
                    <a:pt x="2677" y="153"/>
                  </a:cubicBezTo>
                  <a:cubicBezTo>
                    <a:pt x="2204" y="242"/>
                    <a:pt x="1722" y="447"/>
                    <a:pt x="1321" y="670"/>
                  </a:cubicBezTo>
                  <a:cubicBezTo>
                    <a:pt x="857" y="920"/>
                    <a:pt x="438" y="1304"/>
                    <a:pt x="330" y="1821"/>
                  </a:cubicBezTo>
                  <a:lnTo>
                    <a:pt x="313" y="1705"/>
                  </a:lnTo>
                  <a:lnTo>
                    <a:pt x="304" y="1625"/>
                  </a:lnTo>
                  <a:cubicBezTo>
                    <a:pt x="188" y="1848"/>
                    <a:pt x="116" y="2071"/>
                    <a:pt x="63" y="2312"/>
                  </a:cubicBezTo>
                  <a:cubicBezTo>
                    <a:pt x="9" y="2588"/>
                    <a:pt x="0" y="2883"/>
                    <a:pt x="36" y="3168"/>
                  </a:cubicBezTo>
                  <a:cubicBezTo>
                    <a:pt x="54" y="3418"/>
                    <a:pt x="116" y="3668"/>
                    <a:pt x="206" y="3909"/>
                  </a:cubicBezTo>
                  <a:cubicBezTo>
                    <a:pt x="482" y="4640"/>
                    <a:pt x="1026" y="5256"/>
                    <a:pt x="1695" y="5666"/>
                  </a:cubicBezTo>
                  <a:cubicBezTo>
                    <a:pt x="1901" y="5791"/>
                    <a:pt x="2115" y="5907"/>
                    <a:pt x="2338" y="5996"/>
                  </a:cubicBezTo>
                  <a:cubicBezTo>
                    <a:pt x="2908" y="6239"/>
                    <a:pt x="3520" y="6364"/>
                    <a:pt x="4127" y="6364"/>
                  </a:cubicBezTo>
                  <a:cubicBezTo>
                    <a:pt x="5258" y="6364"/>
                    <a:pt x="6372" y="5932"/>
                    <a:pt x="7173" y="5033"/>
                  </a:cubicBezTo>
                  <a:cubicBezTo>
                    <a:pt x="7467" y="4694"/>
                    <a:pt x="7735" y="4328"/>
                    <a:pt x="7994" y="3962"/>
                  </a:cubicBezTo>
                  <a:cubicBezTo>
                    <a:pt x="8024" y="3963"/>
                    <a:pt x="8055" y="3964"/>
                    <a:pt x="8086" y="3964"/>
                  </a:cubicBezTo>
                  <a:cubicBezTo>
                    <a:pt x="8307" y="3964"/>
                    <a:pt x="8532" y="3935"/>
                    <a:pt x="8743" y="3873"/>
                  </a:cubicBezTo>
                  <a:cubicBezTo>
                    <a:pt x="8975" y="3810"/>
                    <a:pt x="9189" y="3721"/>
                    <a:pt x="9385" y="3596"/>
                  </a:cubicBezTo>
                  <a:cubicBezTo>
                    <a:pt x="9564" y="3480"/>
                    <a:pt x="9733" y="3329"/>
                    <a:pt x="9805" y="3132"/>
                  </a:cubicBezTo>
                  <a:cubicBezTo>
                    <a:pt x="9876" y="2936"/>
                    <a:pt x="9822" y="2677"/>
                    <a:pt x="9626" y="2579"/>
                  </a:cubicBezTo>
                  <a:cubicBezTo>
                    <a:pt x="10010" y="2437"/>
                    <a:pt x="10340" y="2160"/>
                    <a:pt x="10554" y="1812"/>
                  </a:cubicBezTo>
                  <a:cubicBezTo>
                    <a:pt x="10616" y="1723"/>
                    <a:pt x="10661" y="1625"/>
                    <a:pt x="10688" y="1518"/>
                  </a:cubicBezTo>
                  <a:cubicBezTo>
                    <a:pt x="10715" y="1420"/>
                    <a:pt x="10723" y="1321"/>
                    <a:pt x="10697" y="1232"/>
                  </a:cubicBezTo>
                  <a:cubicBezTo>
                    <a:pt x="10660" y="1063"/>
                    <a:pt x="10507" y="918"/>
                    <a:pt x="10345" y="918"/>
                  </a:cubicBezTo>
                  <a:cubicBezTo>
                    <a:pt x="10310" y="918"/>
                    <a:pt x="10276" y="924"/>
                    <a:pt x="10242" y="938"/>
                  </a:cubicBezTo>
                  <a:cubicBezTo>
                    <a:pt x="10349" y="822"/>
                    <a:pt x="10456" y="706"/>
                    <a:pt x="10518" y="563"/>
                  </a:cubicBezTo>
                  <a:cubicBezTo>
                    <a:pt x="10572" y="420"/>
                    <a:pt x="10572" y="242"/>
                    <a:pt x="10474" y="126"/>
                  </a:cubicBezTo>
                  <a:cubicBezTo>
                    <a:pt x="10401" y="37"/>
                    <a:pt x="10291" y="0"/>
                    <a:pt x="10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1968463" y="-264634"/>
              <a:ext cx="156846" cy="306645"/>
            </a:xfrm>
            <a:custGeom>
              <a:avLst/>
              <a:gdLst/>
              <a:ahLst/>
              <a:cxnLst/>
              <a:rect l="l" t="t" r="r" b="b"/>
              <a:pathLst>
                <a:path w="1981" h="3873" extrusionOk="0">
                  <a:moveTo>
                    <a:pt x="1436" y="0"/>
                  </a:moveTo>
                  <a:cubicBezTo>
                    <a:pt x="1368" y="0"/>
                    <a:pt x="1300" y="13"/>
                    <a:pt x="1240" y="37"/>
                  </a:cubicBezTo>
                  <a:cubicBezTo>
                    <a:pt x="1160" y="64"/>
                    <a:pt x="1079" y="108"/>
                    <a:pt x="1017" y="162"/>
                  </a:cubicBezTo>
                  <a:cubicBezTo>
                    <a:pt x="1035" y="162"/>
                    <a:pt x="1053" y="162"/>
                    <a:pt x="1071" y="171"/>
                  </a:cubicBezTo>
                  <a:cubicBezTo>
                    <a:pt x="1195" y="197"/>
                    <a:pt x="1276" y="322"/>
                    <a:pt x="1294" y="447"/>
                  </a:cubicBezTo>
                  <a:cubicBezTo>
                    <a:pt x="1311" y="572"/>
                    <a:pt x="1258" y="697"/>
                    <a:pt x="1187" y="795"/>
                  </a:cubicBezTo>
                  <a:cubicBezTo>
                    <a:pt x="1115" y="902"/>
                    <a:pt x="1017" y="982"/>
                    <a:pt x="928" y="1063"/>
                  </a:cubicBezTo>
                  <a:cubicBezTo>
                    <a:pt x="945" y="1058"/>
                    <a:pt x="963" y="1056"/>
                    <a:pt x="980" y="1056"/>
                  </a:cubicBezTo>
                  <a:cubicBezTo>
                    <a:pt x="1062" y="1056"/>
                    <a:pt x="1142" y="1104"/>
                    <a:pt x="1187" y="1170"/>
                  </a:cubicBezTo>
                  <a:cubicBezTo>
                    <a:pt x="1249" y="1259"/>
                    <a:pt x="1249" y="1366"/>
                    <a:pt x="1222" y="1464"/>
                  </a:cubicBezTo>
                  <a:cubicBezTo>
                    <a:pt x="1195" y="1562"/>
                    <a:pt x="1142" y="1652"/>
                    <a:pt x="1079" y="1732"/>
                  </a:cubicBezTo>
                  <a:cubicBezTo>
                    <a:pt x="856" y="2008"/>
                    <a:pt x="544" y="2214"/>
                    <a:pt x="196" y="2294"/>
                  </a:cubicBezTo>
                  <a:cubicBezTo>
                    <a:pt x="339" y="2312"/>
                    <a:pt x="464" y="2437"/>
                    <a:pt x="517" y="2570"/>
                  </a:cubicBezTo>
                  <a:cubicBezTo>
                    <a:pt x="562" y="2713"/>
                    <a:pt x="562" y="2865"/>
                    <a:pt x="526" y="3008"/>
                  </a:cubicBezTo>
                  <a:cubicBezTo>
                    <a:pt x="464" y="3347"/>
                    <a:pt x="268" y="3659"/>
                    <a:pt x="0" y="3873"/>
                  </a:cubicBezTo>
                  <a:cubicBezTo>
                    <a:pt x="232" y="3810"/>
                    <a:pt x="446" y="3721"/>
                    <a:pt x="642" y="3596"/>
                  </a:cubicBezTo>
                  <a:cubicBezTo>
                    <a:pt x="821" y="3480"/>
                    <a:pt x="990" y="3329"/>
                    <a:pt x="1062" y="3132"/>
                  </a:cubicBezTo>
                  <a:cubicBezTo>
                    <a:pt x="1133" y="2936"/>
                    <a:pt x="1079" y="2677"/>
                    <a:pt x="883" y="2579"/>
                  </a:cubicBezTo>
                  <a:cubicBezTo>
                    <a:pt x="1267" y="2437"/>
                    <a:pt x="1597" y="2160"/>
                    <a:pt x="1811" y="1812"/>
                  </a:cubicBezTo>
                  <a:cubicBezTo>
                    <a:pt x="1873" y="1723"/>
                    <a:pt x="1918" y="1625"/>
                    <a:pt x="1945" y="1518"/>
                  </a:cubicBezTo>
                  <a:cubicBezTo>
                    <a:pt x="1972" y="1420"/>
                    <a:pt x="1980" y="1321"/>
                    <a:pt x="1954" y="1232"/>
                  </a:cubicBezTo>
                  <a:cubicBezTo>
                    <a:pt x="1917" y="1063"/>
                    <a:pt x="1764" y="918"/>
                    <a:pt x="1602" y="918"/>
                  </a:cubicBezTo>
                  <a:cubicBezTo>
                    <a:pt x="1567" y="918"/>
                    <a:pt x="1533" y="924"/>
                    <a:pt x="1499" y="938"/>
                  </a:cubicBezTo>
                  <a:cubicBezTo>
                    <a:pt x="1606" y="822"/>
                    <a:pt x="1713" y="706"/>
                    <a:pt x="1775" y="563"/>
                  </a:cubicBezTo>
                  <a:cubicBezTo>
                    <a:pt x="1829" y="420"/>
                    <a:pt x="1829" y="242"/>
                    <a:pt x="1731" y="126"/>
                  </a:cubicBezTo>
                  <a:cubicBezTo>
                    <a:pt x="1658" y="37"/>
                    <a:pt x="1548" y="0"/>
                    <a:pt x="1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1270638" y="-144530"/>
              <a:ext cx="851844" cy="383603"/>
            </a:xfrm>
            <a:custGeom>
              <a:avLst/>
              <a:gdLst/>
              <a:ahLst/>
              <a:cxnLst/>
              <a:rect l="l" t="t" r="r" b="b"/>
              <a:pathLst>
                <a:path w="10759" h="4845" extrusionOk="0">
                  <a:moveTo>
                    <a:pt x="10759" y="1"/>
                  </a:moveTo>
                  <a:lnTo>
                    <a:pt x="10759" y="1"/>
                  </a:lnTo>
                  <a:cubicBezTo>
                    <a:pt x="10670" y="188"/>
                    <a:pt x="10545" y="367"/>
                    <a:pt x="10402" y="509"/>
                  </a:cubicBezTo>
                  <a:cubicBezTo>
                    <a:pt x="10125" y="786"/>
                    <a:pt x="9769" y="991"/>
                    <a:pt x="9385" y="1053"/>
                  </a:cubicBezTo>
                  <a:cubicBezTo>
                    <a:pt x="9519" y="1116"/>
                    <a:pt x="9590" y="1285"/>
                    <a:pt x="9563" y="1437"/>
                  </a:cubicBezTo>
                  <a:cubicBezTo>
                    <a:pt x="9528" y="1589"/>
                    <a:pt x="9421" y="1714"/>
                    <a:pt x="9287" y="1794"/>
                  </a:cubicBezTo>
                  <a:cubicBezTo>
                    <a:pt x="9153" y="1865"/>
                    <a:pt x="9001" y="1901"/>
                    <a:pt x="8850" y="1937"/>
                  </a:cubicBezTo>
                  <a:cubicBezTo>
                    <a:pt x="8537" y="1990"/>
                    <a:pt x="8198" y="2026"/>
                    <a:pt x="7877" y="2026"/>
                  </a:cubicBezTo>
                  <a:cubicBezTo>
                    <a:pt x="7538" y="2668"/>
                    <a:pt x="6976" y="3177"/>
                    <a:pt x="6325" y="3498"/>
                  </a:cubicBezTo>
                  <a:cubicBezTo>
                    <a:pt x="5712" y="3800"/>
                    <a:pt x="5027" y="3936"/>
                    <a:pt x="4346" y="3936"/>
                  </a:cubicBezTo>
                  <a:cubicBezTo>
                    <a:pt x="4304" y="3936"/>
                    <a:pt x="4262" y="3936"/>
                    <a:pt x="4220" y="3935"/>
                  </a:cubicBezTo>
                  <a:cubicBezTo>
                    <a:pt x="3176" y="3917"/>
                    <a:pt x="2123" y="3569"/>
                    <a:pt x="1356" y="2855"/>
                  </a:cubicBezTo>
                  <a:cubicBezTo>
                    <a:pt x="642" y="2177"/>
                    <a:pt x="232" y="1160"/>
                    <a:pt x="384" y="188"/>
                  </a:cubicBezTo>
                  <a:lnTo>
                    <a:pt x="375" y="108"/>
                  </a:lnTo>
                  <a:cubicBezTo>
                    <a:pt x="18" y="804"/>
                    <a:pt x="0" y="1660"/>
                    <a:pt x="277" y="2392"/>
                  </a:cubicBezTo>
                  <a:cubicBezTo>
                    <a:pt x="553" y="3123"/>
                    <a:pt x="1097" y="3739"/>
                    <a:pt x="1766" y="4149"/>
                  </a:cubicBezTo>
                  <a:cubicBezTo>
                    <a:pt x="2502" y="4608"/>
                    <a:pt x="3351" y="4844"/>
                    <a:pt x="4191" y="4844"/>
                  </a:cubicBezTo>
                  <a:cubicBezTo>
                    <a:pt x="5326" y="4844"/>
                    <a:pt x="6444" y="4413"/>
                    <a:pt x="7244" y="3516"/>
                  </a:cubicBezTo>
                  <a:cubicBezTo>
                    <a:pt x="7538" y="3177"/>
                    <a:pt x="7806" y="2811"/>
                    <a:pt x="8065" y="2445"/>
                  </a:cubicBezTo>
                  <a:cubicBezTo>
                    <a:pt x="8095" y="2446"/>
                    <a:pt x="8125" y="2447"/>
                    <a:pt x="8155" y="2447"/>
                  </a:cubicBezTo>
                  <a:cubicBezTo>
                    <a:pt x="8609" y="2447"/>
                    <a:pt x="9072" y="2322"/>
                    <a:pt x="9456" y="2079"/>
                  </a:cubicBezTo>
                  <a:cubicBezTo>
                    <a:pt x="9635" y="1963"/>
                    <a:pt x="9804" y="1812"/>
                    <a:pt x="9876" y="1615"/>
                  </a:cubicBezTo>
                  <a:cubicBezTo>
                    <a:pt x="9947" y="1419"/>
                    <a:pt x="9893" y="1160"/>
                    <a:pt x="9697" y="1062"/>
                  </a:cubicBezTo>
                  <a:cubicBezTo>
                    <a:pt x="10081" y="920"/>
                    <a:pt x="10411" y="643"/>
                    <a:pt x="10625" y="295"/>
                  </a:cubicBezTo>
                  <a:cubicBezTo>
                    <a:pt x="10687" y="206"/>
                    <a:pt x="10732" y="108"/>
                    <a:pt x="10759" y="1"/>
                  </a:cubicBezTo>
                  <a:close/>
                </a:path>
              </a:pathLst>
            </a:custGeom>
            <a:solidFill>
              <a:srgbClr val="2B3636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1281880" y="-230986"/>
              <a:ext cx="502999" cy="414402"/>
            </a:xfrm>
            <a:custGeom>
              <a:avLst/>
              <a:gdLst/>
              <a:ahLst/>
              <a:cxnLst/>
              <a:rect l="l" t="t" r="r" b="b"/>
              <a:pathLst>
                <a:path w="6353" h="5234" extrusionOk="0">
                  <a:moveTo>
                    <a:pt x="3757" y="0"/>
                  </a:moveTo>
                  <a:cubicBezTo>
                    <a:pt x="3450" y="0"/>
                    <a:pt x="3160" y="107"/>
                    <a:pt x="2891" y="334"/>
                  </a:cubicBezTo>
                  <a:cubicBezTo>
                    <a:pt x="2624" y="566"/>
                    <a:pt x="2427" y="870"/>
                    <a:pt x="2231" y="1164"/>
                  </a:cubicBezTo>
                  <a:cubicBezTo>
                    <a:pt x="2044" y="1459"/>
                    <a:pt x="1847" y="1762"/>
                    <a:pt x="1580" y="2003"/>
                  </a:cubicBezTo>
                  <a:cubicBezTo>
                    <a:pt x="1357" y="2199"/>
                    <a:pt x="1080" y="2342"/>
                    <a:pt x="822" y="2511"/>
                  </a:cubicBezTo>
                  <a:cubicBezTo>
                    <a:pt x="563" y="2672"/>
                    <a:pt x="313" y="2859"/>
                    <a:pt x="161" y="3118"/>
                  </a:cubicBezTo>
                  <a:cubicBezTo>
                    <a:pt x="81" y="3243"/>
                    <a:pt x="36" y="3385"/>
                    <a:pt x="19" y="3528"/>
                  </a:cubicBezTo>
                  <a:cubicBezTo>
                    <a:pt x="1" y="3689"/>
                    <a:pt x="28" y="3849"/>
                    <a:pt x="117" y="3983"/>
                  </a:cubicBezTo>
                  <a:cubicBezTo>
                    <a:pt x="251" y="4215"/>
                    <a:pt x="527" y="4340"/>
                    <a:pt x="804" y="4358"/>
                  </a:cubicBezTo>
                  <a:cubicBezTo>
                    <a:pt x="832" y="4360"/>
                    <a:pt x="860" y="4361"/>
                    <a:pt x="888" y="4361"/>
                  </a:cubicBezTo>
                  <a:cubicBezTo>
                    <a:pt x="1128" y="4361"/>
                    <a:pt x="1366" y="4297"/>
                    <a:pt x="1598" y="4233"/>
                  </a:cubicBezTo>
                  <a:lnTo>
                    <a:pt x="1598" y="4233"/>
                  </a:lnTo>
                  <a:cubicBezTo>
                    <a:pt x="1410" y="4518"/>
                    <a:pt x="1553" y="4938"/>
                    <a:pt x="1838" y="5107"/>
                  </a:cubicBezTo>
                  <a:cubicBezTo>
                    <a:pt x="1984" y="5195"/>
                    <a:pt x="2148" y="5233"/>
                    <a:pt x="2315" y="5233"/>
                  </a:cubicBezTo>
                  <a:cubicBezTo>
                    <a:pt x="2487" y="5233"/>
                    <a:pt x="2661" y="5193"/>
                    <a:pt x="2820" y="5125"/>
                  </a:cubicBezTo>
                  <a:cubicBezTo>
                    <a:pt x="3132" y="4991"/>
                    <a:pt x="3391" y="4759"/>
                    <a:pt x="3641" y="4527"/>
                  </a:cubicBezTo>
                  <a:cubicBezTo>
                    <a:pt x="3737" y="4790"/>
                    <a:pt x="4022" y="4941"/>
                    <a:pt x="4308" y="4941"/>
                  </a:cubicBezTo>
                  <a:cubicBezTo>
                    <a:pt x="4390" y="4941"/>
                    <a:pt x="4472" y="4928"/>
                    <a:pt x="4550" y="4902"/>
                  </a:cubicBezTo>
                  <a:cubicBezTo>
                    <a:pt x="4889" y="4786"/>
                    <a:pt x="5139" y="4474"/>
                    <a:pt x="5264" y="4135"/>
                  </a:cubicBezTo>
                  <a:cubicBezTo>
                    <a:pt x="5380" y="3796"/>
                    <a:pt x="5398" y="3430"/>
                    <a:pt x="5416" y="3064"/>
                  </a:cubicBezTo>
                  <a:cubicBezTo>
                    <a:pt x="5469" y="3082"/>
                    <a:pt x="5523" y="3090"/>
                    <a:pt x="5576" y="3090"/>
                  </a:cubicBezTo>
                  <a:cubicBezTo>
                    <a:pt x="5851" y="3090"/>
                    <a:pt x="6123" y="2878"/>
                    <a:pt x="6228" y="2609"/>
                  </a:cubicBezTo>
                  <a:cubicBezTo>
                    <a:pt x="6353" y="2297"/>
                    <a:pt x="6290" y="1931"/>
                    <a:pt x="6156" y="1619"/>
                  </a:cubicBezTo>
                  <a:cubicBezTo>
                    <a:pt x="6040" y="1334"/>
                    <a:pt x="5871" y="1075"/>
                    <a:pt x="5657" y="852"/>
                  </a:cubicBezTo>
                  <a:cubicBezTo>
                    <a:pt x="5443" y="638"/>
                    <a:pt x="5211" y="477"/>
                    <a:pt x="4952" y="352"/>
                  </a:cubicBezTo>
                  <a:cubicBezTo>
                    <a:pt x="4729" y="245"/>
                    <a:pt x="4479" y="156"/>
                    <a:pt x="4220" y="76"/>
                  </a:cubicBezTo>
                  <a:cubicBezTo>
                    <a:pt x="4062" y="26"/>
                    <a:pt x="3907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1539032" y="-53007"/>
              <a:ext cx="74187" cy="51305"/>
            </a:xfrm>
            <a:custGeom>
              <a:avLst/>
              <a:gdLst/>
              <a:ahLst/>
              <a:cxnLst/>
              <a:rect l="l" t="t" r="r" b="b"/>
              <a:pathLst>
                <a:path w="937" h="648" extrusionOk="0">
                  <a:moveTo>
                    <a:pt x="183" y="0"/>
                  </a:moveTo>
                  <a:cubicBezTo>
                    <a:pt x="178" y="0"/>
                    <a:pt x="174" y="2"/>
                    <a:pt x="170" y="4"/>
                  </a:cubicBezTo>
                  <a:cubicBezTo>
                    <a:pt x="89" y="58"/>
                    <a:pt x="27" y="129"/>
                    <a:pt x="9" y="227"/>
                  </a:cubicBezTo>
                  <a:cubicBezTo>
                    <a:pt x="0" y="317"/>
                    <a:pt x="18" y="415"/>
                    <a:pt x="80" y="477"/>
                  </a:cubicBezTo>
                  <a:cubicBezTo>
                    <a:pt x="137" y="534"/>
                    <a:pt x="212" y="563"/>
                    <a:pt x="285" y="563"/>
                  </a:cubicBezTo>
                  <a:cubicBezTo>
                    <a:pt x="303" y="563"/>
                    <a:pt x="321" y="561"/>
                    <a:pt x="339" y="558"/>
                  </a:cubicBezTo>
                  <a:cubicBezTo>
                    <a:pt x="390" y="541"/>
                    <a:pt x="438" y="509"/>
                    <a:pt x="472" y="468"/>
                  </a:cubicBezTo>
                  <a:lnTo>
                    <a:pt x="472" y="468"/>
                  </a:lnTo>
                  <a:cubicBezTo>
                    <a:pt x="485" y="507"/>
                    <a:pt x="509" y="541"/>
                    <a:pt x="544" y="566"/>
                  </a:cubicBezTo>
                  <a:cubicBezTo>
                    <a:pt x="593" y="607"/>
                    <a:pt x="664" y="648"/>
                    <a:pt x="731" y="648"/>
                  </a:cubicBezTo>
                  <a:cubicBezTo>
                    <a:pt x="737" y="648"/>
                    <a:pt x="743" y="648"/>
                    <a:pt x="749" y="647"/>
                  </a:cubicBezTo>
                  <a:cubicBezTo>
                    <a:pt x="821" y="638"/>
                    <a:pt x="874" y="593"/>
                    <a:pt x="901" y="531"/>
                  </a:cubicBezTo>
                  <a:cubicBezTo>
                    <a:pt x="937" y="451"/>
                    <a:pt x="919" y="361"/>
                    <a:pt x="901" y="281"/>
                  </a:cubicBezTo>
                  <a:cubicBezTo>
                    <a:pt x="901" y="267"/>
                    <a:pt x="893" y="262"/>
                    <a:pt x="884" y="262"/>
                  </a:cubicBezTo>
                  <a:cubicBezTo>
                    <a:pt x="868" y="262"/>
                    <a:pt x="848" y="277"/>
                    <a:pt x="848" y="299"/>
                  </a:cubicBezTo>
                  <a:cubicBezTo>
                    <a:pt x="865" y="388"/>
                    <a:pt x="892" y="566"/>
                    <a:pt x="758" y="593"/>
                  </a:cubicBezTo>
                  <a:cubicBezTo>
                    <a:pt x="753" y="594"/>
                    <a:pt x="747" y="595"/>
                    <a:pt x="741" y="595"/>
                  </a:cubicBezTo>
                  <a:cubicBezTo>
                    <a:pt x="692" y="595"/>
                    <a:pt x="638" y="564"/>
                    <a:pt x="598" y="540"/>
                  </a:cubicBezTo>
                  <a:cubicBezTo>
                    <a:pt x="544" y="504"/>
                    <a:pt x="509" y="451"/>
                    <a:pt x="517" y="388"/>
                  </a:cubicBezTo>
                  <a:lnTo>
                    <a:pt x="517" y="388"/>
                  </a:lnTo>
                  <a:cubicBezTo>
                    <a:pt x="517" y="388"/>
                    <a:pt x="517" y="388"/>
                    <a:pt x="517" y="388"/>
                  </a:cubicBezTo>
                  <a:cubicBezTo>
                    <a:pt x="523" y="366"/>
                    <a:pt x="508" y="351"/>
                    <a:pt x="492" y="351"/>
                  </a:cubicBezTo>
                  <a:cubicBezTo>
                    <a:pt x="481" y="351"/>
                    <a:pt x="471" y="357"/>
                    <a:pt x="464" y="370"/>
                  </a:cubicBezTo>
                  <a:cubicBezTo>
                    <a:pt x="464" y="370"/>
                    <a:pt x="464" y="370"/>
                    <a:pt x="464" y="370"/>
                  </a:cubicBezTo>
                  <a:lnTo>
                    <a:pt x="464" y="370"/>
                  </a:lnTo>
                  <a:cubicBezTo>
                    <a:pt x="432" y="456"/>
                    <a:pt x="352" y="506"/>
                    <a:pt x="270" y="506"/>
                  </a:cubicBezTo>
                  <a:cubicBezTo>
                    <a:pt x="215" y="506"/>
                    <a:pt x="159" y="483"/>
                    <a:pt x="116" y="433"/>
                  </a:cubicBezTo>
                  <a:cubicBezTo>
                    <a:pt x="9" y="308"/>
                    <a:pt x="71" y="129"/>
                    <a:pt x="196" y="49"/>
                  </a:cubicBezTo>
                  <a:cubicBezTo>
                    <a:pt x="226" y="34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1546791" y="-13342"/>
              <a:ext cx="52335" cy="36579"/>
            </a:xfrm>
            <a:custGeom>
              <a:avLst/>
              <a:gdLst/>
              <a:ahLst/>
              <a:cxnLst/>
              <a:rect l="l" t="t" r="r" b="b"/>
              <a:pathLst>
                <a:path w="661" h="462" extrusionOk="0">
                  <a:moveTo>
                    <a:pt x="111" y="1"/>
                  </a:moveTo>
                  <a:cubicBezTo>
                    <a:pt x="103" y="1"/>
                    <a:pt x="95" y="4"/>
                    <a:pt x="89" y="12"/>
                  </a:cubicBezTo>
                  <a:cubicBezTo>
                    <a:pt x="0" y="155"/>
                    <a:pt x="72" y="342"/>
                    <a:pt x="214" y="422"/>
                  </a:cubicBezTo>
                  <a:cubicBezTo>
                    <a:pt x="260" y="448"/>
                    <a:pt x="312" y="461"/>
                    <a:pt x="365" y="461"/>
                  </a:cubicBezTo>
                  <a:cubicBezTo>
                    <a:pt x="457" y="461"/>
                    <a:pt x="550" y="422"/>
                    <a:pt x="607" y="342"/>
                  </a:cubicBezTo>
                  <a:cubicBezTo>
                    <a:pt x="651" y="271"/>
                    <a:pt x="660" y="181"/>
                    <a:pt x="634" y="101"/>
                  </a:cubicBezTo>
                  <a:cubicBezTo>
                    <a:pt x="630" y="91"/>
                    <a:pt x="620" y="86"/>
                    <a:pt x="609" y="86"/>
                  </a:cubicBezTo>
                  <a:cubicBezTo>
                    <a:pt x="592" y="86"/>
                    <a:pt x="575" y="97"/>
                    <a:pt x="580" y="119"/>
                  </a:cubicBezTo>
                  <a:cubicBezTo>
                    <a:pt x="607" y="190"/>
                    <a:pt x="589" y="271"/>
                    <a:pt x="544" y="333"/>
                  </a:cubicBezTo>
                  <a:cubicBezTo>
                    <a:pt x="498" y="380"/>
                    <a:pt x="430" y="406"/>
                    <a:pt x="367" y="406"/>
                  </a:cubicBezTo>
                  <a:cubicBezTo>
                    <a:pt x="357" y="406"/>
                    <a:pt x="348" y="406"/>
                    <a:pt x="339" y="404"/>
                  </a:cubicBezTo>
                  <a:cubicBezTo>
                    <a:pt x="179" y="387"/>
                    <a:pt x="45" y="190"/>
                    <a:pt x="134" y="39"/>
                  </a:cubicBezTo>
                  <a:cubicBezTo>
                    <a:pt x="153" y="20"/>
                    <a:pt x="132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1281880" y="-203117"/>
              <a:ext cx="502999" cy="386532"/>
            </a:xfrm>
            <a:custGeom>
              <a:avLst/>
              <a:gdLst/>
              <a:ahLst/>
              <a:cxnLst/>
              <a:rect l="l" t="t" r="r" b="b"/>
              <a:pathLst>
                <a:path w="6353" h="4882" extrusionOk="0">
                  <a:moveTo>
                    <a:pt x="4952" y="0"/>
                  </a:moveTo>
                  <a:lnTo>
                    <a:pt x="4952" y="0"/>
                  </a:lnTo>
                  <a:cubicBezTo>
                    <a:pt x="5104" y="107"/>
                    <a:pt x="5246" y="232"/>
                    <a:pt x="5362" y="375"/>
                  </a:cubicBezTo>
                  <a:cubicBezTo>
                    <a:pt x="5567" y="634"/>
                    <a:pt x="5692" y="955"/>
                    <a:pt x="5719" y="1285"/>
                  </a:cubicBezTo>
                  <a:cubicBezTo>
                    <a:pt x="5737" y="1472"/>
                    <a:pt x="5728" y="1660"/>
                    <a:pt x="5639" y="1811"/>
                  </a:cubicBezTo>
                  <a:cubicBezTo>
                    <a:pt x="5556" y="1961"/>
                    <a:pt x="5395" y="2072"/>
                    <a:pt x="5229" y="2072"/>
                  </a:cubicBezTo>
                  <a:cubicBezTo>
                    <a:pt x="5217" y="2072"/>
                    <a:pt x="5205" y="2071"/>
                    <a:pt x="5193" y="2070"/>
                  </a:cubicBezTo>
                  <a:cubicBezTo>
                    <a:pt x="5148" y="2355"/>
                    <a:pt x="5077" y="2641"/>
                    <a:pt x="4970" y="2900"/>
                  </a:cubicBezTo>
                  <a:cubicBezTo>
                    <a:pt x="4863" y="3167"/>
                    <a:pt x="4684" y="3408"/>
                    <a:pt x="4435" y="3542"/>
                  </a:cubicBezTo>
                  <a:cubicBezTo>
                    <a:pt x="4350" y="3587"/>
                    <a:pt x="4257" y="3619"/>
                    <a:pt x="4164" y="3619"/>
                  </a:cubicBezTo>
                  <a:cubicBezTo>
                    <a:pt x="4129" y="3619"/>
                    <a:pt x="4094" y="3614"/>
                    <a:pt x="4060" y="3604"/>
                  </a:cubicBezTo>
                  <a:cubicBezTo>
                    <a:pt x="3935" y="3569"/>
                    <a:pt x="3828" y="3444"/>
                    <a:pt x="3810" y="3310"/>
                  </a:cubicBezTo>
                  <a:cubicBezTo>
                    <a:pt x="3498" y="3747"/>
                    <a:pt x="2980" y="4006"/>
                    <a:pt x="2445" y="4033"/>
                  </a:cubicBezTo>
                  <a:cubicBezTo>
                    <a:pt x="2423" y="4035"/>
                    <a:pt x="2401" y="4036"/>
                    <a:pt x="2379" y="4036"/>
                  </a:cubicBezTo>
                  <a:cubicBezTo>
                    <a:pt x="2303" y="4036"/>
                    <a:pt x="2229" y="4023"/>
                    <a:pt x="2160" y="3988"/>
                  </a:cubicBezTo>
                  <a:cubicBezTo>
                    <a:pt x="2070" y="3943"/>
                    <a:pt x="2008" y="3854"/>
                    <a:pt x="1990" y="3756"/>
                  </a:cubicBezTo>
                  <a:cubicBezTo>
                    <a:pt x="1972" y="3658"/>
                    <a:pt x="1999" y="3560"/>
                    <a:pt x="2062" y="3479"/>
                  </a:cubicBezTo>
                  <a:lnTo>
                    <a:pt x="2062" y="3479"/>
                  </a:lnTo>
                  <a:cubicBezTo>
                    <a:pt x="1749" y="3595"/>
                    <a:pt x="1410" y="3658"/>
                    <a:pt x="1080" y="3658"/>
                  </a:cubicBezTo>
                  <a:cubicBezTo>
                    <a:pt x="786" y="3658"/>
                    <a:pt x="483" y="3613"/>
                    <a:pt x="251" y="3444"/>
                  </a:cubicBezTo>
                  <a:cubicBezTo>
                    <a:pt x="152" y="3372"/>
                    <a:pt x="72" y="3283"/>
                    <a:pt x="19" y="3176"/>
                  </a:cubicBezTo>
                  <a:lnTo>
                    <a:pt x="19" y="3176"/>
                  </a:lnTo>
                  <a:cubicBezTo>
                    <a:pt x="1" y="3337"/>
                    <a:pt x="28" y="3497"/>
                    <a:pt x="117" y="3631"/>
                  </a:cubicBezTo>
                  <a:cubicBezTo>
                    <a:pt x="251" y="3863"/>
                    <a:pt x="527" y="3988"/>
                    <a:pt x="804" y="4006"/>
                  </a:cubicBezTo>
                  <a:cubicBezTo>
                    <a:pt x="832" y="4008"/>
                    <a:pt x="860" y="4009"/>
                    <a:pt x="888" y="4009"/>
                  </a:cubicBezTo>
                  <a:cubicBezTo>
                    <a:pt x="1128" y="4009"/>
                    <a:pt x="1366" y="3945"/>
                    <a:pt x="1598" y="3881"/>
                  </a:cubicBezTo>
                  <a:lnTo>
                    <a:pt x="1598" y="3881"/>
                  </a:lnTo>
                  <a:cubicBezTo>
                    <a:pt x="1410" y="4166"/>
                    <a:pt x="1553" y="4586"/>
                    <a:pt x="1838" y="4755"/>
                  </a:cubicBezTo>
                  <a:cubicBezTo>
                    <a:pt x="1984" y="4843"/>
                    <a:pt x="2148" y="4881"/>
                    <a:pt x="2315" y="4881"/>
                  </a:cubicBezTo>
                  <a:cubicBezTo>
                    <a:pt x="2487" y="4881"/>
                    <a:pt x="2661" y="4841"/>
                    <a:pt x="2820" y="4773"/>
                  </a:cubicBezTo>
                  <a:cubicBezTo>
                    <a:pt x="3132" y="4639"/>
                    <a:pt x="3391" y="4407"/>
                    <a:pt x="3641" y="4175"/>
                  </a:cubicBezTo>
                  <a:cubicBezTo>
                    <a:pt x="3737" y="4438"/>
                    <a:pt x="4022" y="4589"/>
                    <a:pt x="4308" y="4589"/>
                  </a:cubicBezTo>
                  <a:cubicBezTo>
                    <a:pt x="4390" y="4589"/>
                    <a:pt x="4472" y="4576"/>
                    <a:pt x="4550" y="4550"/>
                  </a:cubicBezTo>
                  <a:cubicBezTo>
                    <a:pt x="4889" y="4434"/>
                    <a:pt x="5139" y="4122"/>
                    <a:pt x="5264" y="3783"/>
                  </a:cubicBezTo>
                  <a:cubicBezTo>
                    <a:pt x="5380" y="3444"/>
                    <a:pt x="5398" y="3078"/>
                    <a:pt x="5416" y="2712"/>
                  </a:cubicBezTo>
                  <a:cubicBezTo>
                    <a:pt x="5469" y="2730"/>
                    <a:pt x="5523" y="2738"/>
                    <a:pt x="5576" y="2738"/>
                  </a:cubicBezTo>
                  <a:cubicBezTo>
                    <a:pt x="5851" y="2738"/>
                    <a:pt x="6123" y="2526"/>
                    <a:pt x="6228" y="2257"/>
                  </a:cubicBezTo>
                  <a:cubicBezTo>
                    <a:pt x="6353" y="1945"/>
                    <a:pt x="6290" y="1579"/>
                    <a:pt x="6156" y="1267"/>
                  </a:cubicBezTo>
                  <a:cubicBezTo>
                    <a:pt x="6040" y="982"/>
                    <a:pt x="5871" y="723"/>
                    <a:pt x="5657" y="500"/>
                  </a:cubicBezTo>
                  <a:cubicBezTo>
                    <a:pt x="5443" y="286"/>
                    <a:pt x="5211" y="125"/>
                    <a:pt x="4952" y="0"/>
                  </a:cubicBezTo>
                  <a:close/>
                </a:path>
              </a:pathLst>
            </a:custGeom>
            <a:solidFill>
              <a:srgbClr val="2B3636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1329938" y="-576255"/>
              <a:ext cx="168880" cy="136577"/>
            </a:xfrm>
            <a:custGeom>
              <a:avLst/>
              <a:gdLst/>
              <a:ahLst/>
              <a:cxnLst/>
              <a:rect l="l" t="t" r="r" b="b"/>
              <a:pathLst>
                <a:path w="2133" h="1725" extrusionOk="0">
                  <a:moveTo>
                    <a:pt x="633" y="1"/>
                  </a:moveTo>
                  <a:cubicBezTo>
                    <a:pt x="622" y="1"/>
                    <a:pt x="610" y="1"/>
                    <a:pt x="598" y="3"/>
                  </a:cubicBezTo>
                  <a:cubicBezTo>
                    <a:pt x="500" y="12"/>
                    <a:pt x="411" y="83"/>
                    <a:pt x="348" y="164"/>
                  </a:cubicBezTo>
                  <a:cubicBezTo>
                    <a:pt x="179" y="396"/>
                    <a:pt x="170" y="735"/>
                    <a:pt x="330" y="975"/>
                  </a:cubicBezTo>
                  <a:cubicBezTo>
                    <a:pt x="293" y="947"/>
                    <a:pt x="249" y="934"/>
                    <a:pt x="204" y="934"/>
                  </a:cubicBezTo>
                  <a:cubicBezTo>
                    <a:pt x="164" y="934"/>
                    <a:pt x="124" y="945"/>
                    <a:pt x="90" y="966"/>
                  </a:cubicBezTo>
                  <a:cubicBezTo>
                    <a:pt x="27" y="1020"/>
                    <a:pt x="0" y="1118"/>
                    <a:pt x="27" y="1198"/>
                  </a:cubicBezTo>
                  <a:cubicBezTo>
                    <a:pt x="72" y="1297"/>
                    <a:pt x="188" y="1350"/>
                    <a:pt x="295" y="1359"/>
                  </a:cubicBezTo>
                  <a:cubicBezTo>
                    <a:pt x="315" y="1361"/>
                    <a:pt x="335" y="1362"/>
                    <a:pt x="356" y="1362"/>
                  </a:cubicBezTo>
                  <a:cubicBezTo>
                    <a:pt x="498" y="1362"/>
                    <a:pt x="647" y="1323"/>
                    <a:pt x="790" y="1323"/>
                  </a:cubicBezTo>
                  <a:cubicBezTo>
                    <a:pt x="828" y="1323"/>
                    <a:pt x="865" y="1326"/>
                    <a:pt x="901" y="1332"/>
                  </a:cubicBezTo>
                  <a:cubicBezTo>
                    <a:pt x="1276" y="1413"/>
                    <a:pt x="1624" y="1555"/>
                    <a:pt x="1972" y="1725"/>
                  </a:cubicBezTo>
                  <a:cubicBezTo>
                    <a:pt x="2034" y="1689"/>
                    <a:pt x="2088" y="1644"/>
                    <a:pt x="2115" y="1573"/>
                  </a:cubicBezTo>
                  <a:cubicBezTo>
                    <a:pt x="2133" y="1511"/>
                    <a:pt x="2133" y="1430"/>
                    <a:pt x="2079" y="1377"/>
                  </a:cubicBezTo>
                  <a:cubicBezTo>
                    <a:pt x="2052" y="1344"/>
                    <a:pt x="2008" y="1325"/>
                    <a:pt x="1966" y="1325"/>
                  </a:cubicBezTo>
                  <a:cubicBezTo>
                    <a:pt x="1939" y="1325"/>
                    <a:pt x="1913" y="1333"/>
                    <a:pt x="1892" y="1350"/>
                  </a:cubicBezTo>
                  <a:cubicBezTo>
                    <a:pt x="1981" y="1243"/>
                    <a:pt x="1990" y="1082"/>
                    <a:pt x="1901" y="975"/>
                  </a:cubicBezTo>
                  <a:cubicBezTo>
                    <a:pt x="1847" y="904"/>
                    <a:pt x="1758" y="864"/>
                    <a:pt x="1667" y="864"/>
                  </a:cubicBezTo>
                  <a:cubicBezTo>
                    <a:pt x="1622" y="864"/>
                    <a:pt x="1576" y="874"/>
                    <a:pt x="1535" y="895"/>
                  </a:cubicBezTo>
                  <a:cubicBezTo>
                    <a:pt x="1597" y="797"/>
                    <a:pt x="1606" y="672"/>
                    <a:pt x="1562" y="574"/>
                  </a:cubicBezTo>
                  <a:cubicBezTo>
                    <a:pt x="1517" y="467"/>
                    <a:pt x="1419" y="396"/>
                    <a:pt x="1312" y="378"/>
                  </a:cubicBezTo>
                  <a:cubicBezTo>
                    <a:pt x="1303" y="377"/>
                    <a:pt x="1295" y="377"/>
                    <a:pt x="1287" y="377"/>
                  </a:cubicBezTo>
                  <a:cubicBezTo>
                    <a:pt x="1179" y="377"/>
                    <a:pt x="1076" y="429"/>
                    <a:pt x="1026" y="520"/>
                  </a:cubicBezTo>
                  <a:cubicBezTo>
                    <a:pt x="1008" y="396"/>
                    <a:pt x="982" y="271"/>
                    <a:pt x="910" y="164"/>
                  </a:cubicBezTo>
                  <a:cubicBezTo>
                    <a:pt x="854" y="75"/>
                    <a:pt x="746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1347593" y="-544427"/>
              <a:ext cx="128659" cy="89230"/>
            </a:xfrm>
            <a:custGeom>
              <a:avLst/>
              <a:gdLst/>
              <a:ahLst/>
              <a:cxnLst/>
              <a:rect l="l" t="t" r="r" b="b"/>
              <a:pathLst>
                <a:path w="1625" h="1127" extrusionOk="0">
                  <a:moveTo>
                    <a:pt x="391" y="0"/>
                  </a:moveTo>
                  <a:cubicBezTo>
                    <a:pt x="382" y="0"/>
                    <a:pt x="374" y="1"/>
                    <a:pt x="366" y="2"/>
                  </a:cubicBezTo>
                  <a:cubicBezTo>
                    <a:pt x="313" y="11"/>
                    <a:pt x="277" y="47"/>
                    <a:pt x="250" y="92"/>
                  </a:cubicBezTo>
                  <a:cubicBezTo>
                    <a:pt x="188" y="181"/>
                    <a:pt x="170" y="306"/>
                    <a:pt x="188" y="413"/>
                  </a:cubicBezTo>
                  <a:cubicBezTo>
                    <a:pt x="206" y="529"/>
                    <a:pt x="250" y="636"/>
                    <a:pt x="304" y="734"/>
                  </a:cubicBezTo>
                  <a:cubicBezTo>
                    <a:pt x="259" y="707"/>
                    <a:pt x="206" y="672"/>
                    <a:pt x="152" y="663"/>
                  </a:cubicBezTo>
                  <a:cubicBezTo>
                    <a:pt x="144" y="661"/>
                    <a:pt x="136" y="661"/>
                    <a:pt x="128" y="661"/>
                  </a:cubicBezTo>
                  <a:cubicBezTo>
                    <a:pt x="74" y="661"/>
                    <a:pt x="25" y="687"/>
                    <a:pt x="9" y="734"/>
                  </a:cubicBezTo>
                  <a:cubicBezTo>
                    <a:pt x="0" y="770"/>
                    <a:pt x="9" y="814"/>
                    <a:pt x="36" y="841"/>
                  </a:cubicBezTo>
                  <a:cubicBezTo>
                    <a:pt x="63" y="868"/>
                    <a:pt x="90" y="886"/>
                    <a:pt x="125" y="903"/>
                  </a:cubicBezTo>
                  <a:cubicBezTo>
                    <a:pt x="241" y="850"/>
                    <a:pt x="348" y="823"/>
                    <a:pt x="473" y="823"/>
                  </a:cubicBezTo>
                  <a:cubicBezTo>
                    <a:pt x="589" y="823"/>
                    <a:pt x="714" y="850"/>
                    <a:pt x="830" y="877"/>
                  </a:cubicBezTo>
                  <a:cubicBezTo>
                    <a:pt x="1089" y="930"/>
                    <a:pt x="1330" y="1028"/>
                    <a:pt x="1571" y="1127"/>
                  </a:cubicBezTo>
                  <a:cubicBezTo>
                    <a:pt x="1588" y="1100"/>
                    <a:pt x="1606" y="1082"/>
                    <a:pt x="1615" y="1046"/>
                  </a:cubicBezTo>
                  <a:cubicBezTo>
                    <a:pt x="1615" y="1019"/>
                    <a:pt x="1624" y="993"/>
                    <a:pt x="1606" y="966"/>
                  </a:cubicBezTo>
                  <a:cubicBezTo>
                    <a:pt x="1597" y="939"/>
                    <a:pt x="1571" y="921"/>
                    <a:pt x="1544" y="912"/>
                  </a:cubicBezTo>
                  <a:cubicBezTo>
                    <a:pt x="1519" y="898"/>
                    <a:pt x="1492" y="891"/>
                    <a:pt x="1463" y="891"/>
                  </a:cubicBezTo>
                  <a:cubicBezTo>
                    <a:pt x="1440" y="891"/>
                    <a:pt x="1416" y="895"/>
                    <a:pt x="1392" y="903"/>
                  </a:cubicBezTo>
                  <a:cubicBezTo>
                    <a:pt x="1428" y="877"/>
                    <a:pt x="1446" y="832"/>
                    <a:pt x="1446" y="796"/>
                  </a:cubicBezTo>
                  <a:cubicBezTo>
                    <a:pt x="1446" y="752"/>
                    <a:pt x="1428" y="707"/>
                    <a:pt x="1392" y="689"/>
                  </a:cubicBezTo>
                  <a:cubicBezTo>
                    <a:pt x="1362" y="666"/>
                    <a:pt x="1329" y="658"/>
                    <a:pt x="1294" y="658"/>
                  </a:cubicBezTo>
                  <a:cubicBezTo>
                    <a:pt x="1276" y="658"/>
                    <a:pt x="1258" y="660"/>
                    <a:pt x="1240" y="663"/>
                  </a:cubicBezTo>
                  <a:cubicBezTo>
                    <a:pt x="1178" y="663"/>
                    <a:pt x="1124" y="680"/>
                    <a:pt x="1089" y="725"/>
                  </a:cubicBezTo>
                  <a:cubicBezTo>
                    <a:pt x="1116" y="680"/>
                    <a:pt x="1142" y="627"/>
                    <a:pt x="1151" y="573"/>
                  </a:cubicBezTo>
                  <a:cubicBezTo>
                    <a:pt x="1160" y="520"/>
                    <a:pt x="1151" y="466"/>
                    <a:pt x="1116" y="422"/>
                  </a:cubicBezTo>
                  <a:cubicBezTo>
                    <a:pt x="1085" y="386"/>
                    <a:pt x="1040" y="371"/>
                    <a:pt x="994" y="371"/>
                  </a:cubicBezTo>
                  <a:cubicBezTo>
                    <a:pt x="959" y="371"/>
                    <a:pt x="923" y="380"/>
                    <a:pt x="893" y="395"/>
                  </a:cubicBezTo>
                  <a:cubicBezTo>
                    <a:pt x="821" y="440"/>
                    <a:pt x="768" y="502"/>
                    <a:pt x="714" y="573"/>
                  </a:cubicBezTo>
                  <a:cubicBezTo>
                    <a:pt x="750" y="475"/>
                    <a:pt x="741" y="368"/>
                    <a:pt x="705" y="270"/>
                  </a:cubicBezTo>
                  <a:cubicBezTo>
                    <a:pt x="669" y="181"/>
                    <a:pt x="598" y="92"/>
                    <a:pt x="509" y="38"/>
                  </a:cubicBezTo>
                  <a:cubicBezTo>
                    <a:pt x="472" y="16"/>
                    <a:pt x="429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1240948" y="-485128"/>
              <a:ext cx="404822" cy="414006"/>
            </a:xfrm>
            <a:custGeom>
              <a:avLst/>
              <a:gdLst/>
              <a:ahLst/>
              <a:cxnLst/>
              <a:rect l="l" t="t" r="r" b="b"/>
              <a:pathLst>
                <a:path w="5113" h="5229" extrusionOk="0">
                  <a:moveTo>
                    <a:pt x="1978" y="1"/>
                  </a:moveTo>
                  <a:cubicBezTo>
                    <a:pt x="1950" y="1"/>
                    <a:pt x="1921" y="1"/>
                    <a:pt x="1892" y="3"/>
                  </a:cubicBezTo>
                  <a:cubicBezTo>
                    <a:pt x="1758" y="12"/>
                    <a:pt x="1633" y="39"/>
                    <a:pt x="1508" y="83"/>
                  </a:cubicBezTo>
                  <a:cubicBezTo>
                    <a:pt x="1463" y="101"/>
                    <a:pt x="1428" y="110"/>
                    <a:pt x="1392" y="128"/>
                  </a:cubicBezTo>
                  <a:cubicBezTo>
                    <a:pt x="1374" y="137"/>
                    <a:pt x="1347" y="146"/>
                    <a:pt x="1330" y="163"/>
                  </a:cubicBezTo>
                  <a:cubicBezTo>
                    <a:pt x="1267" y="190"/>
                    <a:pt x="1205" y="235"/>
                    <a:pt x="1142" y="270"/>
                  </a:cubicBezTo>
                  <a:cubicBezTo>
                    <a:pt x="901" y="449"/>
                    <a:pt x="705" y="708"/>
                    <a:pt x="607" y="993"/>
                  </a:cubicBezTo>
                  <a:cubicBezTo>
                    <a:pt x="491" y="1323"/>
                    <a:pt x="500" y="1680"/>
                    <a:pt x="536" y="2028"/>
                  </a:cubicBezTo>
                  <a:cubicBezTo>
                    <a:pt x="562" y="2367"/>
                    <a:pt x="625" y="2715"/>
                    <a:pt x="607" y="3063"/>
                  </a:cubicBezTo>
                  <a:cubicBezTo>
                    <a:pt x="589" y="3411"/>
                    <a:pt x="482" y="3767"/>
                    <a:pt x="241" y="4017"/>
                  </a:cubicBezTo>
                  <a:cubicBezTo>
                    <a:pt x="152" y="4115"/>
                    <a:pt x="45" y="4196"/>
                    <a:pt x="9" y="4321"/>
                  </a:cubicBezTo>
                  <a:cubicBezTo>
                    <a:pt x="0" y="4374"/>
                    <a:pt x="0" y="4428"/>
                    <a:pt x="18" y="4481"/>
                  </a:cubicBezTo>
                  <a:cubicBezTo>
                    <a:pt x="54" y="4579"/>
                    <a:pt x="134" y="4669"/>
                    <a:pt x="223" y="4713"/>
                  </a:cubicBezTo>
                  <a:cubicBezTo>
                    <a:pt x="366" y="4784"/>
                    <a:pt x="536" y="4793"/>
                    <a:pt x="696" y="4802"/>
                  </a:cubicBezTo>
                  <a:cubicBezTo>
                    <a:pt x="750" y="4972"/>
                    <a:pt x="884" y="5123"/>
                    <a:pt x="1062" y="5159"/>
                  </a:cubicBezTo>
                  <a:cubicBezTo>
                    <a:pt x="1100" y="5169"/>
                    <a:pt x="1139" y="5173"/>
                    <a:pt x="1178" y="5173"/>
                  </a:cubicBezTo>
                  <a:cubicBezTo>
                    <a:pt x="1321" y="5173"/>
                    <a:pt x="1463" y="5111"/>
                    <a:pt x="1562" y="4999"/>
                  </a:cubicBezTo>
                  <a:cubicBezTo>
                    <a:pt x="1676" y="5142"/>
                    <a:pt x="1867" y="5228"/>
                    <a:pt x="2053" y="5228"/>
                  </a:cubicBezTo>
                  <a:cubicBezTo>
                    <a:pt x="2098" y="5228"/>
                    <a:pt x="2143" y="5223"/>
                    <a:pt x="2186" y="5213"/>
                  </a:cubicBezTo>
                  <a:cubicBezTo>
                    <a:pt x="2418" y="5159"/>
                    <a:pt x="2605" y="4972"/>
                    <a:pt x="2659" y="4749"/>
                  </a:cubicBezTo>
                  <a:cubicBezTo>
                    <a:pt x="2776" y="4855"/>
                    <a:pt x="2921" y="4915"/>
                    <a:pt x="3068" y="4915"/>
                  </a:cubicBezTo>
                  <a:cubicBezTo>
                    <a:pt x="3156" y="4915"/>
                    <a:pt x="3244" y="4894"/>
                    <a:pt x="3328" y="4847"/>
                  </a:cubicBezTo>
                  <a:cubicBezTo>
                    <a:pt x="3506" y="4749"/>
                    <a:pt x="3631" y="4544"/>
                    <a:pt x="3640" y="4338"/>
                  </a:cubicBezTo>
                  <a:cubicBezTo>
                    <a:pt x="3640" y="4294"/>
                    <a:pt x="3631" y="4249"/>
                    <a:pt x="3631" y="4205"/>
                  </a:cubicBezTo>
                  <a:lnTo>
                    <a:pt x="3631" y="4205"/>
                  </a:lnTo>
                  <a:cubicBezTo>
                    <a:pt x="3681" y="4261"/>
                    <a:pt x="3758" y="4295"/>
                    <a:pt x="3833" y="4295"/>
                  </a:cubicBezTo>
                  <a:cubicBezTo>
                    <a:pt x="3865" y="4295"/>
                    <a:pt x="3896" y="4289"/>
                    <a:pt x="3926" y="4276"/>
                  </a:cubicBezTo>
                  <a:cubicBezTo>
                    <a:pt x="4033" y="4240"/>
                    <a:pt x="4104" y="4142"/>
                    <a:pt x="4113" y="4026"/>
                  </a:cubicBezTo>
                  <a:cubicBezTo>
                    <a:pt x="4158" y="4034"/>
                    <a:pt x="4204" y="4037"/>
                    <a:pt x="4249" y="4037"/>
                  </a:cubicBezTo>
                  <a:cubicBezTo>
                    <a:pt x="4529" y="4037"/>
                    <a:pt x="4810" y="3901"/>
                    <a:pt x="4978" y="3678"/>
                  </a:cubicBezTo>
                  <a:cubicBezTo>
                    <a:pt x="5059" y="3562"/>
                    <a:pt x="5112" y="3428"/>
                    <a:pt x="5067" y="3295"/>
                  </a:cubicBezTo>
                  <a:cubicBezTo>
                    <a:pt x="5014" y="3098"/>
                    <a:pt x="4782" y="3018"/>
                    <a:pt x="4604" y="2920"/>
                  </a:cubicBezTo>
                  <a:cubicBezTo>
                    <a:pt x="3899" y="2527"/>
                    <a:pt x="3801" y="1671"/>
                    <a:pt x="3462" y="1020"/>
                  </a:cubicBezTo>
                  <a:cubicBezTo>
                    <a:pt x="3239" y="583"/>
                    <a:pt x="2900" y="208"/>
                    <a:pt x="2418" y="65"/>
                  </a:cubicBezTo>
                  <a:cubicBezTo>
                    <a:pt x="2276" y="20"/>
                    <a:pt x="2128" y="1"/>
                    <a:pt x="1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1406893" y="-464780"/>
              <a:ext cx="58035" cy="68011"/>
            </a:xfrm>
            <a:custGeom>
              <a:avLst/>
              <a:gdLst/>
              <a:ahLst/>
              <a:cxnLst/>
              <a:rect l="l" t="t" r="r" b="b"/>
              <a:pathLst>
                <a:path w="733" h="859" extrusionOk="0">
                  <a:moveTo>
                    <a:pt x="151" y="0"/>
                  </a:moveTo>
                  <a:cubicBezTo>
                    <a:pt x="110" y="0"/>
                    <a:pt x="72" y="12"/>
                    <a:pt x="45" y="49"/>
                  </a:cubicBezTo>
                  <a:cubicBezTo>
                    <a:pt x="1" y="112"/>
                    <a:pt x="28" y="210"/>
                    <a:pt x="36" y="272"/>
                  </a:cubicBezTo>
                  <a:cubicBezTo>
                    <a:pt x="72" y="451"/>
                    <a:pt x="161" y="620"/>
                    <a:pt x="295" y="745"/>
                  </a:cubicBezTo>
                  <a:cubicBezTo>
                    <a:pt x="340" y="790"/>
                    <a:pt x="393" y="825"/>
                    <a:pt x="447" y="843"/>
                  </a:cubicBezTo>
                  <a:cubicBezTo>
                    <a:pt x="471" y="854"/>
                    <a:pt x="497" y="859"/>
                    <a:pt x="523" y="859"/>
                  </a:cubicBezTo>
                  <a:cubicBezTo>
                    <a:pt x="563" y="859"/>
                    <a:pt x="602" y="847"/>
                    <a:pt x="634" y="825"/>
                  </a:cubicBezTo>
                  <a:cubicBezTo>
                    <a:pt x="706" y="781"/>
                    <a:pt x="732" y="683"/>
                    <a:pt x="723" y="593"/>
                  </a:cubicBezTo>
                  <a:cubicBezTo>
                    <a:pt x="714" y="424"/>
                    <a:pt x="643" y="263"/>
                    <a:pt x="518" y="156"/>
                  </a:cubicBezTo>
                  <a:cubicBezTo>
                    <a:pt x="438" y="85"/>
                    <a:pt x="340" y="31"/>
                    <a:pt x="233" y="13"/>
                  </a:cubicBezTo>
                  <a:cubicBezTo>
                    <a:pt x="207" y="6"/>
                    <a:pt x="178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1471181" y="-432399"/>
              <a:ext cx="22011" cy="33174"/>
            </a:xfrm>
            <a:custGeom>
              <a:avLst/>
              <a:gdLst/>
              <a:ahLst/>
              <a:cxnLst/>
              <a:rect l="l" t="t" r="r" b="b"/>
              <a:pathLst>
                <a:path w="278" h="419" extrusionOk="0">
                  <a:moveTo>
                    <a:pt x="143" y="0"/>
                  </a:moveTo>
                  <a:cubicBezTo>
                    <a:pt x="71" y="0"/>
                    <a:pt x="23" y="127"/>
                    <a:pt x="10" y="193"/>
                  </a:cubicBezTo>
                  <a:cubicBezTo>
                    <a:pt x="1" y="247"/>
                    <a:pt x="1" y="309"/>
                    <a:pt x="36" y="363"/>
                  </a:cubicBezTo>
                  <a:cubicBezTo>
                    <a:pt x="62" y="395"/>
                    <a:pt x="102" y="418"/>
                    <a:pt x="142" y="418"/>
                  </a:cubicBezTo>
                  <a:cubicBezTo>
                    <a:pt x="158" y="418"/>
                    <a:pt x="173" y="415"/>
                    <a:pt x="188" y="407"/>
                  </a:cubicBezTo>
                  <a:cubicBezTo>
                    <a:pt x="224" y="389"/>
                    <a:pt x="250" y="354"/>
                    <a:pt x="259" y="318"/>
                  </a:cubicBezTo>
                  <a:cubicBezTo>
                    <a:pt x="277" y="274"/>
                    <a:pt x="268" y="238"/>
                    <a:pt x="268" y="193"/>
                  </a:cubicBezTo>
                  <a:cubicBezTo>
                    <a:pt x="259" y="140"/>
                    <a:pt x="250" y="86"/>
                    <a:pt x="224" y="51"/>
                  </a:cubicBezTo>
                  <a:cubicBezTo>
                    <a:pt x="194" y="14"/>
                    <a:pt x="167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1455901" y="-402155"/>
              <a:ext cx="21615" cy="20269"/>
            </a:xfrm>
            <a:custGeom>
              <a:avLst/>
              <a:gdLst/>
              <a:ahLst/>
              <a:cxnLst/>
              <a:rect l="l" t="t" r="r" b="b"/>
              <a:pathLst>
                <a:path w="273" h="256" extrusionOk="0">
                  <a:moveTo>
                    <a:pt x="149" y="0"/>
                  </a:moveTo>
                  <a:cubicBezTo>
                    <a:pt x="138" y="0"/>
                    <a:pt x="126" y="2"/>
                    <a:pt x="113" y="7"/>
                  </a:cubicBezTo>
                  <a:cubicBezTo>
                    <a:pt x="0" y="48"/>
                    <a:pt x="33" y="256"/>
                    <a:pt x="140" y="256"/>
                  </a:cubicBezTo>
                  <a:cubicBezTo>
                    <a:pt x="151" y="256"/>
                    <a:pt x="163" y="254"/>
                    <a:pt x="176" y="248"/>
                  </a:cubicBezTo>
                  <a:cubicBezTo>
                    <a:pt x="273" y="208"/>
                    <a:pt x="253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504038" y="-285377"/>
              <a:ext cx="54077" cy="56927"/>
            </a:xfrm>
            <a:custGeom>
              <a:avLst/>
              <a:gdLst/>
              <a:ahLst/>
              <a:cxnLst/>
              <a:rect l="l" t="t" r="r" b="b"/>
              <a:pathLst>
                <a:path w="683" h="719" extrusionOk="0">
                  <a:moveTo>
                    <a:pt x="531" y="326"/>
                  </a:moveTo>
                  <a:cubicBezTo>
                    <a:pt x="531" y="326"/>
                    <a:pt x="531" y="335"/>
                    <a:pt x="540" y="335"/>
                  </a:cubicBezTo>
                  <a:cubicBezTo>
                    <a:pt x="594" y="370"/>
                    <a:pt x="647" y="433"/>
                    <a:pt x="620" y="504"/>
                  </a:cubicBezTo>
                  <a:cubicBezTo>
                    <a:pt x="602" y="547"/>
                    <a:pt x="562" y="574"/>
                    <a:pt x="521" y="574"/>
                  </a:cubicBezTo>
                  <a:cubicBezTo>
                    <a:pt x="503" y="574"/>
                    <a:pt x="485" y="568"/>
                    <a:pt x="469" y="558"/>
                  </a:cubicBezTo>
                  <a:cubicBezTo>
                    <a:pt x="487" y="477"/>
                    <a:pt x="460" y="397"/>
                    <a:pt x="424" y="326"/>
                  </a:cubicBezTo>
                  <a:lnTo>
                    <a:pt x="424" y="326"/>
                  </a:lnTo>
                  <a:cubicBezTo>
                    <a:pt x="451" y="335"/>
                    <a:pt x="487" y="335"/>
                    <a:pt x="513" y="335"/>
                  </a:cubicBezTo>
                  <a:cubicBezTo>
                    <a:pt x="522" y="326"/>
                    <a:pt x="522" y="326"/>
                    <a:pt x="531" y="326"/>
                  </a:cubicBezTo>
                  <a:close/>
                  <a:moveTo>
                    <a:pt x="448" y="0"/>
                  </a:moveTo>
                  <a:cubicBezTo>
                    <a:pt x="429" y="0"/>
                    <a:pt x="420" y="34"/>
                    <a:pt x="442" y="49"/>
                  </a:cubicBezTo>
                  <a:cubicBezTo>
                    <a:pt x="504" y="85"/>
                    <a:pt x="594" y="138"/>
                    <a:pt x="576" y="227"/>
                  </a:cubicBezTo>
                  <a:cubicBezTo>
                    <a:pt x="567" y="272"/>
                    <a:pt x="531" y="285"/>
                    <a:pt x="490" y="285"/>
                  </a:cubicBezTo>
                  <a:cubicBezTo>
                    <a:pt x="449" y="285"/>
                    <a:pt x="402" y="272"/>
                    <a:pt x="371" y="263"/>
                  </a:cubicBezTo>
                  <a:cubicBezTo>
                    <a:pt x="353" y="263"/>
                    <a:pt x="326" y="281"/>
                    <a:pt x="344" y="299"/>
                  </a:cubicBezTo>
                  <a:cubicBezTo>
                    <a:pt x="415" y="388"/>
                    <a:pt x="469" y="513"/>
                    <a:pt x="388" y="611"/>
                  </a:cubicBezTo>
                  <a:cubicBezTo>
                    <a:pt x="355" y="655"/>
                    <a:pt x="311" y="671"/>
                    <a:pt x="265" y="671"/>
                  </a:cubicBezTo>
                  <a:cubicBezTo>
                    <a:pt x="187" y="671"/>
                    <a:pt x="102" y="627"/>
                    <a:pt x="41" y="593"/>
                  </a:cubicBezTo>
                  <a:cubicBezTo>
                    <a:pt x="36" y="590"/>
                    <a:pt x="32" y="589"/>
                    <a:pt x="28" y="589"/>
                  </a:cubicBezTo>
                  <a:cubicBezTo>
                    <a:pt x="9" y="589"/>
                    <a:pt x="0" y="621"/>
                    <a:pt x="23" y="629"/>
                  </a:cubicBezTo>
                  <a:cubicBezTo>
                    <a:pt x="94" y="674"/>
                    <a:pt x="165" y="718"/>
                    <a:pt x="255" y="718"/>
                  </a:cubicBezTo>
                  <a:cubicBezTo>
                    <a:pt x="317" y="718"/>
                    <a:pt x="380" y="691"/>
                    <a:pt x="424" y="638"/>
                  </a:cubicBezTo>
                  <a:cubicBezTo>
                    <a:pt x="433" y="629"/>
                    <a:pt x="442" y="611"/>
                    <a:pt x="451" y="602"/>
                  </a:cubicBezTo>
                  <a:cubicBezTo>
                    <a:pt x="474" y="613"/>
                    <a:pt x="499" y="618"/>
                    <a:pt x="522" y="618"/>
                  </a:cubicBezTo>
                  <a:cubicBezTo>
                    <a:pt x="579" y="618"/>
                    <a:pt x="631" y="588"/>
                    <a:pt x="656" y="531"/>
                  </a:cubicBezTo>
                  <a:cubicBezTo>
                    <a:pt x="683" y="486"/>
                    <a:pt x="683" y="442"/>
                    <a:pt x="665" y="397"/>
                  </a:cubicBezTo>
                  <a:cubicBezTo>
                    <a:pt x="647" y="361"/>
                    <a:pt x="612" y="326"/>
                    <a:pt x="576" y="308"/>
                  </a:cubicBezTo>
                  <a:cubicBezTo>
                    <a:pt x="594" y="290"/>
                    <a:pt x="612" y="272"/>
                    <a:pt x="620" y="245"/>
                  </a:cubicBezTo>
                  <a:cubicBezTo>
                    <a:pt x="656" y="129"/>
                    <a:pt x="540" y="49"/>
                    <a:pt x="460" y="4"/>
                  </a:cubicBezTo>
                  <a:cubicBezTo>
                    <a:pt x="456" y="2"/>
                    <a:pt x="451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1233902" y="-315462"/>
              <a:ext cx="71416" cy="35391"/>
            </a:xfrm>
            <a:custGeom>
              <a:avLst/>
              <a:gdLst/>
              <a:ahLst/>
              <a:cxnLst/>
              <a:rect l="l" t="t" r="r" b="b"/>
              <a:pathLst>
                <a:path w="902" h="447" extrusionOk="0">
                  <a:moveTo>
                    <a:pt x="830" y="1"/>
                  </a:moveTo>
                  <a:lnTo>
                    <a:pt x="0" y="322"/>
                  </a:lnTo>
                  <a:lnTo>
                    <a:pt x="803" y="447"/>
                  </a:lnTo>
                  <a:cubicBezTo>
                    <a:pt x="839" y="376"/>
                    <a:pt x="901" y="224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1224005" y="-336601"/>
              <a:ext cx="82659" cy="47347"/>
            </a:xfrm>
            <a:custGeom>
              <a:avLst/>
              <a:gdLst/>
              <a:ahLst/>
              <a:cxnLst/>
              <a:rect l="l" t="t" r="r" b="b"/>
              <a:pathLst>
                <a:path w="1044" h="598" extrusionOk="0">
                  <a:moveTo>
                    <a:pt x="785" y="0"/>
                  </a:moveTo>
                  <a:lnTo>
                    <a:pt x="0" y="598"/>
                  </a:lnTo>
                  <a:lnTo>
                    <a:pt x="973" y="544"/>
                  </a:lnTo>
                  <a:cubicBezTo>
                    <a:pt x="1044" y="232"/>
                    <a:pt x="785" y="0"/>
                    <a:pt x="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1296052" y="-406272"/>
              <a:ext cx="70703" cy="76008"/>
            </a:xfrm>
            <a:custGeom>
              <a:avLst/>
              <a:gdLst/>
              <a:ahLst/>
              <a:cxnLst/>
              <a:rect l="l" t="t" r="r" b="b"/>
              <a:pathLst>
                <a:path w="893" h="960" extrusionOk="0">
                  <a:moveTo>
                    <a:pt x="386" y="1"/>
                  </a:moveTo>
                  <a:cubicBezTo>
                    <a:pt x="355" y="1"/>
                    <a:pt x="324" y="5"/>
                    <a:pt x="295" y="15"/>
                  </a:cubicBezTo>
                  <a:cubicBezTo>
                    <a:pt x="89" y="86"/>
                    <a:pt x="0" y="345"/>
                    <a:pt x="80" y="604"/>
                  </a:cubicBezTo>
                  <a:cubicBezTo>
                    <a:pt x="155" y="813"/>
                    <a:pt x="324" y="960"/>
                    <a:pt x="497" y="960"/>
                  </a:cubicBezTo>
                  <a:cubicBezTo>
                    <a:pt x="531" y="960"/>
                    <a:pt x="565" y="954"/>
                    <a:pt x="598" y="943"/>
                  </a:cubicBezTo>
                  <a:cubicBezTo>
                    <a:pt x="794" y="880"/>
                    <a:pt x="892" y="622"/>
                    <a:pt x="803" y="363"/>
                  </a:cubicBezTo>
                  <a:cubicBezTo>
                    <a:pt x="735" y="143"/>
                    <a:pt x="558" y="1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1304523" y="-394713"/>
              <a:ext cx="46713" cy="49801"/>
            </a:xfrm>
            <a:custGeom>
              <a:avLst/>
              <a:gdLst/>
              <a:ahLst/>
              <a:cxnLst/>
              <a:rect l="l" t="t" r="r" b="b"/>
              <a:pathLst>
                <a:path w="590" h="629" extrusionOk="0">
                  <a:moveTo>
                    <a:pt x="259" y="1"/>
                  </a:moveTo>
                  <a:cubicBezTo>
                    <a:pt x="238" y="1"/>
                    <a:pt x="217" y="4"/>
                    <a:pt x="197" y="12"/>
                  </a:cubicBezTo>
                  <a:cubicBezTo>
                    <a:pt x="63" y="56"/>
                    <a:pt x="0" y="226"/>
                    <a:pt x="54" y="395"/>
                  </a:cubicBezTo>
                  <a:cubicBezTo>
                    <a:pt x="99" y="531"/>
                    <a:pt x="214" y="628"/>
                    <a:pt x="330" y="628"/>
                  </a:cubicBezTo>
                  <a:cubicBezTo>
                    <a:pt x="351" y="628"/>
                    <a:pt x="372" y="625"/>
                    <a:pt x="393" y="618"/>
                  </a:cubicBezTo>
                  <a:cubicBezTo>
                    <a:pt x="527" y="574"/>
                    <a:pt x="589" y="404"/>
                    <a:pt x="527" y="235"/>
                  </a:cubicBezTo>
                  <a:cubicBezTo>
                    <a:pt x="482" y="93"/>
                    <a:pt x="368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1300961" y="-389171"/>
              <a:ext cx="19160" cy="20506"/>
            </a:xfrm>
            <a:custGeom>
              <a:avLst/>
              <a:gdLst/>
              <a:ahLst/>
              <a:cxnLst/>
              <a:rect l="l" t="t" r="r" b="b"/>
              <a:pathLst>
                <a:path w="242" h="259" extrusionOk="0">
                  <a:moveTo>
                    <a:pt x="105" y="0"/>
                  </a:moveTo>
                  <a:cubicBezTo>
                    <a:pt x="97" y="0"/>
                    <a:pt x="89" y="1"/>
                    <a:pt x="81" y="4"/>
                  </a:cubicBezTo>
                  <a:cubicBezTo>
                    <a:pt x="27" y="22"/>
                    <a:pt x="1" y="93"/>
                    <a:pt x="27" y="165"/>
                  </a:cubicBezTo>
                  <a:cubicBezTo>
                    <a:pt x="42" y="224"/>
                    <a:pt x="88" y="258"/>
                    <a:pt x="133" y="258"/>
                  </a:cubicBezTo>
                  <a:cubicBezTo>
                    <a:pt x="143" y="258"/>
                    <a:pt x="152" y="257"/>
                    <a:pt x="161" y="254"/>
                  </a:cubicBezTo>
                  <a:cubicBezTo>
                    <a:pt x="215" y="236"/>
                    <a:pt x="242" y="174"/>
                    <a:pt x="224" y="102"/>
                  </a:cubicBezTo>
                  <a:cubicBezTo>
                    <a:pt x="201" y="41"/>
                    <a:pt x="152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4"/>
          <p:cNvSpPr/>
          <p:nvPr/>
        </p:nvSpPr>
        <p:spPr>
          <a:xfrm>
            <a:off x="2358322" y="616443"/>
            <a:ext cx="4427356" cy="929329"/>
          </a:xfrm>
          <a:custGeom>
            <a:avLst/>
            <a:gdLst/>
            <a:ahLst/>
            <a:cxnLst/>
            <a:rect l="l" t="t" r="r" b="b"/>
            <a:pathLst>
              <a:path w="229407" h="103131" extrusionOk="0">
                <a:moveTo>
                  <a:pt x="274" y="53125"/>
                </a:moveTo>
                <a:cubicBezTo>
                  <a:pt x="1006" y="37900"/>
                  <a:pt x="-5700" y="13944"/>
                  <a:pt x="28539" y="6547"/>
                </a:cubicBezTo>
                <a:cubicBezTo>
                  <a:pt x="62779" y="-850"/>
                  <a:pt x="173446" y="-4231"/>
                  <a:pt x="205711" y="8745"/>
                </a:cubicBezTo>
                <a:cubicBezTo>
                  <a:pt x="237976" y="21721"/>
                  <a:pt x="230637" y="69071"/>
                  <a:pt x="222129" y="84401"/>
                </a:cubicBezTo>
                <a:cubicBezTo>
                  <a:pt x="213621" y="99731"/>
                  <a:pt x="187661" y="98475"/>
                  <a:pt x="154664" y="100725"/>
                </a:cubicBezTo>
                <a:cubicBezTo>
                  <a:pt x="121668" y="102975"/>
                  <a:pt x="49882" y="105833"/>
                  <a:pt x="24150" y="97900"/>
                </a:cubicBezTo>
                <a:cubicBezTo>
                  <a:pt x="-1582" y="89967"/>
                  <a:pt x="-457" y="68351"/>
                  <a:pt x="274" y="531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06" name="Google Shape;1506;p54"/>
          <p:cNvSpPr txBox="1">
            <a:spLocks noGrp="1"/>
          </p:cNvSpPr>
          <p:nvPr>
            <p:ph type="title"/>
          </p:nvPr>
        </p:nvSpPr>
        <p:spPr>
          <a:xfrm>
            <a:off x="2676801" y="735953"/>
            <a:ext cx="3790397" cy="5887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2"/>
                </a:solidFill>
                <a:latin typeface="Monotype Corsiva" panose="03010101010201010101" pitchFamily="66" charset="0"/>
              </a:rPr>
              <a:t>Logotipo</a:t>
            </a:r>
            <a:endParaRPr dirty="0">
              <a:solidFill>
                <a:schemeClr val="bg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26468889-478F-E02D-D43D-DA4841033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11" y="1358890"/>
            <a:ext cx="3215375" cy="3168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7"/>
          <p:cNvSpPr/>
          <p:nvPr/>
        </p:nvSpPr>
        <p:spPr>
          <a:xfrm>
            <a:off x="2490086" y="131708"/>
            <a:ext cx="4187764" cy="775436"/>
          </a:xfrm>
          <a:custGeom>
            <a:avLst/>
            <a:gdLst/>
            <a:ahLst/>
            <a:cxnLst/>
            <a:rect l="l" t="t" r="r" b="b"/>
            <a:pathLst>
              <a:path w="208552" h="60027" extrusionOk="0">
                <a:moveTo>
                  <a:pt x="1040" y="41320"/>
                </a:moveTo>
                <a:cubicBezTo>
                  <a:pt x="-184" y="32382"/>
                  <a:pt x="-5148" y="10349"/>
                  <a:pt x="25845" y="4408"/>
                </a:cubicBezTo>
                <a:cubicBezTo>
                  <a:pt x="56838" y="-1533"/>
                  <a:pt x="157650" y="-1811"/>
                  <a:pt x="186998" y="5676"/>
                </a:cubicBezTo>
                <a:cubicBezTo>
                  <a:pt x="216346" y="13163"/>
                  <a:pt x="209671" y="40485"/>
                  <a:pt x="201932" y="49330"/>
                </a:cubicBezTo>
                <a:cubicBezTo>
                  <a:pt x="194194" y="58176"/>
                  <a:pt x="168691" y="57298"/>
                  <a:pt x="140567" y="58749"/>
                </a:cubicBezTo>
                <a:cubicBezTo>
                  <a:pt x="112443" y="60200"/>
                  <a:pt x="56442" y="60942"/>
                  <a:pt x="33187" y="58037"/>
                </a:cubicBezTo>
                <a:cubicBezTo>
                  <a:pt x="9933" y="55132"/>
                  <a:pt x="2264" y="50258"/>
                  <a:pt x="1040" y="41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89" name="Google Shape;1289;p47"/>
          <p:cNvSpPr txBox="1">
            <a:spLocks noGrp="1"/>
          </p:cNvSpPr>
          <p:nvPr>
            <p:ph type="title"/>
          </p:nvPr>
        </p:nvSpPr>
        <p:spPr>
          <a:xfrm>
            <a:off x="2466149" y="152210"/>
            <a:ext cx="421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/>
                </a:solidFill>
              </a:rPr>
              <a:t>Prototipo de la aplicación</a:t>
            </a:r>
            <a:endParaRPr sz="2800" dirty="0">
              <a:solidFill>
                <a:schemeClr val="bg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17765A-2398-1BD5-4AE6-F6DB22F2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1" y="1221921"/>
            <a:ext cx="1886152" cy="39315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F4DB02-89B9-1C47-8915-0205BFC0F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525" y="1221921"/>
            <a:ext cx="1864399" cy="39315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06B381-E53E-28B4-4070-7A785FDB6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686" y="1211943"/>
            <a:ext cx="1909333" cy="39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26468889-478F-E02D-D43D-DA4841033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41" y="2332709"/>
            <a:ext cx="2551117" cy="2513662"/>
          </a:xfrm>
          <a:prstGeom prst="rect">
            <a:avLst/>
          </a:prstGeom>
        </p:spPr>
      </p:pic>
      <p:pic>
        <p:nvPicPr>
          <p:cNvPr id="9220" name="Picture 4" descr="Gracias por tu apoyo - Bambi International Foundation">
            <a:extLst>
              <a:ext uri="{FF2B5EF4-FFF2-40B4-BE49-F238E27FC236}">
                <a16:creationId xmlns:a16="http://schemas.microsoft.com/office/drawing/2014/main" id="{BA113524-DD79-3C73-8053-CBAC49DB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16" y="109992"/>
            <a:ext cx="6110968" cy="317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6"/>
          <p:cNvSpPr txBox="1">
            <a:spLocks noGrp="1"/>
          </p:cNvSpPr>
          <p:nvPr>
            <p:ph type="subTitle" idx="1"/>
          </p:nvPr>
        </p:nvSpPr>
        <p:spPr>
          <a:xfrm>
            <a:off x="2307500" y="1187782"/>
            <a:ext cx="4661561" cy="15078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dirty="0"/>
              <a:t>Se trata de una aplicación móvil conectada a una incubadora de huevos de Eggcelent que permite a los usuarios poder </a:t>
            </a:r>
            <a:r>
              <a:rPr lang="es-MX" dirty="0" smtClean="0"/>
              <a:t>monitorear y controlar</a:t>
            </a:r>
            <a:r>
              <a:rPr lang="es-MX" dirty="0" smtClean="0"/>
              <a:t> </a:t>
            </a:r>
            <a:r>
              <a:rPr lang="es-MX" dirty="0"/>
              <a:t>ciertos aspectos y datos que se requieran para la incubación de huevos de gallina.</a:t>
            </a:r>
            <a:endParaRPr lang="es-41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4" name="Google Shape;1264;p46"/>
          <p:cNvGrpSpPr/>
          <p:nvPr/>
        </p:nvGrpSpPr>
        <p:grpSpPr>
          <a:xfrm>
            <a:off x="3386205" y="2830365"/>
            <a:ext cx="2504150" cy="1625333"/>
            <a:chOff x="2168294" y="698335"/>
            <a:chExt cx="1077888" cy="699579"/>
          </a:xfrm>
        </p:grpSpPr>
        <p:sp>
          <p:nvSpPr>
            <p:cNvPr id="1265" name="Google Shape;1265;p46"/>
            <p:cNvSpPr/>
            <p:nvPr/>
          </p:nvSpPr>
          <p:spPr>
            <a:xfrm>
              <a:off x="2168294" y="978999"/>
              <a:ext cx="1077888" cy="418915"/>
            </a:xfrm>
            <a:custGeom>
              <a:avLst/>
              <a:gdLst/>
              <a:ahLst/>
              <a:cxnLst/>
              <a:rect l="l" t="t" r="r" b="b"/>
              <a:pathLst>
                <a:path w="13614" h="5291" extrusionOk="0">
                  <a:moveTo>
                    <a:pt x="11953" y="0"/>
                  </a:moveTo>
                  <a:cubicBezTo>
                    <a:pt x="11682" y="0"/>
                    <a:pt x="11407" y="44"/>
                    <a:pt x="11143" y="110"/>
                  </a:cubicBezTo>
                  <a:cubicBezTo>
                    <a:pt x="10643" y="235"/>
                    <a:pt x="10171" y="440"/>
                    <a:pt x="9689" y="592"/>
                  </a:cubicBezTo>
                  <a:cubicBezTo>
                    <a:pt x="8764" y="884"/>
                    <a:pt x="7796" y="989"/>
                    <a:pt x="6823" y="989"/>
                  </a:cubicBezTo>
                  <a:cubicBezTo>
                    <a:pt x="6341" y="989"/>
                    <a:pt x="5859" y="963"/>
                    <a:pt x="5380" y="922"/>
                  </a:cubicBezTo>
                  <a:cubicBezTo>
                    <a:pt x="4488" y="842"/>
                    <a:pt x="3605" y="708"/>
                    <a:pt x="2722" y="601"/>
                  </a:cubicBezTo>
                  <a:cubicBezTo>
                    <a:pt x="2293" y="538"/>
                    <a:pt x="1874" y="485"/>
                    <a:pt x="1446" y="449"/>
                  </a:cubicBezTo>
                  <a:cubicBezTo>
                    <a:pt x="1391" y="446"/>
                    <a:pt x="1338" y="443"/>
                    <a:pt x="1288" y="443"/>
                  </a:cubicBezTo>
                  <a:cubicBezTo>
                    <a:pt x="1086" y="443"/>
                    <a:pt x="918" y="478"/>
                    <a:pt x="732" y="592"/>
                  </a:cubicBezTo>
                  <a:cubicBezTo>
                    <a:pt x="456" y="761"/>
                    <a:pt x="233" y="1020"/>
                    <a:pt x="268" y="1323"/>
                  </a:cubicBezTo>
                  <a:cubicBezTo>
                    <a:pt x="277" y="1404"/>
                    <a:pt x="295" y="1493"/>
                    <a:pt x="349" y="1573"/>
                  </a:cubicBezTo>
                  <a:cubicBezTo>
                    <a:pt x="134" y="1662"/>
                    <a:pt x="1" y="1921"/>
                    <a:pt x="63" y="2144"/>
                  </a:cubicBezTo>
                  <a:cubicBezTo>
                    <a:pt x="113" y="2352"/>
                    <a:pt x="317" y="2513"/>
                    <a:pt x="532" y="2513"/>
                  </a:cubicBezTo>
                  <a:cubicBezTo>
                    <a:pt x="548" y="2513"/>
                    <a:pt x="564" y="2512"/>
                    <a:pt x="581" y="2510"/>
                  </a:cubicBezTo>
                  <a:lnTo>
                    <a:pt x="581" y="2510"/>
                  </a:lnTo>
                  <a:cubicBezTo>
                    <a:pt x="277" y="2769"/>
                    <a:pt x="277" y="3277"/>
                    <a:pt x="509" y="3598"/>
                  </a:cubicBezTo>
                  <a:cubicBezTo>
                    <a:pt x="750" y="3919"/>
                    <a:pt x="1160" y="4080"/>
                    <a:pt x="1562" y="4098"/>
                  </a:cubicBezTo>
                  <a:cubicBezTo>
                    <a:pt x="1594" y="4099"/>
                    <a:pt x="1626" y="4100"/>
                    <a:pt x="1658" y="4100"/>
                  </a:cubicBezTo>
                  <a:cubicBezTo>
                    <a:pt x="2026" y="4100"/>
                    <a:pt x="2387" y="4010"/>
                    <a:pt x="2748" y="3919"/>
                  </a:cubicBezTo>
                  <a:cubicBezTo>
                    <a:pt x="2922" y="4110"/>
                    <a:pt x="3188" y="4216"/>
                    <a:pt x="3447" y="4216"/>
                  </a:cubicBezTo>
                  <a:cubicBezTo>
                    <a:pt x="3467" y="4216"/>
                    <a:pt x="3487" y="4215"/>
                    <a:pt x="3507" y="4214"/>
                  </a:cubicBezTo>
                  <a:cubicBezTo>
                    <a:pt x="3658" y="4205"/>
                    <a:pt x="3792" y="4160"/>
                    <a:pt x="3917" y="4080"/>
                  </a:cubicBezTo>
                  <a:cubicBezTo>
                    <a:pt x="4033" y="4651"/>
                    <a:pt x="4506" y="5133"/>
                    <a:pt x="5077" y="5258"/>
                  </a:cubicBezTo>
                  <a:cubicBezTo>
                    <a:pt x="5178" y="5280"/>
                    <a:pt x="5282" y="5291"/>
                    <a:pt x="5386" y="5291"/>
                  </a:cubicBezTo>
                  <a:cubicBezTo>
                    <a:pt x="5858" y="5291"/>
                    <a:pt x="6335" y="5065"/>
                    <a:pt x="6620" y="4678"/>
                  </a:cubicBezTo>
                  <a:cubicBezTo>
                    <a:pt x="6727" y="4785"/>
                    <a:pt x="6874" y="4833"/>
                    <a:pt x="7021" y="4833"/>
                  </a:cubicBezTo>
                  <a:cubicBezTo>
                    <a:pt x="7045" y="4833"/>
                    <a:pt x="7069" y="4832"/>
                    <a:pt x="7093" y="4829"/>
                  </a:cubicBezTo>
                  <a:cubicBezTo>
                    <a:pt x="7325" y="4811"/>
                    <a:pt x="7548" y="4678"/>
                    <a:pt x="7628" y="4455"/>
                  </a:cubicBezTo>
                  <a:cubicBezTo>
                    <a:pt x="7887" y="4683"/>
                    <a:pt x="8227" y="4792"/>
                    <a:pt x="8569" y="4792"/>
                  </a:cubicBezTo>
                  <a:cubicBezTo>
                    <a:pt x="9042" y="4792"/>
                    <a:pt x="9518" y="4584"/>
                    <a:pt x="9787" y="4196"/>
                  </a:cubicBezTo>
                  <a:cubicBezTo>
                    <a:pt x="9885" y="4277"/>
                    <a:pt x="10013" y="4319"/>
                    <a:pt x="10142" y="4319"/>
                  </a:cubicBezTo>
                  <a:cubicBezTo>
                    <a:pt x="10225" y="4319"/>
                    <a:pt x="10308" y="4302"/>
                    <a:pt x="10385" y="4267"/>
                  </a:cubicBezTo>
                  <a:cubicBezTo>
                    <a:pt x="10572" y="4169"/>
                    <a:pt x="10697" y="3964"/>
                    <a:pt x="10688" y="3750"/>
                  </a:cubicBezTo>
                  <a:lnTo>
                    <a:pt x="10688" y="3750"/>
                  </a:lnTo>
                  <a:cubicBezTo>
                    <a:pt x="10919" y="3948"/>
                    <a:pt x="11222" y="4048"/>
                    <a:pt x="11524" y="4048"/>
                  </a:cubicBezTo>
                  <a:cubicBezTo>
                    <a:pt x="11795" y="4048"/>
                    <a:pt x="12066" y="3968"/>
                    <a:pt x="12285" y="3803"/>
                  </a:cubicBezTo>
                  <a:cubicBezTo>
                    <a:pt x="12740" y="3464"/>
                    <a:pt x="12909" y="2786"/>
                    <a:pt x="12669" y="2260"/>
                  </a:cubicBezTo>
                  <a:lnTo>
                    <a:pt x="12669" y="2260"/>
                  </a:lnTo>
                  <a:cubicBezTo>
                    <a:pt x="12681" y="2261"/>
                    <a:pt x="12694" y="2261"/>
                    <a:pt x="12706" y="2261"/>
                  </a:cubicBezTo>
                  <a:cubicBezTo>
                    <a:pt x="13207" y="2261"/>
                    <a:pt x="13613" y="1748"/>
                    <a:pt x="13579" y="1243"/>
                  </a:cubicBezTo>
                  <a:cubicBezTo>
                    <a:pt x="13561" y="975"/>
                    <a:pt x="13436" y="717"/>
                    <a:pt x="13248" y="520"/>
                  </a:cubicBezTo>
                  <a:cubicBezTo>
                    <a:pt x="13088" y="342"/>
                    <a:pt x="12874" y="208"/>
                    <a:pt x="12660" y="119"/>
                  </a:cubicBezTo>
                  <a:cubicBezTo>
                    <a:pt x="12433" y="35"/>
                    <a:pt x="12194" y="0"/>
                    <a:pt x="11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2186662" y="978999"/>
              <a:ext cx="1036242" cy="418915"/>
            </a:xfrm>
            <a:custGeom>
              <a:avLst/>
              <a:gdLst/>
              <a:ahLst/>
              <a:cxnLst/>
              <a:rect l="l" t="t" r="r" b="b"/>
              <a:pathLst>
                <a:path w="13088" h="5291" extrusionOk="0">
                  <a:moveTo>
                    <a:pt x="11721" y="0"/>
                  </a:moveTo>
                  <a:cubicBezTo>
                    <a:pt x="11450" y="0"/>
                    <a:pt x="11175" y="44"/>
                    <a:pt x="10911" y="110"/>
                  </a:cubicBezTo>
                  <a:cubicBezTo>
                    <a:pt x="10411" y="235"/>
                    <a:pt x="9939" y="440"/>
                    <a:pt x="9457" y="592"/>
                  </a:cubicBezTo>
                  <a:cubicBezTo>
                    <a:pt x="8532" y="884"/>
                    <a:pt x="7564" y="989"/>
                    <a:pt x="6591" y="989"/>
                  </a:cubicBezTo>
                  <a:cubicBezTo>
                    <a:pt x="6109" y="989"/>
                    <a:pt x="5627" y="963"/>
                    <a:pt x="5148" y="922"/>
                  </a:cubicBezTo>
                  <a:cubicBezTo>
                    <a:pt x="4256" y="842"/>
                    <a:pt x="3373" y="708"/>
                    <a:pt x="2490" y="601"/>
                  </a:cubicBezTo>
                  <a:cubicBezTo>
                    <a:pt x="2061" y="538"/>
                    <a:pt x="1642" y="494"/>
                    <a:pt x="1214" y="449"/>
                  </a:cubicBezTo>
                  <a:cubicBezTo>
                    <a:pt x="1160" y="446"/>
                    <a:pt x="1109" y="443"/>
                    <a:pt x="1059" y="443"/>
                  </a:cubicBezTo>
                  <a:cubicBezTo>
                    <a:pt x="860" y="443"/>
                    <a:pt x="686" y="478"/>
                    <a:pt x="500" y="592"/>
                  </a:cubicBezTo>
                  <a:cubicBezTo>
                    <a:pt x="224" y="761"/>
                    <a:pt x="1" y="1020"/>
                    <a:pt x="36" y="1323"/>
                  </a:cubicBezTo>
                  <a:cubicBezTo>
                    <a:pt x="63" y="1350"/>
                    <a:pt x="90" y="1377"/>
                    <a:pt x="126" y="1395"/>
                  </a:cubicBezTo>
                  <a:cubicBezTo>
                    <a:pt x="72" y="1984"/>
                    <a:pt x="402" y="2581"/>
                    <a:pt x="928" y="2858"/>
                  </a:cubicBezTo>
                  <a:cubicBezTo>
                    <a:pt x="1142" y="2968"/>
                    <a:pt x="1382" y="3022"/>
                    <a:pt x="1623" y="3022"/>
                  </a:cubicBezTo>
                  <a:cubicBezTo>
                    <a:pt x="1967" y="3022"/>
                    <a:pt x="2311" y="2912"/>
                    <a:pt x="2579" y="2697"/>
                  </a:cubicBezTo>
                  <a:cubicBezTo>
                    <a:pt x="2586" y="2912"/>
                    <a:pt x="2791" y="3087"/>
                    <a:pt x="3002" y="3087"/>
                  </a:cubicBezTo>
                  <a:cubicBezTo>
                    <a:pt x="3036" y="3087"/>
                    <a:pt x="3071" y="3082"/>
                    <a:pt x="3105" y="3072"/>
                  </a:cubicBezTo>
                  <a:lnTo>
                    <a:pt x="3105" y="3072"/>
                  </a:lnTo>
                  <a:cubicBezTo>
                    <a:pt x="3052" y="3464"/>
                    <a:pt x="3123" y="3857"/>
                    <a:pt x="3275" y="4214"/>
                  </a:cubicBezTo>
                  <a:cubicBezTo>
                    <a:pt x="3426" y="4205"/>
                    <a:pt x="3560" y="4160"/>
                    <a:pt x="3685" y="4080"/>
                  </a:cubicBezTo>
                  <a:cubicBezTo>
                    <a:pt x="3801" y="4651"/>
                    <a:pt x="4274" y="5133"/>
                    <a:pt x="4845" y="5258"/>
                  </a:cubicBezTo>
                  <a:cubicBezTo>
                    <a:pt x="4946" y="5280"/>
                    <a:pt x="5050" y="5291"/>
                    <a:pt x="5154" y="5291"/>
                  </a:cubicBezTo>
                  <a:cubicBezTo>
                    <a:pt x="5626" y="5291"/>
                    <a:pt x="6103" y="5065"/>
                    <a:pt x="6388" y="4678"/>
                  </a:cubicBezTo>
                  <a:cubicBezTo>
                    <a:pt x="6495" y="4785"/>
                    <a:pt x="6642" y="4833"/>
                    <a:pt x="6789" y="4833"/>
                  </a:cubicBezTo>
                  <a:cubicBezTo>
                    <a:pt x="6813" y="4833"/>
                    <a:pt x="6837" y="4832"/>
                    <a:pt x="6861" y="4829"/>
                  </a:cubicBezTo>
                  <a:cubicBezTo>
                    <a:pt x="7093" y="4597"/>
                    <a:pt x="7262" y="4312"/>
                    <a:pt x="7360" y="4000"/>
                  </a:cubicBezTo>
                  <a:cubicBezTo>
                    <a:pt x="7464" y="4110"/>
                    <a:pt x="7611" y="4162"/>
                    <a:pt x="7760" y="4162"/>
                  </a:cubicBezTo>
                  <a:cubicBezTo>
                    <a:pt x="7958" y="4162"/>
                    <a:pt x="8159" y="4070"/>
                    <a:pt x="8262" y="3902"/>
                  </a:cubicBezTo>
                  <a:cubicBezTo>
                    <a:pt x="8606" y="3972"/>
                    <a:pt x="8963" y="4046"/>
                    <a:pt x="9313" y="4046"/>
                  </a:cubicBezTo>
                  <a:cubicBezTo>
                    <a:pt x="9497" y="4046"/>
                    <a:pt x="9680" y="4025"/>
                    <a:pt x="9858" y="3973"/>
                  </a:cubicBezTo>
                  <a:cubicBezTo>
                    <a:pt x="10376" y="3821"/>
                    <a:pt x="10831" y="3322"/>
                    <a:pt x="10742" y="2795"/>
                  </a:cubicBezTo>
                  <a:lnTo>
                    <a:pt x="10742" y="2795"/>
                  </a:lnTo>
                  <a:cubicBezTo>
                    <a:pt x="10813" y="2820"/>
                    <a:pt x="10888" y="2832"/>
                    <a:pt x="10963" y="2832"/>
                  </a:cubicBezTo>
                  <a:cubicBezTo>
                    <a:pt x="11134" y="2832"/>
                    <a:pt x="11305" y="2770"/>
                    <a:pt x="11428" y="2653"/>
                  </a:cubicBezTo>
                  <a:cubicBezTo>
                    <a:pt x="11616" y="2483"/>
                    <a:pt x="11696" y="2207"/>
                    <a:pt x="11625" y="1966"/>
                  </a:cubicBezTo>
                  <a:lnTo>
                    <a:pt x="11625" y="1966"/>
                  </a:lnTo>
                  <a:cubicBezTo>
                    <a:pt x="11695" y="1979"/>
                    <a:pt x="11766" y="1986"/>
                    <a:pt x="11838" y="1986"/>
                  </a:cubicBezTo>
                  <a:cubicBezTo>
                    <a:pt x="12237" y="1986"/>
                    <a:pt x="12636" y="1780"/>
                    <a:pt x="12856" y="1439"/>
                  </a:cubicBezTo>
                  <a:cubicBezTo>
                    <a:pt x="13034" y="1172"/>
                    <a:pt x="13088" y="833"/>
                    <a:pt x="13016" y="520"/>
                  </a:cubicBezTo>
                  <a:cubicBezTo>
                    <a:pt x="12856" y="342"/>
                    <a:pt x="12651" y="208"/>
                    <a:pt x="12428" y="119"/>
                  </a:cubicBezTo>
                  <a:cubicBezTo>
                    <a:pt x="12201" y="35"/>
                    <a:pt x="11962" y="0"/>
                    <a:pt x="11721" y="0"/>
                  </a:cubicBezTo>
                  <a:close/>
                </a:path>
              </a:pathLst>
            </a:custGeom>
            <a:solidFill>
              <a:srgbClr val="2B3636">
                <a:alpha val="3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2197271" y="868238"/>
              <a:ext cx="1012252" cy="459532"/>
            </a:xfrm>
            <a:custGeom>
              <a:avLst/>
              <a:gdLst/>
              <a:ahLst/>
              <a:cxnLst/>
              <a:rect l="l" t="t" r="r" b="b"/>
              <a:pathLst>
                <a:path w="12785" h="5804" extrusionOk="0">
                  <a:moveTo>
                    <a:pt x="10878" y="1"/>
                  </a:moveTo>
                  <a:cubicBezTo>
                    <a:pt x="10862" y="1"/>
                    <a:pt x="10846" y="1"/>
                    <a:pt x="10831" y="1"/>
                  </a:cubicBezTo>
                  <a:cubicBezTo>
                    <a:pt x="10545" y="10"/>
                    <a:pt x="10269" y="91"/>
                    <a:pt x="9992" y="162"/>
                  </a:cubicBezTo>
                  <a:cubicBezTo>
                    <a:pt x="9849" y="198"/>
                    <a:pt x="9707" y="233"/>
                    <a:pt x="9555" y="269"/>
                  </a:cubicBezTo>
                  <a:cubicBezTo>
                    <a:pt x="8859" y="278"/>
                    <a:pt x="8163" y="385"/>
                    <a:pt x="7503" y="590"/>
                  </a:cubicBezTo>
                  <a:cubicBezTo>
                    <a:pt x="7351" y="635"/>
                    <a:pt x="7209" y="697"/>
                    <a:pt x="7066" y="751"/>
                  </a:cubicBezTo>
                  <a:cubicBezTo>
                    <a:pt x="6745" y="786"/>
                    <a:pt x="6424" y="822"/>
                    <a:pt x="6111" y="876"/>
                  </a:cubicBezTo>
                  <a:cubicBezTo>
                    <a:pt x="5961" y="901"/>
                    <a:pt x="5802" y="911"/>
                    <a:pt x="5641" y="911"/>
                  </a:cubicBezTo>
                  <a:cubicBezTo>
                    <a:pt x="5354" y="911"/>
                    <a:pt x="5060" y="881"/>
                    <a:pt x="4791" y="858"/>
                  </a:cubicBezTo>
                  <a:cubicBezTo>
                    <a:pt x="4220" y="813"/>
                    <a:pt x="3649" y="733"/>
                    <a:pt x="3096" y="599"/>
                  </a:cubicBezTo>
                  <a:cubicBezTo>
                    <a:pt x="2793" y="528"/>
                    <a:pt x="2498" y="447"/>
                    <a:pt x="2186" y="439"/>
                  </a:cubicBezTo>
                  <a:cubicBezTo>
                    <a:pt x="2156" y="437"/>
                    <a:pt x="2126" y="436"/>
                    <a:pt x="2096" y="436"/>
                  </a:cubicBezTo>
                  <a:cubicBezTo>
                    <a:pt x="1819" y="436"/>
                    <a:pt x="1531" y="511"/>
                    <a:pt x="1330" y="688"/>
                  </a:cubicBezTo>
                  <a:cubicBezTo>
                    <a:pt x="1098" y="885"/>
                    <a:pt x="1000" y="1224"/>
                    <a:pt x="1151" y="1482"/>
                  </a:cubicBezTo>
                  <a:cubicBezTo>
                    <a:pt x="1047" y="1417"/>
                    <a:pt x="924" y="1387"/>
                    <a:pt x="801" y="1387"/>
                  </a:cubicBezTo>
                  <a:cubicBezTo>
                    <a:pt x="535" y="1387"/>
                    <a:pt x="265" y="1527"/>
                    <a:pt x="161" y="1759"/>
                  </a:cubicBezTo>
                  <a:cubicBezTo>
                    <a:pt x="0" y="2098"/>
                    <a:pt x="241" y="2553"/>
                    <a:pt x="625" y="2642"/>
                  </a:cubicBezTo>
                  <a:cubicBezTo>
                    <a:pt x="393" y="2919"/>
                    <a:pt x="464" y="3347"/>
                    <a:pt x="714" y="3614"/>
                  </a:cubicBezTo>
                  <a:cubicBezTo>
                    <a:pt x="973" y="3873"/>
                    <a:pt x="1356" y="3980"/>
                    <a:pt x="1731" y="3980"/>
                  </a:cubicBezTo>
                  <a:cubicBezTo>
                    <a:pt x="2106" y="3980"/>
                    <a:pt x="2472" y="3891"/>
                    <a:pt x="2828" y="3793"/>
                  </a:cubicBezTo>
                  <a:lnTo>
                    <a:pt x="2828" y="3793"/>
                  </a:lnTo>
                  <a:cubicBezTo>
                    <a:pt x="2742" y="4012"/>
                    <a:pt x="2972" y="4273"/>
                    <a:pt x="3211" y="4273"/>
                  </a:cubicBezTo>
                  <a:cubicBezTo>
                    <a:pt x="3244" y="4273"/>
                    <a:pt x="3277" y="4268"/>
                    <a:pt x="3310" y="4257"/>
                  </a:cubicBezTo>
                  <a:cubicBezTo>
                    <a:pt x="3542" y="5015"/>
                    <a:pt x="4238" y="5613"/>
                    <a:pt x="5050" y="5764"/>
                  </a:cubicBezTo>
                  <a:cubicBezTo>
                    <a:pt x="5189" y="5790"/>
                    <a:pt x="5330" y="5803"/>
                    <a:pt x="5472" y="5803"/>
                  </a:cubicBezTo>
                  <a:cubicBezTo>
                    <a:pt x="6156" y="5803"/>
                    <a:pt x="6842" y="5507"/>
                    <a:pt x="7271" y="4997"/>
                  </a:cubicBezTo>
                  <a:cubicBezTo>
                    <a:pt x="7332" y="5097"/>
                    <a:pt x="7459" y="5163"/>
                    <a:pt x="7584" y="5163"/>
                  </a:cubicBezTo>
                  <a:cubicBezTo>
                    <a:pt x="7605" y="5163"/>
                    <a:pt x="7626" y="5162"/>
                    <a:pt x="7646" y="5158"/>
                  </a:cubicBezTo>
                  <a:cubicBezTo>
                    <a:pt x="7789" y="5122"/>
                    <a:pt x="7904" y="5006"/>
                    <a:pt x="7922" y="4872"/>
                  </a:cubicBezTo>
                  <a:cubicBezTo>
                    <a:pt x="8260" y="5060"/>
                    <a:pt x="8655" y="5159"/>
                    <a:pt x="9054" y="5159"/>
                  </a:cubicBezTo>
                  <a:cubicBezTo>
                    <a:pt x="9129" y="5159"/>
                    <a:pt x="9204" y="5156"/>
                    <a:pt x="9278" y="5149"/>
                  </a:cubicBezTo>
                  <a:cubicBezTo>
                    <a:pt x="9626" y="5113"/>
                    <a:pt x="9983" y="4988"/>
                    <a:pt x="10197" y="4721"/>
                  </a:cubicBezTo>
                  <a:cubicBezTo>
                    <a:pt x="10411" y="4462"/>
                    <a:pt x="10429" y="4043"/>
                    <a:pt x="10179" y="3811"/>
                  </a:cubicBezTo>
                  <a:lnTo>
                    <a:pt x="10179" y="3811"/>
                  </a:lnTo>
                  <a:cubicBezTo>
                    <a:pt x="10289" y="3899"/>
                    <a:pt x="10431" y="3942"/>
                    <a:pt x="10575" y="3942"/>
                  </a:cubicBezTo>
                  <a:cubicBezTo>
                    <a:pt x="10737" y="3942"/>
                    <a:pt x="10900" y="3888"/>
                    <a:pt x="11018" y="3784"/>
                  </a:cubicBezTo>
                  <a:cubicBezTo>
                    <a:pt x="11232" y="3579"/>
                    <a:pt x="11250" y="3213"/>
                    <a:pt x="11063" y="2990"/>
                  </a:cubicBezTo>
                  <a:lnTo>
                    <a:pt x="11063" y="2990"/>
                  </a:lnTo>
                  <a:cubicBezTo>
                    <a:pt x="11221" y="3117"/>
                    <a:pt x="11427" y="3177"/>
                    <a:pt x="11637" y="3177"/>
                  </a:cubicBezTo>
                  <a:cubicBezTo>
                    <a:pt x="11900" y="3177"/>
                    <a:pt x="12168" y="3083"/>
                    <a:pt x="12356" y="2910"/>
                  </a:cubicBezTo>
                  <a:cubicBezTo>
                    <a:pt x="12695" y="2589"/>
                    <a:pt x="12784" y="2080"/>
                    <a:pt x="12633" y="1652"/>
                  </a:cubicBezTo>
                  <a:cubicBezTo>
                    <a:pt x="12499" y="1259"/>
                    <a:pt x="12178" y="938"/>
                    <a:pt x="11803" y="724"/>
                  </a:cubicBezTo>
                  <a:cubicBezTo>
                    <a:pt x="11812" y="555"/>
                    <a:pt x="11741" y="385"/>
                    <a:pt x="11616" y="260"/>
                  </a:cubicBezTo>
                  <a:cubicBezTo>
                    <a:pt x="11422" y="75"/>
                    <a:pt x="11148" y="1"/>
                    <a:pt x="10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2496306" y="1214298"/>
              <a:ext cx="133964" cy="79333"/>
            </a:xfrm>
            <a:custGeom>
              <a:avLst/>
              <a:gdLst/>
              <a:ahLst/>
              <a:cxnLst/>
              <a:rect l="l" t="t" r="r" b="b"/>
              <a:pathLst>
                <a:path w="1692" h="1002" extrusionOk="0">
                  <a:moveTo>
                    <a:pt x="36" y="0"/>
                  </a:moveTo>
                  <a:cubicBezTo>
                    <a:pt x="19" y="0"/>
                    <a:pt x="0" y="15"/>
                    <a:pt x="6" y="37"/>
                  </a:cubicBezTo>
                  <a:cubicBezTo>
                    <a:pt x="202" y="528"/>
                    <a:pt x="675" y="822"/>
                    <a:pt x="1175" y="938"/>
                  </a:cubicBezTo>
                  <a:cubicBezTo>
                    <a:pt x="1326" y="974"/>
                    <a:pt x="1496" y="1001"/>
                    <a:pt x="1656" y="1001"/>
                  </a:cubicBezTo>
                  <a:cubicBezTo>
                    <a:pt x="1659" y="1001"/>
                    <a:pt x="1661" y="1002"/>
                    <a:pt x="1663" y="1002"/>
                  </a:cubicBezTo>
                  <a:cubicBezTo>
                    <a:pt x="1692" y="1002"/>
                    <a:pt x="1690" y="947"/>
                    <a:pt x="1656" y="947"/>
                  </a:cubicBezTo>
                  <a:cubicBezTo>
                    <a:pt x="1139" y="921"/>
                    <a:pt x="613" y="760"/>
                    <a:pt x="265" y="359"/>
                  </a:cubicBezTo>
                  <a:cubicBezTo>
                    <a:pt x="184" y="260"/>
                    <a:pt x="113" y="144"/>
                    <a:pt x="59" y="20"/>
                  </a:cubicBezTo>
                  <a:cubicBezTo>
                    <a:pt x="56" y="6"/>
                    <a:pt x="46" y="0"/>
                    <a:pt x="36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2534625" y="1232824"/>
              <a:ext cx="174423" cy="35629"/>
            </a:xfrm>
            <a:custGeom>
              <a:avLst/>
              <a:gdLst/>
              <a:ahLst/>
              <a:cxnLst/>
              <a:rect l="l" t="t" r="r" b="b"/>
              <a:pathLst>
                <a:path w="2203" h="450" extrusionOk="0">
                  <a:moveTo>
                    <a:pt x="47" y="0"/>
                  </a:moveTo>
                  <a:cubicBezTo>
                    <a:pt x="23" y="0"/>
                    <a:pt x="1" y="30"/>
                    <a:pt x="22" y="44"/>
                  </a:cubicBezTo>
                  <a:cubicBezTo>
                    <a:pt x="352" y="335"/>
                    <a:pt x="775" y="450"/>
                    <a:pt x="1205" y="450"/>
                  </a:cubicBezTo>
                  <a:cubicBezTo>
                    <a:pt x="1355" y="450"/>
                    <a:pt x="1506" y="436"/>
                    <a:pt x="1654" y="410"/>
                  </a:cubicBezTo>
                  <a:cubicBezTo>
                    <a:pt x="1824" y="374"/>
                    <a:pt x="2002" y="330"/>
                    <a:pt x="2172" y="276"/>
                  </a:cubicBezTo>
                  <a:cubicBezTo>
                    <a:pt x="2202" y="261"/>
                    <a:pt x="2193" y="219"/>
                    <a:pt x="2167" y="219"/>
                  </a:cubicBezTo>
                  <a:cubicBezTo>
                    <a:pt x="2163" y="219"/>
                    <a:pt x="2159" y="220"/>
                    <a:pt x="2154" y="223"/>
                  </a:cubicBezTo>
                  <a:cubicBezTo>
                    <a:pt x="1847" y="323"/>
                    <a:pt x="1518" y="393"/>
                    <a:pt x="1192" y="393"/>
                  </a:cubicBezTo>
                  <a:cubicBezTo>
                    <a:pt x="939" y="393"/>
                    <a:pt x="687" y="351"/>
                    <a:pt x="450" y="249"/>
                  </a:cubicBezTo>
                  <a:cubicBezTo>
                    <a:pt x="307" y="187"/>
                    <a:pt x="182" y="107"/>
                    <a:pt x="66" y="9"/>
                  </a:cubicBezTo>
                  <a:cubicBezTo>
                    <a:pt x="60" y="3"/>
                    <a:pt x="53" y="0"/>
                    <a:pt x="47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2644358" y="1268452"/>
              <a:ext cx="71812" cy="23040"/>
            </a:xfrm>
            <a:custGeom>
              <a:avLst/>
              <a:gdLst/>
              <a:ahLst/>
              <a:cxnLst/>
              <a:rect l="l" t="t" r="r" b="b"/>
              <a:pathLst>
                <a:path w="907" h="291" extrusionOk="0">
                  <a:moveTo>
                    <a:pt x="870" y="1"/>
                  </a:moveTo>
                  <a:cubicBezTo>
                    <a:pt x="866" y="1"/>
                    <a:pt x="861" y="2"/>
                    <a:pt x="857" y="5"/>
                  </a:cubicBezTo>
                  <a:cubicBezTo>
                    <a:pt x="607" y="147"/>
                    <a:pt x="322" y="228"/>
                    <a:pt x="36" y="228"/>
                  </a:cubicBezTo>
                  <a:cubicBezTo>
                    <a:pt x="0" y="228"/>
                    <a:pt x="0" y="290"/>
                    <a:pt x="36" y="290"/>
                  </a:cubicBezTo>
                  <a:cubicBezTo>
                    <a:pt x="331" y="281"/>
                    <a:pt x="625" y="201"/>
                    <a:pt x="884" y="49"/>
                  </a:cubicBezTo>
                  <a:cubicBezTo>
                    <a:pt x="906" y="34"/>
                    <a:pt x="891" y="1"/>
                    <a:pt x="870" y="1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2250238" y="1066405"/>
              <a:ext cx="90497" cy="91130"/>
            </a:xfrm>
            <a:custGeom>
              <a:avLst/>
              <a:gdLst/>
              <a:ahLst/>
              <a:cxnLst/>
              <a:rect l="l" t="t" r="r" b="b"/>
              <a:pathLst>
                <a:path w="1143" h="1151" extrusionOk="0">
                  <a:moveTo>
                    <a:pt x="267" y="0"/>
                  </a:moveTo>
                  <a:cubicBezTo>
                    <a:pt x="261" y="0"/>
                    <a:pt x="255" y="2"/>
                    <a:pt x="250" y="5"/>
                  </a:cubicBezTo>
                  <a:cubicBezTo>
                    <a:pt x="72" y="175"/>
                    <a:pt x="1" y="442"/>
                    <a:pt x="90" y="674"/>
                  </a:cubicBezTo>
                  <a:cubicBezTo>
                    <a:pt x="179" y="906"/>
                    <a:pt x="393" y="1058"/>
                    <a:pt x="625" y="1111"/>
                  </a:cubicBezTo>
                  <a:cubicBezTo>
                    <a:pt x="748" y="1139"/>
                    <a:pt x="870" y="1150"/>
                    <a:pt x="993" y="1150"/>
                  </a:cubicBezTo>
                  <a:cubicBezTo>
                    <a:pt x="1031" y="1150"/>
                    <a:pt x="1069" y="1149"/>
                    <a:pt x="1107" y="1147"/>
                  </a:cubicBezTo>
                  <a:cubicBezTo>
                    <a:pt x="1142" y="1147"/>
                    <a:pt x="1142" y="1094"/>
                    <a:pt x="1107" y="1094"/>
                  </a:cubicBezTo>
                  <a:cubicBezTo>
                    <a:pt x="1073" y="1095"/>
                    <a:pt x="1040" y="1096"/>
                    <a:pt x="1006" y="1096"/>
                  </a:cubicBezTo>
                  <a:cubicBezTo>
                    <a:pt x="795" y="1096"/>
                    <a:pt x="578" y="1067"/>
                    <a:pt x="393" y="960"/>
                  </a:cubicBezTo>
                  <a:cubicBezTo>
                    <a:pt x="197" y="835"/>
                    <a:pt x="72" y="612"/>
                    <a:pt x="116" y="380"/>
                  </a:cubicBezTo>
                  <a:cubicBezTo>
                    <a:pt x="134" y="246"/>
                    <a:pt x="197" y="139"/>
                    <a:pt x="295" y="50"/>
                  </a:cubicBezTo>
                  <a:cubicBezTo>
                    <a:pt x="317" y="28"/>
                    <a:pt x="291" y="0"/>
                    <a:pt x="267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2277790" y="1093640"/>
              <a:ext cx="81075" cy="42517"/>
            </a:xfrm>
            <a:custGeom>
              <a:avLst/>
              <a:gdLst/>
              <a:ahLst/>
              <a:cxnLst/>
              <a:rect l="l" t="t" r="r" b="b"/>
              <a:pathLst>
                <a:path w="1024" h="537" extrusionOk="0">
                  <a:moveTo>
                    <a:pt x="45" y="0"/>
                  </a:moveTo>
                  <a:cubicBezTo>
                    <a:pt x="32" y="0"/>
                    <a:pt x="18" y="9"/>
                    <a:pt x="18" y="27"/>
                  </a:cubicBezTo>
                  <a:cubicBezTo>
                    <a:pt x="0" y="232"/>
                    <a:pt x="143" y="411"/>
                    <a:pt x="322" y="482"/>
                  </a:cubicBezTo>
                  <a:cubicBezTo>
                    <a:pt x="416" y="521"/>
                    <a:pt x="515" y="536"/>
                    <a:pt x="615" y="536"/>
                  </a:cubicBezTo>
                  <a:cubicBezTo>
                    <a:pt x="743" y="536"/>
                    <a:pt x="871" y="512"/>
                    <a:pt x="991" y="482"/>
                  </a:cubicBezTo>
                  <a:cubicBezTo>
                    <a:pt x="1024" y="474"/>
                    <a:pt x="1019" y="427"/>
                    <a:pt x="989" y="427"/>
                  </a:cubicBezTo>
                  <a:cubicBezTo>
                    <a:pt x="987" y="427"/>
                    <a:pt x="984" y="428"/>
                    <a:pt x="982" y="428"/>
                  </a:cubicBezTo>
                  <a:cubicBezTo>
                    <a:pt x="866" y="455"/>
                    <a:pt x="744" y="478"/>
                    <a:pt x="623" y="478"/>
                  </a:cubicBezTo>
                  <a:cubicBezTo>
                    <a:pt x="539" y="478"/>
                    <a:pt x="456" y="467"/>
                    <a:pt x="375" y="437"/>
                  </a:cubicBezTo>
                  <a:cubicBezTo>
                    <a:pt x="197" y="384"/>
                    <a:pt x="54" y="223"/>
                    <a:pt x="72" y="27"/>
                  </a:cubicBezTo>
                  <a:cubicBezTo>
                    <a:pt x="72" y="9"/>
                    <a:pt x="58" y="0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3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2334319" y="939888"/>
              <a:ext cx="732527" cy="241405"/>
            </a:xfrm>
            <a:custGeom>
              <a:avLst/>
              <a:gdLst/>
              <a:ahLst/>
              <a:cxnLst/>
              <a:rect l="l" t="t" r="r" b="b"/>
              <a:pathLst>
                <a:path w="9252" h="3049" extrusionOk="0">
                  <a:moveTo>
                    <a:pt x="7568" y="1"/>
                  </a:moveTo>
                  <a:cubicBezTo>
                    <a:pt x="6238" y="1"/>
                    <a:pt x="4926" y="454"/>
                    <a:pt x="3605" y="454"/>
                  </a:cubicBezTo>
                  <a:cubicBezTo>
                    <a:pt x="3423" y="454"/>
                    <a:pt x="3242" y="445"/>
                    <a:pt x="3060" y="426"/>
                  </a:cubicBezTo>
                  <a:cubicBezTo>
                    <a:pt x="2569" y="372"/>
                    <a:pt x="2088" y="247"/>
                    <a:pt x="1597" y="194"/>
                  </a:cubicBezTo>
                  <a:cubicBezTo>
                    <a:pt x="1495" y="185"/>
                    <a:pt x="1392" y="180"/>
                    <a:pt x="1288" y="180"/>
                  </a:cubicBezTo>
                  <a:cubicBezTo>
                    <a:pt x="953" y="180"/>
                    <a:pt x="614" y="231"/>
                    <a:pt x="321" y="381"/>
                  </a:cubicBezTo>
                  <a:cubicBezTo>
                    <a:pt x="0" y="542"/>
                    <a:pt x="27" y="1014"/>
                    <a:pt x="98" y="1309"/>
                  </a:cubicBezTo>
                  <a:cubicBezTo>
                    <a:pt x="152" y="1523"/>
                    <a:pt x="250" y="1710"/>
                    <a:pt x="384" y="1871"/>
                  </a:cubicBezTo>
                  <a:cubicBezTo>
                    <a:pt x="687" y="2246"/>
                    <a:pt x="1160" y="2495"/>
                    <a:pt x="1606" y="2656"/>
                  </a:cubicBezTo>
                  <a:cubicBezTo>
                    <a:pt x="2388" y="2934"/>
                    <a:pt x="3217" y="3049"/>
                    <a:pt x="4049" y="3049"/>
                  </a:cubicBezTo>
                  <a:cubicBezTo>
                    <a:pt x="4982" y="3049"/>
                    <a:pt x="5921" y="2904"/>
                    <a:pt x="6807" y="2683"/>
                  </a:cubicBezTo>
                  <a:cubicBezTo>
                    <a:pt x="7030" y="2620"/>
                    <a:pt x="7253" y="2558"/>
                    <a:pt x="7476" y="2495"/>
                  </a:cubicBezTo>
                  <a:cubicBezTo>
                    <a:pt x="7949" y="2353"/>
                    <a:pt x="8431" y="2174"/>
                    <a:pt x="8770" y="1817"/>
                  </a:cubicBezTo>
                  <a:cubicBezTo>
                    <a:pt x="9109" y="1461"/>
                    <a:pt x="9251" y="863"/>
                    <a:pt x="8966" y="461"/>
                  </a:cubicBezTo>
                  <a:cubicBezTo>
                    <a:pt x="8716" y="113"/>
                    <a:pt x="8243" y="24"/>
                    <a:pt x="7815" y="6"/>
                  </a:cubicBezTo>
                  <a:cubicBezTo>
                    <a:pt x="7733" y="3"/>
                    <a:pt x="7650" y="1"/>
                    <a:pt x="7568" y="1"/>
                  </a:cubicBezTo>
                  <a:close/>
                </a:path>
              </a:pathLst>
            </a:custGeom>
            <a:solidFill>
              <a:srgbClr val="50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2292595" y="731112"/>
              <a:ext cx="416856" cy="417727"/>
            </a:xfrm>
            <a:custGeom>
              <a:avLst/>
              <a:gdLst/>
              <a:ahLst/>
              <a:cxnLst/>
              <a:rect l="l" t="t" r="r" b="b"/>
              <a:pathLst>
                <a:path w="5265" h="5276" extrusionOk="0">
                  <a:moveTo>
                    <a:pt x="1735" y="0"/>
                  </a:moveTo>
                  <a:cubicBezTo>
                    <a:pt x="1449" y="0"/>
                    <a:pt x="1180" y="68"/>
                    <a:pt x="946" y="217"/>
                  </a:cubicBezTo>
                  <a:cubicBezTo>
                    <a:pt x="10" y="815"/>
                    <a:pt x="1" y="2501"/>
                    <a:pt x="688" y="3785"/>
                  </a:cubicBezTo>
                  <a:cubicBezTo>
                    <a:pt x="732" y="3866"/>
                    <a:pt x="777" y="3946"/>
                    <a:pt x="830" y="4026"/>
                  </a:cubicBezTo>
                  <a:cubicBezTo>
                    <a:pt x="991" y="4285"/>
                    <a:pt x="1169" y="4499"/>
                    <a:pt x="1366" y="4677"/>
                  </a:cubicBezTo>
                  <a:cubicBezTo>
                    <a:pt x="1812" y="5079"/>
                    <a:pt x="2320" y="5275"/>
                    <a:pt x="2829" y="5275"/>
                  </a:cubicBezTo>
                  <a:cubicBezTo>
                    <a:pt x="3212" y="5275"/>
                    <a:pt x="3596" y="5159"/>
                    <a:pt x="3935" y="4936"/>
                  </a:cubicBezTo>
                  <a:cubicBezTo>
                    <a:pt x="4934" y="4312"/>
                    <a:pt x="5264" y="3036"/>
                    <a:pt x="4443" y="1733"/>
                  </a:cubicBezTo>
                  <a:cubicBezTo>
                    <a:pt x="4336" y="1564"/>
                    <a:pt x="4212" y="1403"/>
                    <a:pt x="4078" y="1252"/>
                  </a:cubicBezTo>
                  <a:cubicBezTo>
                    <a:pt x="4033" y="1198"/>
                    <a:pt x="3988" y="1154"/>
                    <a:pt x="3944" y="1100"/>
                  </a:cubicBezTo>
                  <a:cubicBezTo>
                    <a:pt x="3748" y="895"/>
                    <a:pt x="3525" y="708"/>
                    <a:pt x="3293" y="556"/>
                  </a:cubicBezTo>
                  <a:cubicBezTo>
                    <a:pt x="2793" y="209"/>
                    <a:pt x="2238" y="0"/>
                    <a:pt x="1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2346986" y="830156"/>
              <a:ext cx="362463" cy="318679"/>
            </a:xfrm>
            <a:custGeom>
              <a:avLst/>
              <a:gdLst/>
              <a:ahLst/>
              <a:cxnLst/>
              <a:rect l="l" t="t" r="r" b="b"/>
              <a:pathLst>
                <a:path w="4578" h="4025" extrusionOk="0">
                  <a:moveTo>
                    <a:pt x="3391" y="1"/>
                  </a:moveTo>
                  <a:cubicBezTo>
                    <a:pt x="3346" y="268"/>
                    <a:pt x="3284" y="536"/>
                    <a:pt x="3194" y="786"/>
                  </a:cubicBezTo>
                  <a:cubicBezTo>
                    <a:pt x="3016" y="1285"/>
                    <a:pt x="2748" y="1749"/>
                    <a:pt x="2365" y="2106"/>
                  </a:cubicBezTo>
                  <a:cubicBezTo>
                    <a:pt x="1990" y="2463"/>
                    <a:pt x="1491" y="2704"/>
                    <a:pt x="973" y="2739"/>
                  </a:cubicBezTo>
                  <a:cubicBezTo>
                    <a:pt x="936" y="2741"/>
                    <a:pt x="899" y="2742"/>
                    <a:pt x="862" y="2742"/>
                  </a:cubicBezTo>
                  <a:cubicBezTo>
                    <a:pt x="560" y="2742"/>
                    <a:pt x="263" y="2677"/>
                    <a:pt x="1" y="2534"/>
                  </a:cubicBezTo>
                  <a:lnTo>
                    <a:pt x="1" y="2534"/>
                  </a:lnTo>
                  <a:cubicBezTo>
                    <a:pt x="45" y="2615"/>
                    <a:pt x="90" y="2695"/>
                    <a:pt x="143" y="2775"/>
                  </a:cubicBezTo>
                  <a:cubicBezTo>
                    <a:pt x="304" y="3034"/>
                    <a:pt x="482" y="3248"/>
                    <a:pt x="679" y="3426"/>
                  </a:cubicBezTo>
                  <a:cubicBezTo>
                    <a:pt x="1125" y="3828"/>
                    <a:pt x="1633" y="4024"/>
                    <a:pt x="2142" y="4024"/>
                  </a:cubicBezTo>
                  <a:cubicBezTo>
                    <a:pt x="2525" y="4024"/>
                    <a:pt x="2909" y="3908"/>
                    <a:pt x="3248" y="3685"/>
                  </a:cubicBezTo>
                  <a:cubicBezTo>
                    <a:pt x="4247" y="3061"/>
                    <a:pt x="4577" y="1785"/>
                    <a:pt x="3756" y="482"/>
                  </a:cubicBezTo>
                  <a:cubicBezTo>
                    <a:pt x="3649" y="313"/>
                    <a:pt x="3525" y="152"/>
                    <a:pt x="3391" y="1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2317376" y="818280"/>
              <a:ext cx="125097" cy="158033"/>
            </a:xfrm>
            <a:custGeom>
              <a:avLst/>
              <a:gdLst/>
              <a:ahLst/>
              <a:cxnLst/>
              <a:rect l="l" t="t" r="r" b="b"/>
              <a:pathLst>
                <a:path w="1580" h="1996" extrusionOk="0">
                  <a:moveTo>
                    <a:pt x="627" y="1"/>
                  </a:moveTo>
                  <a:cubicBezTo>
                    <a:pt x="587" y="1"/>
                    <a:pt x="547" y="6"/>
                    <a:pt x="509" y="17"/>
                  </a:cubicBezTo>
                  <a:cubicBezTo>
                    <a:pt x="161" y="124"/>
                    <a:pt x="0" y="641"/>
                    <a:pt x="161" y="1186"/>
                  </a:cubicBezTo>
                  <a:cubicBezTo>
                    <a:pt x="295" y="1661"/>
                    <a:pt x="634" y="1996"/>
                    <a:pt x="952" y="1996"/>
                  </a:cubicBezTo>
                  <a:cubicBezTo>
                    <a:pt x="992" y="1996"/>
                    <a:pt x="1032" y="1990"/>
                    <a:pt x="1071" y="1980"/>
                  </a:cubicBezTo>
                  <a:cubicBezTo>
                    <a:pt x="1418" y="1881"/>
                    <a:pt x="1579" y="1364"/>
                    <a:pt x="1427" y="820"/>
                  </a:cubicBezTo>
                  <a:cubicBezTo>
                    <a:pt x="1285" y="336"/>
                    <a:pt x="945" y="1"/>
                    <a:pt x="627" y="1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2704371" y="698335"/>
              <a:ext cx="344807" cy="440055"/>
            </a:xfrm>
            <a:custGeom>
              <a:avLst/>
              <a:gdLst/>
              <a:ahLst/>
              <a:cxnLst/>
              <a:rect l="l" t="t" r="r" b="b"/>
              <a:pathLst>
                <a:path w="4355" h="5558" extrusionOk="0">
                  <a:moveTo>
                    <a:pt x="2526" y="1"/>
                  </a:moveTo>
                  <a:cubicBezTo>
                    <a:pt x="2098" y="1"/>
                    <a:pt x="1666" y="205"/>
                    <a:pt x="1285" y="542"/>
                  </a:cubicBezTo>
                  <a:cubicBezTo>
                    <a:pt x="750" y="1014"/>
                    <a:pt x="322" y="1728"/>
                    <a:pt x="126" y="2504"/>
                  </a:cubicBezTo>
                  <a:cubicBezTo>
                    <a:pt x="108" y="2576"/>
                    <a:pt x="90" y="2647"/>
                    <a:pt x="81" y="2718"/>
                  </a:cubicBezTo>
                  <a:cubicBezTo>
                    <a:pt x="19" y="3013"/>
                    <a:pt x="1" y="3298"/>
                    <a:pt x="19" y="3557"/>
                  </a:cubicBezTo>
                  <a:cubicBezTo>
                    <a:pt x="99" y="4619"/>
                    <a:pt x="786" y="5332"/>
                    <a:pt x="1714" y="5520"/>
                  </a:cubicBezTo>
                  <a:cubicBezTo>
                    <a:pt x="1861" y="5544"/>
                    <a:pt x="2008" y="5558"/>
                    <a:pt x="2153" y="5558"/>
                  </a:cubicBezTo>
                  <a:cubicBezTo>
                    <a:pt x="2273" y="5558"/>
                    <a:pt x="2391" y="5549"/>
                    <a:pt x="2508" y="5529"/>
                  </a:cubicBezTo>
                  <a:cubicBezTo>
                    <a:pt x="3346" y="5368"/>
                    <a:pt x="4051" y="4690"/>
                    <a:pt x="4274" y="3530"/>
                  </a:cubicBezTo>
                  <a:cubicBezTo>
                    <a:pt x="4327" y="3263"/>
                    <a:pt x="4354" y="2995"/>
                    <a:pt x="4345" y="2727"/>
                  </a:cubicBezTo>
                  <a:cubicBezTo>
                    <a:pt x="4345" y="2593"/>
                    <a:pt x="4336" y="2469"/>
                    <a:pt x="4327" y="2335"/>
                  </a:cubicBezTo>
                  <a:cubicBezTo>
                    <a:pt x="4211" y="1211"/>
                    <a:pt x="3641" y="194"/>
                    <a:pt x="2775" y="24"/>
                  </a:cubicBezTo>
                  <a:cubicBezTo>
                    <a:pt x="2693" y="8"/>
                    <a:pt x="2610" y="1"/>
                    <a:pt x="2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2704371" y="883122"/>
              <a:ext cx="344807" cy="255260"/>
            </a:xfrm>
            <a:custGeom>
              <a:avLst/>
              <a:gdLst/>
              <a:ahLst/>
              <a:cxnLst/>
              <a:rect l="l" t="t" r="r" b="b"/>
              <a:pathLst>
                <a:path w="4355" h="3224" extrusionOk="0">
                  <a:moveTo>
                    <a:pt x="4327" y="1"/>
                  </a:moveTo>
                  <a:cubicBezTo>
                    <a:pt x="4078" y="474"/>
                    <a:pt x="3703" y="866"/>
                    <a:pt x="3230" y="1116"/>
                  </a:cubicBezTo>
                  <a:cubicBezTo>
                    <a:pt x="2886" y="1293"/>
                    <a:pt x="2498" y="1386"/>
                    <a:pt x="2112" y="1386"/>
                  </a:cubicBezTo>
                  <a:cubicBezTo>
                    <a:pt x="1798" y="1386"/>
                    <a:pt x="1484" y="1324"/>
                    <a:pt x="1196" y="1196"/>
                  </a:cubicBezTo>
                  <a:cubicBezTo>
                    <a:pt x="732" y="991"/>
                    <a:pt x="349" y="616"/>
                    <a:pt x="126" y="170"/>
                  </a:cubicBezTo>
                  <a:cubicBezTo>
                    <a:pt x="108" y="242"/>
                    <a:pt x="90" y="313"/>
                    <a:pt x="81" y="384"/>
                  </a:cubicBezTo>
                  <a:cubicBezTo>
                    <a:pt x="19" y="679"/>
                    <a:pt x="1" y="964"/>
                    <a:pt x="19" y="1223"/>
                  </a:cubicBezTo>
                  <a:cubicBezTo>
                    <a:pt x="99" y="2285"/>
                    <a:pt x="786" y="2998"/>
                    <a:pt x="1714" y="3186"/>
                  </a:cubicBezTo>
                  <a:cubicBezTo>
                    <a:pt x="1861" y="3210"/>
                    <a:pt x="2008" y="3224"/>
                    <a:pt x="2153" y="3224"/>
                  </a:cubicBezTo>
                  <a:cubicBezTo>
                    <a:pt x="2273" y="3224"/>
                    <a:pt x="2391" y="3215"/>
                    <a:pt x="2508" y="3195"/>
                  </a:cubicBezTo>
                  <a:cubicBezTo>
                    <a:pt x="3346" y="3034"/>
                    <a:pt x="4051" y="2356"/>
                    <a:pt x="4274" y="1196"/>
                  </a:cubicBezTo>
                  <a:cubicBezTo>
                    <a:pt x="4327" y="929"/>
                    <a:pt x="4354" y="661"/>
                    <a:pt x="4345" y="393"/>
                  </a:cubicBezTo>
                  <a:cubicBezTo>
                    <a:pt x="4345" y="259"/>
                    <a:pt x="4336" y="135"/>
                    <a:pt x="4327" y="1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2875304" y="733724"/>
              <a:ext cx="132143" cy="152966"/>
            </a:xfrm>
            <a:custGeom>
              <a:avLst/>
              <a:gdLst/>
              <a:ahLst/>
              <a:cxnLst/>
              <a:rect l="l" t="t" r="r" b="b"/>
              <a:pathLst>
                <a:path w="1669" h="1932" extrusionOk="0">
                  <a:moveTo>
                    <a:pt x="593" y="0"/>
                  </a:moveTo>
                  <a:cubicBezTo>
                    <a:pt x="526" y="0"/>
                    <a:pt x="462" y="14"/>
                    <a:pt x="402" y="41"/>
                  </a:cubicBezTo>
                  <a:cubicBezTo>
                    <a:pt x="72" y="202"/>
                    <a:pt x="1" y="737"/>
                    <a:pt x="242" y="1245"/>
                  </a:cubicBezTo>
                  <a:cubicBezTo>
                    <a:pt x="438" y="1660"/>
                    <a:pt x="776" y="1932"/>
                    <a:pt x="1073" y="1932"/>
                  </a:cubicBezTo>
                  <a:cubicBezTo>
                    <a:pt x="1141" y="1932"/>
                    <a:pt x="1206" y="1918"/>
                    <a:pt x="1267" y="1888"/>
                  </a:cubicBezTo>
                  <a:cubicBezTo>
                    <a:pt x="1598" y="1736"/>
                    <a:pt x="1669" y="1201"/>
                    <a:pt x="1428" y="683"/>
                  </a:cubicBezTo>
                  <a:cubicBezTo>
                    <a:pt x="1238" y="267"/>
                    <a:pt x="893" y="0"/>
                    <a:pt x="593" y="0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2524253" y="731270"/>
              <a:ext cx="339107" cy="442984"/>
            </a:xfrm>
            <a:custGeom>
              <a:avLst/>
              <a:gdLst/>
              <a:ahLst/>
              <a:cxnLst/>
              <a:rect l="l" t="t" r="r" b="b"/>
              <a:pathLst>
                <a:path w="4283" h="5595" extrusionOk="0">
                  <a:moveTo>
                    <a:pt x="2142" y="1"/>
                  </a:moveTo>
                  <a:cubicBezTo>
                    <a:pt x="955" y="1"/>
                    <a:pt x="1" y="1607"/>
                    <a:pt x="1" y="3150"/>
                  </a:cubicBezTo>
                  <a:cubicBezTo>
                    <a:pt x="1" y="3453"/>
                    <a:pt x="37" y="3739"/>
                    <a:pt x="108" y="3988"/>
                  </a:cubicBezTo>
                  <a:cubicBezTo>
                    <a:pt x="393" y="5014"/>
                    <a:pt x="1196" y="5594"/>
                    <a:pt x="2142" y="5594"/>
                  </a:cubicBezTo>
                  <a:cubicBezTo>
                    <a:pt x="3320" y="5594"/>
                    <a:pt x="4283" y="4693"/>
                    <a:pt x="4283" y="3150"/>
                  </a:cubicBezTo>
                  <a:cubicBezTo>
                    <a:pt x="4283" y="2882"/>
                    <a:pt x="4247" y="2615"/>
                    <a:pt x="4194" y="2356"/>
                  </a:cubicBezTo>
                  <a:cubicBezTo>
                    <a:pt x="3944" y="1098"/>
                    <a:pt x="3114" y="1"/>
                    <a:pt x="2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2532725" y="917720"/>
              <a:ext cx="330635" cy="256527"/>
            </a:xfrm>
            <a:custGeom>
              <a:avLst/>
              <a:gdLst/>
              <a:ahLst/>
              <a:cxnLst/>
              <a:rect l="l" t="t" r="r" b="b"/>
              <a:pathLst>
                <a:path w="4176" h="3240" extrusionOk="0">
                  <a:moveTo>
                    <a:pt x="4087" y="1"/>
                  </a:moveTo>
                  <a:cubicBezTo>
                    <a:pt x="4060" y="188"/>
                    <a:pt x="4015" y="385"/>
                    <a:pt x="3953" y="572"/>
                  </a:cubicBezTo>
                  <a:cubicBezTo>
                    <a:pt x="3757" y="1152"/>
                    <a:pt x="3391" y="1678"/>
                    <a:pt x="2882" y="2017"/>
                  </a:cubicBezTo>
                  <a:cubicBezTo>
                    <a:pt x="2502" y="2271"/>
                    <a:pt x="2046" y="2415"/>
                    <a:pt x="1590" y="2415"/>
                  </a:cubicBezTo>
                  <a:cubicBezTo>
                    <a:pt x="1437" y="2415"/>
                    <a:pt x="1284" y="2399"/>
                    <a:pt x="1134" y="2365"/>
                  </a:cubicBezTo>
                  <a:cubicBezTo>
                    <a:pt x="688" y="2267"/>
                    <a:pt x="277" y="1999"/>
                    <a:pt x="1" y="1633"/>
                  </a:cubicBezTo>
                  <a:lnTo>
                    <a:pt x="1" y="1633"/>
                  </a:lnTo>
                  <a:cubicBezTo>
                    <a:pt x="286" y="2659"/>
                    <a:pt x="1089" y="3239"/>
                    <a:pt x="2035" y="3239"/>
                  </a:cubicBezTo>
                  <a:cubicBezTo>
                    <a:pt x="3213" y="3239"/>
                    <a:pt x="4176" y="2338"/>
                    <a:pt x="4176" y="795"/>
                  </a:cubicBezTo>
                  <a:cubicBezTo>
                    <a:pt x="4176" y="527"/>
                    <a:pt x="4140" y="260"/>
                    <a:pt x="4087" y="1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2561702" y="785107"/>
              <a:ext cx="125097" cy="157558"/>
            </a:xfrm>
            <a:custGeom>
              <a:avLst/>
              <a:gdLst/>
              <a:ahLst/>
              <a:cxnLst/>
              <a:rect l="l" t="t" r="r" b="b"/>
              <a:pathLst>
                <a:path w="1580" h="1990" extrusionOk="0">
                  <a:moveTo>
                    <a:pt x="960" y="0"/>
                  </a:moveTo>
                  <a:cubicBezTo>
                    <a:pt x="642" y="0"/>
                    <a:pt x="304" y="328"/>
                    <a:pt x="161" y="811"/>
                  </a:cubicBezTo>
                  <a:cubicBezTo>
                    <a:pt x="1" y="1355"/>
                    <a:pt x="152" y="1872"/>
                    <a:pt x="500" y="1970"/>
                  </a:cubicBezTo>
                  <a:cubicBezTo>
                    <a:pt x="542" y="1983"/>
                    <a:pt x="585" y="1989"/>
                    <a:pt x="627" y="1989"/>
                  </a:cubicBezTo>
                  <a:cubicBezTo>
                    <a:pt x="943" y="1989"/>
                    <a:pt x="1278" y="1656"/>
                    <a:pt x="1419" y="1185"/>
                  </a:cubicBezTo>
                  <a:cubicBezTo>
                    <a:pt x="1580" y="641"/>
                    <a:pt x="1428" y="124"/>
                    <a:pt x="1080" y="17"/>
                  </a:cubicBezTo>
                  <a:cubicBezTo>
                    <a:pt x="1041" y="5"/>
                    <a:pt x="1000" y="0"/>
                    <a:pt x="960" y="0"/>
                  </a:cubicBezTo>
                  <a:close/>
                </a:path>
              </a:pathLst>
            </a:custGeom>
            <a:solidFill>
              <a:srgbClr val="F6DEBD">
                <a:alpha val="63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42;p45">
            <a:extLst>
              <a:ext uri="{FF2B5EF4-FFF2-40B4-BE49-F238E27FC236}">
                <a16:creationId xmlns:a16="http://schemas.microsoft.com/office/drawing/2014/main" id="{63E4B770-64A0-C390-BE0C-E439DE61E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94078" y="407659"/>
            <a:ext cx="5555843" cy="530120"/>
          </a:xfrm>
          <a:custGeom>
            <a:avLst/>
            <a:gdLst/>
            <a:ahLst/>
            <a:cxnLst/>
            <a:rect l="l" t="t" r="r" b="b"/>
            <a:pathLst>
              <a:path w="318524" h="22923" extrusionOk="0">
                <a:moveTo>
                  <a:pt x="116" y="12277"/>
                </a:moveTo>
                <a:cubicBezTo>
                  <a:pt x="259" y="8848"/>
                  <a:pt x="-3502" y="3233"/>
                  <a:pt x="43009" y="1424"/>
                </a:cubicBezTo>
                <a:cubicBezTo>
                  <a:pt x="89520" y="-385"/>
                  <a:pt x="233385" y="-563"/>
                  <a:pt x="279181" y="1424"/>
                </a:cubicBezTo>
                <a:cubicBezTo>
                  <a:pt x="324977" y="3411"/>
                  <a:pt x="318570" y="9992"/>
                  <a:pt x="317784" y="13346"/>
                </a:cubicBezTo>
                <a:cubicBezTo>
                  <a:pt x="316998" y="16700"/>
                  <a:pt x="320404" y="20104"/>
                  <a:pt x="274465" y="21546"/>
                </a:cubicBezTo>
                <a:cubicBezTo>
                  <a:pt x="228526" y="22988"/>
                  <a:pt x="87876" y="23543"/>
                  <a:pt x="42151" y="21998"/>
                </a:cubicBezTo>
                <a:cubicBezTo>
                  <a:pt x="-3574" y="20453"/>
                  <a:pt x="-27" y="15706"/>
                  <a:pt x="116" y="12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s-MX" sz="2400" dirty="0">
                <a:solidFill>
                  <a:schemeClr val="bg2"/>
                </a:solidFill>
                <a:latin typeface="Gill Sans Nova Ultra Bold" panose="020B0604020202020204" pitchFamily="34" charset="0"/>
              </a:rPr>
              <a:t>¿En qué consiste Eggcelent?</a:t>
            </a:r>
            <a:endParaRPr lang="es-ES" sz="2400" dirty="0">
              <a:solidFill>
                <a:schemeClr val="bg2"/>
              </a:solidFill>
              <a:latin typeface="Gill Sans Nova Ultra Bold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5"/>
          <p:cNvSpPr/>
          <p:nvPr/>
        </p:nvSpPr>
        <p:spPr>
          <a:xfrm>
            <a:off x="513208" y="249773"/>
            <a:ext cx="8117584" cy="619036"/>
          </a:xfrm>
          <a:custGeom>
            <a:avLst/>
            <a:gdLst/>
            <a:ahLst/>
            <a:cxnLst/>
            <a:rect l="l" t="t" r="r" b="b"/>
            <a:pathLst>
              <a:path w="318524" h="22923" extrusionOk="0">
                <a:moveTo>
                  <a:pt x="116" y="12277"/>
                </a:moveTo>
                <a:cubicBezTo>
                  <a:pt x="259" y="8848"/>
                  <a:pt x="-3502" y="3233"/>
                  <a:pt x="43009" y="1424"/>
                </a:cubicBezTo>
                <a:cubicBezTo>
                  <a:pt x="89520" y="-385"/>
                  <a:pt x="233385" y="-563"/>
                  <a:pt x="279181" y="1424"/>
                </a:cubicBezTo>
                <a:cubicBezTo>
                  <a:pt x="324977" y="3411"/>
                  <a:pt x="318570" y="9992"/>
                  <a:pt x="317784" y="13346"/>
                </a:cubicBezTo>
                <a:cubicBezTo>
                  <a:pt x="316998" y="16700"/>
                  <a:pt x="320404" y="20104"/>
                  <a:pt x="274465" y="21546"/>
                </a:cubicBezTo>
                <a:cubicBezTo>
                  <a:pt x="228526" y="22988"/>
                  <a:pt x="87876" y="23543"/>
                  <a:pt x="42151" y="21998"/>
                </a:cubicBezTo>
                <a:cubicBezTo>
                  <a:pt x="-3574" y="20453"/>
                  <a:pt x="-27" y="15706"/>
                  <a:pt x="116" y="12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43" name="Google Shape;1243;p45"/>
          <p:cNvSpPr txBox="1">
            <a:spLocks noGrp="1"/>
          </p:cNvSpPr>
          <p:nvPr>
            <p:ph type="title"/>
          </p:nvPr>
        </p:nvSpPr>
        <p:spPr>
          <a:xfrm>
            <a:off x="720000" y="2189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Estado del arte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BB5DC6AC-C4F3-5EB6-9464-3BA82B6E04A5}"/>
              </a:ext>
            </a:extLst>
          </p:cNvPr>
          <p:cNvSpPr txBox="1">
            <a:spLocks/>
          </p:cNvSpPr>
          <p:nvPr/>
        </p:nvSpPr>
        <p:spPr>
          <a:xfrm>
            <a:off x="1651925" y="938867"/>
            <a:ext cx="5481846" cy="25537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39700" indent="0" algn="l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primeras incubadoras de huevos artificiales surgieron en el siglo XIX como resultado de los avances en el conocimiento científico sobre la incubación de huevos y la necesidad de mejorar la cría de aves de corral y aves de caza.</a:t>
            </a:r>
          </a:p>
          <a:p>
            <a:pPr marL="139700" indent="0" algn="l"/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Hoy en día, las incubadoras de huevos artificiales han evolucionado aún más con la incorporación de tecnología digital, controladores programables, sensores de humedad y sistemas de alerta. Estas mejoras han permitido un control más preciso de las condiciones de incubación y han aumentado la eficiencia y la tasa de éxito en la cría de aves de corral y otras especies avícolas.</a:t>
            </a:r>
          </a:p>
        </p:txBody>
      </p:sp>
      <p:pic>
        <p:nvPicPr>
          <p:cNvPr id="1026" name="Picture 2" descr="Incubadoras de huevos fotografías e imágenes de alta resolución - Alamy">
            <a:extLst>
              <a:ext uri="{FF2B5EF4-FFF2-40B4-BE49-F238E27FC236}">
                <a16:creationId xmlns:a16="http://schemas.microsoft.com/office/drawing/2014/main" id="{D0AB6620-C8DD-0832-D5BB-3BB2C6C4F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4257" r="2511" b="12099"/>
          <a:stretch/>
        </p:blipFill>
        <p:spPr bwMode="auto">
          <a:xfrm>
            <a:off x="2203468" y="3650543"/>
            <a:ext cx="1975348" cy="14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1DF557AB-28BA-6E0B-60CF-60FDD1C88BA8}"/>
              </a:ext>
            </a:extLst>
          </p:cNvPr>
          <p:cNvSpPr/>
          <p:nvPr/>
        </p:nvSpPr>
        <p:spPr>
          <a:xfrm>
            <a:off x="4153362" y="4296229"/>
            <a:ext cx="585552" cy="24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Incubadora digital de huevos, 9-35 huevos Máquina nacadora de aves de  corral completamente automática, Led Candler Control de temperatura,  Incubadoras de pollo para huevos para incubar y gallina, codorniz pato  ganso :">
            <a:extLst>
              <a:ext uri="{FF2B5EF4-FFF2-40B4-BE49-F238E27FC236}">
                <a16:creationId xmlns:a16="http://schemas.microsoft.com/office/drawing/2014/main" id="{1A9A2172-B558-DEE7-7B66-0B2CC158D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3" y="3650543"/>
            <a:ext cx="1564840" cy="14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5"/>
          <p:cNvSpPr/>
          <p:nvPr/>
        </p:nvSpPr>
        <p:spPr>
          <a:xfrm>
            <a:off x="513208" y="249773"/>
            <a:ext cx="8117584" cy="619036"/>
          </a:xfrm>
          <a:custGeom>
            <a:avLst/>
            <a:gdLst/>
            <a:ahLst/>
            <a:cxnLst/>
            <a:rect l="l" t="t" r="r" b="b"/>
            <a:pathLst>
              <a:path w="318524" h="22923" extrusionOk="0">
                <a:moveTo>
                  <a:pt x="116" y="12277"/>
                </a:moveTo>
                <a:cubicBezTo>
                  <a:pt x="259" y="8848"/>
                  <a:pt x="-3502" y="3233"/>
                  <a:pt x="43009" y="1424"/>
                </a:cubicBezTo>
                <a:cubicBezTo>
                  <a:pt x="89520" y="-385"/>
                  <a:pt x="233385" y="-563"/>
                  <a:pt x="279181" y="1424"/>
                </a:cubicBezTo>
                <a:cubicBezTo>
                  <a:pt x="324977" y="3411"/>
                  <a:pt x="318570" y="9992"/>
                  <a:pt x="317784" y="13346"/>
                </a:cubicBezTo>
                <a:cubicBezTo>
                  <a:pt x="316998" y="16700"/>
                  <a:pt x="320404" y="20104"/>
                  <a:pt x="274465" y="21546"/>
                </a:cubicBezTo>
                <a:cubicBezTo>
                  <a:pt x="228526" y="22988"/>
                  <a:pt x="87876" y="23543"/>
                  <a:pt x="42151" y="21998"/>
                </a:cubicBezTo>
                <a:cubicBezTo>
                  <a:pt x="-3574" y="20453"/>
                  <a:pt x="-27" y="15706"/>
                  <a:pt x="116" y="12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43" name="Google Shape;1243;p45"/>
          <p:cNvSpPr txBox="1">
            <a:spLocks noGrp="1"/>
          </p:cNvSpPr>
          <p:nvPr>
            <p:ph type="title"/>
          </p:nvPr>
        </p:nvSpPr>
        <p:spPr>
          <a:xfrm>
            <a:off x="720000" y="2189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Metodología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BB5DC6AC-C4F3-5EB6-9464-3BA82B6E04A5}"/>
              </a:ext>
            </a:extLst>
          </p:cNvPr>
          <p:cNvSpPr txBox="1">
            <a:spLocks/>
          </p:cNvSpPr>
          <p:nvPr/>
        </p:nvSpPr>
        <p:spPr>
          <a:xfrm>
            <a:off x="1818840" y="1236410"/>
            <a:ext cx="5358476" cy="163288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39700" indent="0" algn="l"/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de trabajo basado en los métodos ágiles que tiene como objetivo el control continuo sobre el estado actual del software en el cual el cliente establece las prioridades y el equipo SCRUM se autoorganiza para determinar la mejor forma de entregar resultados.</a:t>
            </a:r>
            <a:endParaRPr lang="es-419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Agile Hunter - ¿Qué es Scrum? - Breve Introducción">
            <a:extLst>
              <a:ext uri="{FF2B5EF4-FFF2-40B4-BE49-F238E27FC236}">
                <a16:creationId xmlns:a16="http://schemas.microsoft.com/office/drawing/2014/main" id="{8AFCEEAC-D0EA-5DF2-1E18-69BF7160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147" y="2982663"/>
            <a:ext cx="3697705" cy="184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2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7"/>
          <p:cNvSpPr/>
          <p:nvPr/>
        </p:nvSpPr>
        <p:spPr>
          <a:xfrm>
            <a:off x="183023" y="140381"/>
            <a:ext cx="4388977" cy="1153419"/>
          </a:xfrm>
          <a:custGeom>
            <a:avLst/>
            <a:gdLst/>
            <a:ahLst/>
            <a:cxnLst/>
            <a:rect l="l" t="t" r="r" b="b"/>
            <a:pathLst>
              <a:path w="208552" h="60027" extrusionOk="0">
                <a:moveTo>
                  <a:pt x="1040" y="41320"/>
                </a:moveTo>
                <a:cubicBezTo>
                  <a:pt x="-184" y="32382"/>
                  <a:pt x="-5148" y="10349"/>
                  <a:pt x="25845" y="4408"/>
                </a:cubicBezTo>
                <a:cubicBezTo>
                  <a:pt x="56838" y="-1533"/>
                  <a:pt x="157650" y="-1811"/>
                  <a:pt x="186998" y="5676"/>
                </a:cubicBezTo>
                <a:cubicBezTo>
                  <a:pt x="216346" y="13163"/>
                  <a:pt x="209671" y="40485"/>
                  <a:pt x="201932" y="49330"/>
                </a:cubicBezTo>
                <a:cubicBezTo>
                  <a:pt x="194194" y="58176"/>
                  <a:pt x="168691" y="57298"/>
                  <a:pt x="140567" y="58749"/>
                </a:cubicBezTo>
                <a:cubicBezTo>
                  <a:pt x="112443" y="60200"/>
                  <a:pt x="56442" y="60942"/>
                  <a:pt x="33187" y="58037"/>
                </a:cubicBezTo>
                <a:cubicBezTo>
                  <a:pt x="9933" y="55132"/>
                  <a:pt x="2264" y="50258"/>
                  <a:pt x="1040" y="41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89" name="Google Shape;1289;p47"/>
          <p:cNvSpPr txBox="1">
            <a:spLocks noGrp="1"/>
          </p:cNvSpPr>
          <p:nvPr>
            <p:ph type="title"/>
          </p:nvPr>
        </p:nvSpPr>
        <p:spPr>
          <a:xfrm>
            <a:off x="185072" y="296190"/>
            <a:ext cx="421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/>
                </a:solidFill>
              </a:rPr>
              <a:t>¿Qué beneficios otorga Eggcelent?</a:t>
            </a:r>
            <a:endParaRPr sz="2800" dirty="0">
              <a:solidFill>
                <a:schemeClr val="bg2"/>
              </a:solidFill>
            </a:endParaRPr>
          </a:p>
        </p:txBody>
      </p:sp>
      <p:grpSp>
        <p:nvGrpSpPr>
          <p:cNvPr id="1292" name="Google Shape;1292;p47"/>
          <p:cNvGrpSpPr/>
          <p:nvPr/>
        </p:nvGrpSpPr>
        <p:grpSpPr>
          <a:xfrm>
            <a:off x="5188984" y="1293800"/>
            <a:ext cx="4013111" cy="4146647"/>
            <a:chOff x="4800972" y="760025"/>
            <a:chExt cx="4013111" cy="4146647"/>
          </a:xfrm>
        </p:grpSpPr>
        <p:sp>
          <p:nvSpPr>
            <p:cNvPr id="1293" name="Google Shape;1293;p47"/>
            <p:cNvSpPr/>
            <p:nvPr/>
          </p:nvSpPr>
          <p:spPr>
            <a:xfrm rot="2990384">
              <a:off x="5080131" y="1665512"/>
              <a:ext cx="3454791" cy="2335673"/>
            </a:xfrm>
            <a:custGeom>
              <a:avLst/>
              <a:gdLst/>
              <a:ahLst/>
              <a:cxnLst/>
              <a:rect l="l" t="t" r="r" b="b"/>
              <a:pathLst>
                <a:path w="14141" h="9560" extrusionOk="0">
                  <a:moveTo>
                    <a:pt x="10644" y="1"/>
                  </a:moveTo>
                  <a:cubicBezTo>
                    <a:pt x="10349" y="1"/>
                    <a:pt x="10052" y="45"/>
                    <a:pt x="9769" y="121"/>
                  </a:cubicBezTo>
                  <a:cubicBezTo>
                    <a:pt x="8984" y="335"/>
                    <a:pt x="8306" y="799"/>
                    <a:pt x="7503" y="995"/>
                  </a:cubicBezTo>
                  <a:cubicBezTo>
                    <a:pt x="7069" y="1106"/>
                    <a:pt x="6605" y="1181"/>
                    <a:pt x="6147" y="1181"/>
                  </a:cubicBezTo>
                  <a:cubicBezTo>
                    <a:pt x="5683" y="1181"/>
                    <a:pt x="5227" y="1103"/>
                    <a:pt x="4818" y="906"/>
                  </a:cubicBezTo>
                  <a:cubicBezTo>
                    <a:pt x="4266" y="633"/>
                    <a:pt x="3550" y="450"/>
                    <a:pt x="2872" y="450"/>
                  </a:cubicBezTo>
                  <a:cubicBezTo>
                    <a:pt x="2510" y="450"/>
                    <a:pt x="2158" y="502"/>
                    <a:pt x="1847" y="620"/>
                  </a:cubicBezTo>
                  <a:cubicBezTo>
                    <a:pt x="1018" y="924"/>
                    <a:pt x="429" y="1709"/>
                    <a:pt x="215" y="2565"/>
                  </a:cubicBezTo>
                  <a:cubicBezTo>
                    <a:pt x="1" y="3422"/>
                    <a:pt x="143" y="4340"/>
                    <a:pt x="456" y="5161"/>
                  </a:cubicBezTo>
                  <a:cubicBezTo>
                    <a:pt x="1321" y="7400"/>
                    <a:pt x="3507" y="8979"/>
                    <a:pt x="5871" y="9425"/>
                  </a:cubicBezTo>
                  <a:cubicBezTo>
                    <a:pt x="6342" y="9513"/>
                    <a:pt x="6823" y="9559"/>
                    <a:pt x="7304" y="9559"/>
                  </a:cubicBezTo>
                  <a:cubicBezTo>
                    <a:pt x="8189" y="9559"/>
                    <a:pt x="9073" y="9404"/>
                    <a:pt x="9894" y="9068"/>
                  </a:cubicBezTo>
                  <a:cubicBezTo>
                    <a:pt x="12615" y="7980"/>
                    <a:pt x="14141" y="4563"/>
                    <a:pt x="13034" y="1816"/>
                  </a:cubicBezTo>
                  <a:cubicBezTo>
                    <a:pt x="12802" y="1227"/>
                    <a:pt x="12437" y="656"/>
                    <a:pt x="11875" y="317"/>
                  </a:cubicBezTo>
                  <a:cubicBezTo>
                    <a:pt x="11504" y="94"/>
                    <a:pt x="11076" y="1"/>
                    <a:pt x="10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47"/>
            <p:cNvGrpSpPr/>
            <p:nvPr/>
          </p:nvGrpSpPr>
          <p:grpSpPr>
            <a:xfrm>
              <a:off x="5404936" y="1209983"/>
              <a:ext cx="3025955" cy="2683812"/>
              <a:chOff x="7157168" y="2332896"/>
              <a:chExt cx="883645" cy="783732"/>
            </a:xfrm>
          </p:grpSpPr>
          <p:grpSp>
            <p:nvGrpSpPr>
              <p:cNvPr id="1295" name="Google Shape;1295;p47"/>
              <p:cNvGrpSpPr/>
              <p:nvPr/>
            </p:nvGrpSpPr>
            <p:grpSpPr>
              <a:xfrm>
                <a:off x="7157168" y="2332896"/>
                <a:ext cx="536884" cy="555713"/>
                <a:chOff x="16943" y="618608"/>
                <a:chExt cx="536884" cy="555713"/>
              </a:xfrm>
            </p:grpSpPr>
            <p:sp>
              <p:nvSpPr>
                <p:cNvPr id="1296" name="Google Shape;1296;p47"/>
                <p:cNvSpPr/>
                <p:nvPr/>
              </p:nvSpPr>
              <p:spPr>
                <a:xfrm>
                  <a:off x="255648" y="1150802"/>
                  <a:ext cx="792" cy="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10" extrusionOk="0">
                      <a:moveTo>
                        <a:pt x="0" y="10"/>
                      </a:moveTo>
                      <a:cubicBezTo>
                        <a:pt x="9" y="10"/>
                        <a:pt x="9" y="1"/>
                        <a:pt x="9" y="1"/>
                      </a:cubicBezTo>
                      <a:cubicBezTo>
                        <a:pt x="9" y="1"/>
                        <a:pt x="9" y="10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2C3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47"/>
                <p:cNvSpPr/>
                <p:nvPr/>
              </p:nvSpPr>
              <p:spPr>
                <a:xfrm>
                  <a:off x="214716" y="1037270"/>
                  <a:ext cx="73474" cy="12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635" extrusionOk="0">
                      <a:moveTo>
                        <a:pt x="771" y="0"/>
                      </a:moveTo>
                      <a:cubicBezTo>
                        <a:pt x="736" y="0"/>
                        <a:pt x="701" y="19"/>
                        <a:pt x="687" y="61"/>
                      </a:cubicBezTo>
                      <a:cubicBezTo>
                        <a:pt x="607" y="391"/>
                        <a:pt x="562" y="730"/>
                        <a:pt x="544" y="1069"/>
                      </a:cubicBezTo>
                      <a:cubicBezTo>
                        <a:pt x="357" y="1078"/>
                        <a:pt x="170" y="1149"/>
                        <a:pt x="36" y="1283"/>
                      </a:cubicBezTo>
                      <a:cubicBezTo>
                        <a:pt x="9" y="1319"/>
                        <a:pt x="0" y="1381"/>
                        <a:pt x="36" y="1408"/>
                      </a:cubicBezTo>
                      <a:cubicBezTo>
                        <a:pt x="58" y="1426"/>
                        <a:pt x="83" y="1435"/>
                        <a:pt x="106" y="1435"/>
                      </a:cubicBezTo>
                      <a:cubicBezTo>
                        <a:pt x="129" y="1435"/>
                        <a:pt x="152" y="1426"/>
                        <a:pt x="170" y="1408"/>
                      </a:cubicBezTo>
                      <a:cubicBezTo>
                        <a:pt x="187" y="1399"/>
                        <a:pt x="196" y="1381"/>
                        <a:pt x="214" y="1363"/>
                      </a:cubicBezTo>
                      <a:lnTo>
                        <a:pt x="223" y="1363"/>
                      </a:lnTo>
                      <a:cubicBezTo>
                        <a:pt x="223" y="1363"/>
                        <a:pt x="232" y="1355"/>
                        <a:pt x="232" y="1355"/>
                      </a:cubicBezTo>
                      <a:cubicBezTo>
                        <a:pt x="241" y="1346"/>
                        <a:pt x="250" y="1346"/>
                        <a:pt x="268" y="1337"/>
                      </a:cubicBezTo>
                      <a:cubicBezTo>
                        <a:pt x="286" y="1328"/>
                        <a:pt x="303" y="1310"/>
                        <a:pt x="321" y="1301"/>
                      </a:cubicBezTo>
                      <a:lnTo>
                        <a:pt x="339" y="1301"/>
                      </a:lnTo>
                      <a:cubicBezTo>
                        <a:pt x="348" y="1292"/>
                        <a:pt x="366" y="1292"/>
                        <a:pt x="375" y="1283"/>
                      </a:cubicBezTo>
                      <a:cubicBezTo>
                        <a:pt x="393" y="1274"/>
                        <a:pt x="410" y="1274"/>
                        <a:pt x="428" y="1265"/>
                      </a:cubicBezTo>
                      <a:lnTo>
                        <a:pt x="428" y="1265"/>
                      </a:lnTo>
                      <a:cubicBezTo>
                        <a:pt x="366" y="1337"/>
                        <a:pt x="312" y="1417"/>
                        <a:pt x="268" y="1497"/>
                      </a:cubicBezTo>
                      <a:cubicBezTo>
                        <a:pt x="250" y="1542"/>
                        <a:pt x="259" y="1595"/>
                        <a:pt x="303" y="1622"/>
                      </a:cubicBezTo>
                      <a:cubicBezTo>
                        <a:pt x="318" y="1628"/>
                        <a:pt x="333" y="1631"/>
                        <a:pt x="347" y="1631"/>
                      </a:cubicBezTo>
                      <a:cubicBezTo>
                        <a:pt x="379" y="1631"/>
                        <a:pt x="410" y="1617"/>
                        <a:pt x="428" y="1587"/>
                      </a:cubicBezTo>
                      <a:cubicBezTo>
                        <a:pt x="446" y="1560"/>
                        <a:pt x="455" y="1533"/>
                        <a:pt x="482" y="1497"/>
                      </a:cubicBezTo>
                      <a:cubicBezTo>
                        <a:pt x="491" y="1488"/>
                        <a:pt x="500" y="1471"/>
                        <a:pt x="509" y="1462"/>
                      </a:cubicBezTo>
                      <a:cubicBezTo>
                        <a:pt x="509" y="1453"/>
                        <a:pt x="517" y="1444"/>
                        <a:pt x="517" y="1444"/>
                      </a:cubicBezTo>
                      <a:cubicBezTo>
                        <a:pt x="526" y="1435"/>
                        <a:pt x="526" y="1435"/>
                        <a:pt x="526" y="1435"/>
                      </a:cubicBezTo>
                      <a:cubicBezTo>
                        <a:pt x="562" y="1390"/>
                        <a:pt x="607" y="1346"/>
                        <a:pt x="642" y="1310"/>
                      </a:cubicBezTo>
                      <a:cubicBezTo>
                        <a:pt x="651" y="1310"/>
                        <a:pt x="651" y="1310"/>
                        <a:pt x="651" y="1319"/>
                      </a:cubicBezTo>
                      <a:cubicBezTo>
                        <a:pt x="660" y="1328"/>
                        <a:pt x="660" y="1328"/>
                        <a:pt x="660" y="1337"/>
                      </a:cubicBezTo>
                      <a:cubicBezTo>
                        <a:pt x="678" y="1355"/>
                        <a:pt x="687" y="1372"/>
                        <a:pt x="696" y="1381"/>
                      </a:cubicBezTo>
                      <a:cubicBezTo>
                        <a:pt x="696" y="1390"/>
                        <a:pt x="696" y="1399"/>
                        <a:pt x="705" y="1408"/>
                      </a:cubicBezTo>
                      <a:cubicBezTo>
                        <a:pt x="705" y="1408"/>
                        <a:pt x="705" y="1408"/>
                        <a:pt x="705" y="1417"/>
                      </a:cubicBezTo>
                      <a:cubicBezTo>
                        <a:pt x="714" y="1426"/>
                        <a:pt x="714" y="1426"/>
                        <a:pt x="705" y="1426"/>
                      </a:cubicBezTo>
                      <a:cubicBezTo>
                        <a:pt x="714" y="1435"/>
                        <a:pt x="723" y="1453"/>
                        <a:pt x="723" y="1462"/>
                      </a:cubicBezTo>
                      <a:cubicBezTo>
                        <a:pt x="732" y="1497"/>
                        <a:pt x="741" y="1533"/>
                        <a:pt x="749" y="1569"/>
                      </a:cubicBezTo>
                      <a:cubicBezTo>
                        <a:pt x="749" y="1587"/>
                        <a:pt x="767" y="1613"/>
                        <a:pt x="785" y="1622"/>
                      </a:cubicBezTo>
                      <a:cubicBezTo>
                        <a:pt x="798" y="1628"/>
                        <a:pt x="819" y="1635"/>
                        <a:pt x="837" y="1635"/>
                      </a:cubicBezTo>
                      <a:cubicBezTo>
                        <a:pt x="845" y="1635"/>
                        <a:pt x="851" y="1634"/>
                        <a:pt x="856" y="1631"/>
                      </a:cubicBezTo>
                      <a:cubicBezTo>
                        <a:pt x="883" y="1622"/>
                        <a:pt x="901" y="1604"/>
                        <a:pt x="910" y="1587"/>
                      </a:cubicBezTo>
                      <a:cubicBezTo>
                        <a:pt x="928" y="1569"/>
                        <a:pt x="928" y="1542"/>
                        <a:pt x="919" y="1515"/>
                      </a:cubicBezTo>
                      <a:cubicBezTo>
                        <a:pt x="901" y="1372"/>
                        <a:pt x="830" y="1230"/>
                        <a:pt x="723" y="1123"/>
                      </a:cubicBezTo>
                      <a:cubicBezTo>
                        <a:pt x="732" y="784"/>
                        <a:pt x="785" y="445"/>
                        <a:pt x="865" y="115"/>
                      </a:cubicBezTo>
                      <a:cubicBezTo>
                        <a:pt x="882" y="44"/>
                        <a:pt x="826" y="0"/>
                        <a:pt x="7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47"/>
                <p:cNvSpPr/>
                <p:nvPr/>
              </p:nvSpPr>
              <p:spPr>
                <a:xfrm>
                  <a:off x="270453" y="1149456"/>
                  <a:ext cx="79" cy="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" extrusionOk="0">
                      <a:moveTo>
                        <a:pt x="1" y="0"/>
                      </a:moveTo>
                      <a:cubicBezTo>
                        <a:pt x="1" y="0"/>
                        <a:pt x="1" y="0"/>
                        <a:pt x="1" y="9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2C3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47"/>
                <p:cNvSpPr/>
                <p:nvPr/>
              </p:nvSpPr>
              <p:spPr>
                <a:xfrm>
                  <a:off x="348200" y="1155078"/>
                  <a:ext cx="79" cy="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2C3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47"/>
                <p:cNvSpPr/>
                <p:nvPr/>
              </p:nvSpPr>
              <p:spPr>
                <a:xfrm>
                  <a:off x="305764" y="1039724"/>
                  <a:ext cx="75691" cy="134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1700" extrusionOk="0">
                      <a:moveTo>
                        <a:pt x="374" y="1"/>
                      </a:moveTo>
                      <a:cubicBezTo>
                        <a:pt x="328" y="1"/>
                        <a:pt x="282" y="32"/>
                        <a:pt x="286" y="92"/>
                      </a:cubicBezTo>
                      <a:cubicBezTo>
                        <a:pt x="304" y="431"/>
                        <a:pt x="358" y="770"/>
                        <a:pt x="447" y="1101"/>
                      </a:cubicBezTo>
                      <a:cubicBezTo>
                        <a:pt x="269" y="1154"/>
                        <a:pt x="117" y="1288"/>
                        <a:pt x="28" y="1448"/>
                      </a:cubicBezTo>
                      <a:cubicBezTo>
                        <a:pt x="1" y="1493"/>
                        <a:pt x="19" y="1556"/>
                        <a:pt x="63" y="1573"/>
                      </a:cubicBezTo>
                      <a:cubicBezTo>
                        <a:pt x="77" y="1579"/>
                        <a:pt x="92" y="1582"/>
                        <a:pt x="107" y="1582"/>
                      </a:cubicBezTo>
                      <a:cubicBezTo>
                        <a:pt x="139" y="1582"/>
                        <a:pt x="170" y="1568"/>
                        <a:pt x="188" y="1538"/>
                      </a:cubicBezTo>
                      <a:cubicBezTo>
                        <a:pt x="197" y="1520"/>
                        <a:pt x="206" y="1502"/>
                        <a:pt x="224" y="1475"/>
                      </a:cubicBezTo>
                      <a:lnTo>
                        <a:pt x="233" y="1457"/>
                      </a:lnTo>
                      <a:cubicBezTo>
                        <a:pt x="242" y="1448"/>
                        <a:pt x="251" y="1440"/>
                        <a:pt x="260" y="1440"/>
                      </a:cubicBezTo>
                      <a:cubicBezTo>
                        <a:pt x="269" y="1422"/>
                        <a:pt x="286" y="1404"/>
                        <a:pt x="304" y="1386"/>
                      </a:cubicBezTo>
                      <a:cubicBezTo>
                        <a:pt x="304" y="1386"/>
                        <a:pt x="313" y="1377"/>
                        <a:pt x="313" y="1377"/>
                      </a:cubicBezTo>
                      <a:cubicBezTo>
                        <a:pt x="322" y="1368"/>
                        <a:pt x="340" y="1359"/>
                        <a:pt x="349" y="1350"/>
                      </a:cubicBezTo>
                      <a:cubicBezTo>
                        <a:pt x="358" y="1341"/>
                        <a:pt x="376" y="1332"/>
                        <a:pt x="393" y="1324"/>
                      </a:cubicBezTo>
                      <a:lnTo>
                        <a:pt x="393" y="1324"/>
                      </a:lnTo>
                      <a:cubicBezTo>
                        <a:pt x="358" y="1404"/>
                        <a:pt x="331" y="1493"/>
                        <a:pt x="313" y="1591"/>
                      </a:cubicBezTo>
                      <a:cubicBezTo>
                        <a:pt x="304" y="1636"/>
                        <a:pt x="331" y="1689"/>
                        <a:pt x="376" y="1698"/>
                      </a:cubicBezTo>
                      <a:cubicBezTo>
                        <a:pt x="382" y="1699"/>
                        <a:pt x="389" y="1700"/>
                        <a:pt x="395" y="1700"/>
                      </a:cubicBezTo>
                      <a:cubicBezTo>
                        <a:pt x="440" y="1700"/>
                        <a:pt x="475" y="1674"/>
                        <a:pt x="483" y="1627"/>
                      </a:cubicBezTo>
                      <a:cubicBezTo>
                        <a:pt x="492" y="1591"/>
                        <a:pt x="500" y="1564"/>
                        <a:pt x="509" y="1529"/>
                      </a:cubicBezTo>
                      <a:cubicBezTo>
                        <a:pt x="518" y="1511"/>
                        <a:pt x="518" y="1493"/>
                        <a:pt x="527" y="1484"/>
                      </a:cubicBezTo>
                      <a:cubicBezTo>
                        <a:pt x="527" y="1475"/>
                        <a:pt x="527" y="1466"/>
                        <a:pt x="536" y="1457"/>
                      </a:cubicBezTo>
                      <a:cubicBezTo>
                        <a:pt x="536" y="1448"/>
                        <a:pt x="536" y="1448"/>
                        <a:pt x="536" y="1448"/>
                      </a:cubicBezTo>
                      <a:cubicBezTo>
                        <a:pt x="554" y="1395"/>
                        <a:pt x="581" y="1341"/>
                        <a:pt x="608" y="1297"/>
                      </a:cubicBezTo>
                      <a:lnTo>
                        <a:pt x="616" y="1297"/>
                      </a:lnTo>
                      <a:cubicBezTo>
                        <a:pt x="625" y="1306"/>
                        <a:pt x="634" y="1315"/>
                        <a:pt x="643" y="1315"/>
                      </a:cubicBezTo>
                      <a:cubicBezTo>
                        <a:pt x="652" y="1332"/>
                        <a:pt x="670" y="1341"/>
                        <a:pt x="679" y="1350"/>
                      </a:cubicBezTo>
                      <a:cubicBezTo>
                        <a:pt x="688" y="1359"/>
                        <a:pt x="688" y="1368"/>
                        <a:pt x="697" y="1368"/>
                      </a:cubicBezTo>
                      <a:cubicBezTo>
                        <a:pt x="697" y="1377"/>
                        <a:pt x="697" y="1377"/>
                        <a:pt x="706" y="1377"/>
                      </a:cubicBezTo>
                      <a:cubicBezTo>
                        <a:pt x="706" y="1386"/>
                        <a:pt x="706" y="1386"/>
                        <a:pt x="706" y="1386"/>
                      </a:cubicBezTo>
                      <a:cubicBezTo>
                        <a:pt x="715" y="1395"/>
                        <a:pt x="723" y="1404"/>
                        <a:pt x="732" y="1422"/>
                      </a:cubicBezTo>
                      <a:cubicBezTo>
                        <a:pt x="750" y="1448"/>
                        <a:pt x="768" y="1475"/>
                        <a:pt x="786" y="1511"/>
                      </a:cubicBezTo>
                      <a:cubicBezTo>
                        <a:pt x="795" y="1529"/>
                        <a:pt x="822" y="1547"/>
                        <a:pt x="839" y="1547"/>
                      </a:cubicBezTo>
                      <a:cubicBezTo>
                        <a:pt x="847" y="1549"/>
                        <a:pt x="855" y="1550"/>
                        <a:pt x="863" y="1550"/>
                      </a:cubicBezTo>
                      <a:cubicBezTo>
                        <a:pt x="881" y="1550"/>
                        <a:pt x="898" y="1544"/>
                        <a:pt x="911" y="1538"/>
                      </a:cubicBezTo>
                      <a:cubicBezTo>
                        <a:pt x="929" y="1520"/>
                        <a:pt x="947" y="1502"/>
                        <a:pt x="947" y="1484"/>
                      </a:cubicBezTo>
                      <a:cubicBezTo>
                        <a:pt x="955" y="1457"/>
                        <a:pt x="947" y="1440"/>
                        <a:pt x="938" y="1413"/>
                      </a:cubicBezTo>
                      <a:cubicBezTo>
                        <a:pt x="875" y="1279"/>
                        <a:pt x="768" y="1163"/>
                        <a:pt x="634" y="1101"/>
                      </a:cubicBezTo>
                      <a:cubicBezTo>
                        <a:pt x="545" y="770"/>
                        <a:pt x="483" y="431"/>
                        <a:pt x="465" y="84"/>
                      </a:cubicBezTo>
                      <a:cubicBezTo>
                        <a:pt x="460" y="28"/>
                        <a:pt x="417" y="1"/>
                        <a:pt x="3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47"/>
                <p:cNvSpPr/>
                <p:nvPr/>
              </p:nvSpPr>
              <p:spPr>
                <a:xfrm>
                  <a:off x="361580" y="1148744"/>
                  <a:ext cx="79" cy="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" extrusionOk="0">
                      <a:moveTo>
                        <a:pt x="1" y="0"/>
                      </a:moveTo>
                      <a:cubicBezTo>
                        <a:pt x="1" y="0"/>
                        <a:pt x="1" y="9"/>
                        <a:pt x="1" y="9"/>
                      </a:cubicBezTo>
                      <a:cubicBezTo>
                        <a:pt x="1" y="9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2C3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47"/>
                <p:cNvSpPr/>
                <p:nvPr/>
              </p:nvSpPr>
              <p:spPr>
                <a:xfrm>
                  <a:off x="53679" y="618608"/>
                  <a:ext cx="500148" cy="44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7" h="5573" extrusionOk="0">
                      <a:moveTo>
                        <a:pt x="1006" y="1"/>
                      </a:moveTo>
                      <a:cubicBezTo>
                        <a:pt x="992" y="1"/>
                        <a:pt x="978" y="2"/>
                        <a:pt x="964" y="5"/>
                      </a:cubicBezTo>
                      <a:cubicBezTo>
                        <a:pt x="883" y="14"/>
                        <a:pt x="803" y="86"/>
                        <a:pt x="785" y="166"/>
                      </a:cubicBezTo>
                      <a:cubicBezTo>
                        <a:pt x="767" y="228"/>
                        <a:pt x="785" y="300"/>
                        <a:pt x="812" y="362"/>
                      </a:cubicBezTo>
                      <a:cubicBezTo>
                        <a:pt x="848" y="425"/>
                        <a:pt x="892" y="469"/>
                        <a:pt x="937" y="523"/>
                      </a:cubicBezTo>
                      <a:cubicBezTo>
                        <a:pt x="912" y="516"/>
                        <a:pt x="886" y="510"/>
                        <a:pt x="861" y="510"/>
                      </a:cubicBezTo>
                      <a:cubicBezTo>
                        <a:pt x="851" y="510"/>
                        <a:pt x="840" y="511"/>
                        <a:pt x="830" y="514"/>
                      </a:cubicBezTo>
                      <a:cubicBezTo>
                        <a:pt x="794" y="514"/>
                        <a:pt x="758" y="532"/>
                        <a:pt x="749" y="567"/>
                      </a:cubicBezTo>
                      <a:cubicBezTo>
                        <a:pt x="732" y="612"/>
                        <a:pt x="758" y="665"/>
                        <a:pt x="803" y="692"/>
                      </a:cubicBezTo>
                      <a:cubicBezTo>
                        <a:pt x="812" y="692"/>
                        <a:pt x="821" y="701"/>
                        <a:pt x="830" y="701"/>
                      </a:cubicBezTo>
                      <a:cubicBezTo>
                        <a:pt x="642" y="799"/>
                        <a:pt x="464" y="942"/>
                        <a:pt x="330" y="1112"/>
                      </a:cubicBezTo>
                      <a:cubicBezTo>
                        <a:pt x="161" y="1343"/>
                        <a:pt x="54" y="1620"/>
                        <a:pt x="27" y="1906"/>
                      </a:cubicBezTo>
                      <a:cubicBezTo>
                        <a:pt x="0" y="2129"/>
                        <a:pt x="27" y="2352"/>
                        <a:pt x="98" y="2566"/>
                      </a:cubicBezTo>
                      <a:cubicBezTo>
                        <a:pt x="268" y="3047"/>
                        <a:pt x="696" y="3431"/>
                        <a:pt x="1186" y="3556"/>
                      </a:cubicBezTo>
                      <a:lnTo>
                        <a:pt x="1186" y="3556"/>
                      </a:lnTo>
                      <a:cubicBezTo>
                        <a:pt x="1169" y="3556"/>
                        <a:pt x="1196" y="3993"/>
                        <a:pt x="1204" y="4029"/>
                      </a:cubicBezTo>
                      <a:cubicBezTo>
                        <a:pt x="1231" y="4189"/>
                        <a:pt x="1294" y="4350"/>
                        <a:pt x="1374" y="4493"/>
                      </a:cubicBezTo>
                      <a:cubicBezTo>
                        <a:pt x="1534" y="4778"/>
                        <a:pt x="1766" y="5001"/>
                        <a:pt x="2043" y="5171"/>
                      </a:cubicBezTo>
                      <a:cubicBezTo>
                        <a:pt x="2464" y="5433"/>
                        <a:pt x="2966" y="5572"/>
                        <a:pt x="3464" y="5572"/>
                      </a:cubicBezTo>
                      <a:cubicBezTo>
                        <a:pt x="3610" y="5572"/>
                        <a:pt x="3755" y="5561"/>
                        <a:pt x="3899" y="5536"/>
                      </a:cubicBezTo>
                      <a:cubicBezTo>
                        <a:pt x="4550" y="5420"/>
                        <a:pt x="5290" y="5028"/>
                        <a:pt x="5433" y="4323"/>
                      </a:cubicBezTo>
                      <a:cubicBezTo>
                        <a:pt x="5446" y="4324"/>
                        <a:pt x="5459" y="4325"/>
                        <a:pt x="5472" y="4325"/>
                      </a:cubicBezTo>
                      <a:cubicBezTo>
                        <a:pt x="5691" y="4325"/>
                        <a:pt x="5903" y="4187"/>
                        <a:pt x="6004" y="3993"/>
                      </a:cubicBezTo>
                      <a:cubicBezTo>
                        <a:pt x="6013" y="3966"/>
                        <a:pt x="6031" y="3939"/>
                        <a:pt x="6031" y="3913"/>
                      </a:cubicBezTo>
                      <a:cubicBezTo>
                        <a:pt x="6049" y="3841"/>
                        <a:pt x="6049" y="3770"/>
                        <a:pt x="6013" y="3716"/>
                      </a:cubicBezTo>
                      <a:cubicBezTo>
                        <a:pt x="5959" y="3654"/>
                        <a:pt x="5870" y="3627"/>
                        <a:pt x="5790" y="3609"/>
                      </a:cubicBezTo>
                      <a:cubicBezTo>
                        <a:pt x="6004" y="3538"/>
                        <a:pt x="6182" y="3369"/>
                        <a:pt x="6272" y="3154"/>
                      </a:cubicBezTo>
                      <a:cubicBezTo>
                        <a:pt x="6298" y="3083"/>
                        <a:pt x="6316" y="3003"/>
                        <a:pt x="6289" y="2931"/>
                      </a:cubicBezTo>
                      <a:cubicBezTo>
                        <a:pt x="6254" y="2833"/>
                        <a:pt x="6147" y="2771"/>
                        <a:pt x="6040" y="2771"/>
                      </a:cubicBezTo>
                      <a:cubicBezTo>
                        <a:pt x="6028" y="2770"/>
                        <a:pt x="6017" y="2769"/>
                        <a:pt x="6006" y="2769"/>
                      </a:cubicBezTo>
                      <a:cubicBezTo>
                        <a:pt x="5912" y="2769"/>
                        <a:pt x="5823" y="2801"/>
                        <a:pt x="5727" y="2833"/>
                      </a:cubicBezTo>
                      <a:cubicBezTo>
                        <a:pt x="5781" y="2717"/>
                        <a:pt x="5817" y="2575"/>
                        <a:pt x="5808" y="2450"/>
                      </a:cubicBezTo>
                      <a:cubicBezTo>
                        <a:pt x="5799" y="2325"/>
                        <a:pt x="5736" y="2200"/>
                        <a:pt x="5629" y="2129"/>
                      </a:cubicBezTo>
                      <a:cubicBezTo>
                        <a:pt x="5573" y="2096"/>
                        <a:pt x="5509" y="2082"/>
                        <a:pt x="5444" y="2082"/>
                      </a:cubicBezTo>
                      <a:cubicBezTo>
                        <a:pt x="5365" y="2082"/>
                        <a:pt x="5283" y="2103"/>
                        <a:pt x="5210" y="2137"/>
                      </a:cubicBezTo>
                      <a:cubicBezTo>
                        <a:pt x="5085" y="2209"/>
                        <a:pt x="4987" y="2316"/>
                        <a:pt x="4889" y="2432"/>
                      </a:cubicBezTo>
                      <a:cubicBezTo>
                        <a:pt x="4516" y="2162"/>
                        <a:pt x="4056" y="2017"/>
                        <a:pt x="3594" y="2017"/>
                      </a:cubicBezTo>
                      <a:cubicBezTo>
                        <a:pt x="3414" y="2017"/>
                        <a:pt x="3235" y="2039"/>
                        <a:pt x="3060" y="2084"/>
                      </a:cubicBezTo>
                      <a:cubicBezTo>
                        <a:pt x="3051" y="1709"/>
                        <a:pt x="2908" y="1317"/>
                        <a:pt x="2659" y="1031"/>
                      </a:cubicBezTo>
                      <a:cubicBezTo>
                        <a:pt x="2418" y="773"/>
                        <a:pt x="2097" y="576"/>
                        <a:pt x="1749" y="523"/>
                      </a:cubicBezTo>
                      <a:cubicBezTo>
                        <a:pt x="1749" y="514"/>
                        <a:pt x="1749" y="496"/>
                        <a:pt x="1740" y="478"/>
                      </a:cubicBezTo>
                      <a:cubicBezTo>
                        <a:pt x="1723" y="437"/>
                        <a:pt x="1685" y="397"/>
                        <a:pt x="1644" y="397"/>
                      </a:cubicBezTo>
                      <a:cubicBezTo>
                        <a:pt x="1640" y="397"/>
                        <a:pt x="1637" y="397"/>
                        <a:pt x="1633" y="398"/>
                      </a:cubicBezTo>
                      <a:cubicBezTo>
                        <a:pt x="1597" y="398"/>
                        <a:pt x="1570" y="425"/>
                        <a:pt x="1552" y="451"/>
                      </a:cubicBezTo>
                      <a:cubicBezTo>
                        <a:pt x="1552" y="451"/>
                        <a:pt x="1552" y="451"/>
                        <a:pt x="1543" y="460"/>
                      </a:cubicBezTo>
                      <a:cubicBezTo>
                        <a:pt x="1552" y="442"/>
                        <a:pt x="1552" y="425"/>
                        <a:pt x="1552" y="398"/>
                      </a:cubicBezTo>
                      <a:cubicBezTo>
                        <a:pt x="1561" y="353"/>
                        <a:pt x="1543" y="300"/>
                        <a:pt x="1508" y="264"/>
                      </a:cubicBezTo>
                      <a:cubicBezTo>
                        <a:pt x="1486" y="234"/>
                        <a:pt x="1445" y="217"/>
                        <a:pt x="1406" y="217"/>
                      </a:cubicBezTo>
                      <a:cubicBezTo>
                        <a:pt x="1398" y="217"/>
                        <a:pt x="1390" y="218"/>
                        <a:pt x="1383" y="219"/>
                      </a:cubicBezTo>
                      <a:cubicBezTo>
                        <a:pt x="1329" y="228"/>
                        <a:pt x="1294" y="273"/>
                        <a:pt x="1294" y="318"/>
                      </a:cubicBezTo>
                      <a:cubicBezTo>
                        <a:pt x="1285" y="237"/>
                        <a:pt x="1258" y="148"/>
                        <a:pt x="1195" y="86"/>
                      </a:cubicBezTo>
                      <a:cubicBezTo>
                        <a:pt x="1144" y="34"/>
                        <a:pt x="1074" y="1"/>
                        <a:pt x="10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47"/>
                <p:cNvSpPr/>
                <p:nvPr/>
              </p:nvSpPr>
              <p:spPr>
                <a:xfrm>
                  <a:off x="53679" y="769431"/>
                  <a:ext cx="477504" cy="29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1" h="3668" extrusionOk="0">
                      <a:moveTo>
                        <a:pt x="27" y="1"/>
                      </a:moveTo>
                      <a:cubicBezTo>
                        <a:pt x="0" y="224"/>
                        <a:pt x="27" y="447"/>
                        <a:pt x="98" y="661"/>
                      </a:cubicBezTo>
                      <a:cubicBezTo>
                        <a:pt x="268" y="1142"/>
                        <a:pt x="696" y="1526"/>
                        <a:pt x="1186" y="1651"/>
                      </a:cubicBezTo>
                      <a:lnTo>
                        <a:pt x="1186" y="1651"/>
                      </a:lnTo>
                      <a:cubicBezTo>
                        <a:pt x="1169" y="1651"/>
                        <a:pt x="1196" y="2088"/>
                        <a:pt x="1204" y="2124"/>
                      </a:cubicBezTo>
                      <a:cubicBezTo>
                        <a:pt x="1231" y="2284"/>
                        <a:pt x="1294" y="2445"/>
                        <a:pt x="1374" y="2588"/>
                      </a:cubicBezTo>
                      <a:cubicBezTo>
                        <a:pt x="1534" y="2873"/>
                        <a:pt x="1766" y="3096"/>
                        <a:pt x="2043" y="3266"/>
                      </a:cubicBezTo>
                      <a:cubicBezTo>
                        <a:pt x="2464" y="3528"/>
                        <a:pt x="2966" y="3667"/>
                        <a:pt x="3464" y="3667"/>
                      </a:cubicBezTo>
                      <a:cubicBezTo>
                        <a:pt x="3610" y="3667"/>
                        <a:pt x="3755" y="3656"/>
                        <a:pt x="3899" y="3631"/>
                      </a:cubicBezTo>
                      <a:cubicBezTo>
                        <a:pt x="4550" y="3515"/>
                        <a:pt x="5290" y="3123"/>
                        <a:pt x="5433" y="2418"/>
                      </a:cubicBezTo>
                      <a:cubicBezTo>
                        <a:pt x="5446" y="2419"/>
                        <a:pt x="5459" y="2420"/>
                        <a:pt x="5472" y="2420"/>
                      </a:cubicBezTo>
                      <a:cubicBezTo>
                        <a:pt x="5691" y="2420"/>
                        <a:pt x="5903" y="2282"/>
                        <a:pt x="6004" y="2088"/>
                      </a:cubicBezTo>
                      <a:cubicBezTo>
                        <a:pt x="6013" y="2061"/>
                        <a:pt x="6031" y="2034"/>
                        <a:pt x="6031" y="2008"/>
                      </a:cubicBezTo>
                      <a:lnTo>
                        <a:pt x="6031" y="2008"/>
                      </a:lnTo>
                      <a:cubicBezTo>
                        <a:pt x="5968" y="2133"/>
                        <a:pt x="5852" y="2231"/>
                        <a:pt x="5727" y="2293"/>
                      </a:cubicBezTo>
                      <a:cubicBezTo>
                        <a:pt x="5638" y="2331"/>
                        <a:pt x="5543" y="2351"/>
                        <a:pt x="5449" y="2351"/>
                      </a:cubicBezTo>
                      <a:cubicBezTo>
                        <a:pt x="5345" y="2351"/>
                        <a:pt x="5241" y="2327"/>
                        <a:pt x="5148" y="2275"/>
                      </a:cubicBezTo>
                      <a:cubicBezTo>
                        <a:pt x="5076" y="2498"/>
                        <a:pt x="4898" y="2668"/>
                        <a:pt x="4701" y="2775"/>
                      </a:cubicBezTo>
                      <a:cubicBezTo>
                        <a:pt x="4496" y="2882"/>
                        <a:pt x="4273" y="2944"/>
                        <a:pt x="4050" y="2980"/>
                      </a:cubicBezTo>
                      <a:cubicBezTo>
                        <a:pt x="3834" y="3018"/>
                        <a:pt x="3615" y="3041"/>
                        <a:pt x="3397" y="3041"/>
                      </a:cubicBezTo>
                      <a:cubicBezTo>
                        <a:pt x="3202" y="3041"/>
                        <a:pt x="3009" y="3022"/>
                        <a:pt x="2819" y="2980"/>
                      </a:cubicBezTo>
                      <a:cubicBezTo>
                        <a:pt x="2409" y="2882"/>
                        <a:pt x="2025" y="2677"/>
                        <a:pt x="1766" y="2356"/>
                      </a:cubicBezTo>
                      <a:cubicBezTo>
                        <a:pt x="1508" y="2034"/>
                        <a:pt x="1365" y="1580"/>
                        <a:pt x="1463" y="1178"/>
                      </a:cubicBezTo>
                      <a:lnTo>
                        <a:pt x="1463" y="1178"/>
                      </a:lnTo>
                      <a:cubicBezTo>
                        <a:pt x="1401" y="1188"/>
                        <a:pt x="1338" y="1193"/>
                        <a:pt x="1276" y="1193"/>
                      </a:cubicBezTo>
                      <a:cubicBezTo>
                        <a:pt x="898" y="1193"/>
                        <a:pt x="524" y="1014"/>
                        <a:pt x="294" y="723"/>
                      </a:cubicBezTo>
                      <a:cubicBezTo>
                        <a:pt x="134" y="518"/>
                        <a:pt x="36" y="259"/>
                        <a:pt x="27" y="1"/>
                      </a:cubicBezTo>
                      <a:close/>
                    </a:path>
                  </a:pathLst>
                </a:custGeom>
                <a:solidFill>
                  <a:srgbClr val="2B3636">
                    <a:alpha val="31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47"/>
                <p:cNvSpPr/>
                <p:nvPr/>
              </p:nvSpPr>
              <p:spPr>
                <a:xfrm>
                  <a:off x="24702" y="799833"/>
                  <a:ext cx="55185" cy="2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340" extrusionOk="0">
                      <a:moveTo>
                        <a:pt x="660" y="0"/>
                      </a:moveTo>
                      <a:lnTo>
                        <a:pt x="0" y="179"/>
                      </a:lnTo>
                      <a:lnTo>
                        <a:pt x="607" y="339"/>
                      </a:lnTo>
                      <a:cubicBezTo>
                        <a:pt x="634" y="286"/>
                        <a:pt x="696" y="179"/>
                        <a:pt x="6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47"/>
                <p:cNvSpPr/>
                <p:nvPr/>
              </p:nvSpPr>
              <p:spPr>
                <a:xfrm>
                  <a:off x="16943" y="782178"/>
                  <a:ext cx="65715" cy="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438" extrusionOk="0">
                      <a:moveTo>
                        <a:pt x="651" y="0"/>
                      </a:moveTo>
                      <a:lnTo>
                        <a:pt x="0" y="402"/>
                      </a:lnTo>
                      <a:lnTo>
                        <a:pt x="750" y="437"/>
                      </a:lnTo>
                      <a:cubicBezTo>
                        <a:pt x="830" y="205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47"/>
                <p:cNvSpPr/>
                <p:nvPr/>
              </p:nvSpPr>
              <p:spPr>
                <a:xfrm>
                  <a:off x="84002" y="721374"/>
                  <a:ext cx="48138" cy="61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778" extrusionOk="0">
                      <a:moveTo>
                        <a:pt x="304" y="1"/>
                      </a:moveTo>
                      <a:cubicBezTo>
                        <a:pt x="134" y="1"/>
                        <a:pt x="1" y="179"/>
                        <a:pt x="1" y="393"/>
                      </a:cubicBezTo>
                      <a:cubicBezTo>
                        <a:pt x="1" y="608"/>
                        <a:pt x="143" y="777"/>
                        <a:pt x="304" y="777"/>
                      </a:cubicBezTo>
                      <a:cubicBezTo>
                        <a:pt x="473" y="777"/>
                        <a:pt x="607" y="608"/>
                        <a:pt x="607" y="393"/>
                      </a:cubicBezTo>
                      <a:cubicBezTo>
                        <a:pt x="607" y="17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47"/>
                <p:cNvSpPr/>
                <p:nvPr/>
              </p:nvSpPr>
              <p:spPr>
                <a:xfrm>
                  <a:off x="90336" y="729845"/>
                  <a:ext cx="31195" cy="4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510" extrusionOk="0">
                      <a:moveTo>
                        <a:pt x="197" y="1"/>
                      </a:moveTo>
                      <a:cubicBezTo>
                        <a:pt x="90" y="1"/>
                        <a:pt x="1" y="117"/>
                        <a:pt x="1" y="260"/>
                      </a:cubicBezTo>
                      <a:cubicBezTo>
                        <a:pt x="1" y="393"/>
                        <a:pt x="90" y="509"/>
                        <a:pt x="197" y="509"/>
                      </a:cubicBezTo>
                      <a:cubicBezTo>
                        <a:pt x="304" y="509"/>
                        <a:pt x="393" y="393"/>
                        <a:pt x="393" y="260"/>
                      </a:cubicBezTo>
                      <a:cubicBezTo>
                        <a:pt x="393" y="117"/>
                        <a:pt x="304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47"/>
                <p:cNvSpPr/>
                <p:nvPr/>
              </p:nvSpPr>
              <p:spPr>
                <a:xfrm>
                  <a:off x="88990" y="730558"/>
                  <a:ext cx="12747" cy="17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15" extrusionOk="0">
                      <a:moveTo>
                        <a:pt x="80" y="1"/>
                      </a:moveTo>
                      <a:cubicBezTo>
                        <a:pt x="36" y="1"/>
                        <a:pt x="0" y="54"/>
                        <a:pt x="0" y="108"/>
                      </a:cubicBezTo>
                      <a:cubicBezTo>
                        <a:pt x="0" y="170"/>
                        <a:pt x="36" y="215"/>
                        <a:pt x="80" y="215"/>
                      </a:cubicBezTo>
                      <a:cubicBezTo>
                        <a:pt x="125" y="215"/>
                        <a:pt x="161" y="170"/>
                        <a:pt x="161" y="108"/>
                      </a:cubicBezTo>
                      <a:cubicBezTo>
                        <a:pt x="161" y="54"/>
                        <a:pt x="125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47"/>
                <p:cNvSpPr/>
                <p:nvPr/>
              </p:nvSpPr>
              <p:spPr>
                <a:xfrm>
                  <a:off x="175129" y="811471"/>
                  <a:ext cx="269195" cy="211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0" h="2675" extrusionOk="0">
                      <a:moveTo>
                        <a:pt x="976" y="1"/>
                      </a:moveTo>
                      <a:cubicBezTo>
                        <a:pt x="856" y="1"/>
                        <a:pt x="737" y="24"/>
                        <a:pt x="625" y="67"/>
                      </a:cubicBezTo>
                      <a:cubicBezTo>
                        <a:pt x="447" y="130"/>
                        <a:pt x="313" y="246"/>
                        <a:pt x="224" y="388"/>
                      </a:cubicBezTo>
                      <a:cubicBezTo>
                        <a:pt x="0" y="710"/>
                        <a:pt x="9" y="1182"/>
                        <a:pt x="179" y="1557"/>
                      </a:cubicBezTo>
                      <a:cubicBezTo>
                        <a:pt x="339" y="1905"/>
                        <a:pt x="625" y="2190"/>
                        <a:pt x="937" y="2413"/>
                      </a:cubicBezTo>
                      <a:cubicBezTo>
                        <a:pt x="1107" y="2529"/>
                        <a:pt x="1294" y="2645"/>
                        <a:pt x="1499" y="2672"/>
                      </a:cubicBezTo>
                      <a:cubicBezTo>
                        <a:pt x="1517" y="2674"/>
                        <a:pt x="1535" y="2674"/>
                        <a:pt x="1553" y="2674"/>
                      </a:cubicBezTo>
                      <a:cubicBezTo>
                        <a:pt x="1751" y="2674"/>
                        <a:pt x="1953" y="2585"/>
                        <a:pt x="2034" y="2413"/>
                      </a:cubicBezTo>
                      <a:cubicBezTo>
                        <a:pt x="2132" y="2441"/>
                        <a:pt x="2231" y="2457"/>
                        <a:pt x="2331" y="2457"/>
                      </a:cubicBezTo>
                      <a:cubicBezTo>
                        <a:pt x="2423" y="2457"/>
                        <a:pt x="2515" y="2443"/>
                        <a:pt x="2605" y="2413"/>
                      </a:cubicBezTo>
                      <a:cubicBezTo>
                        <a:pt x="2784" y="2351"/>
                        <a:pt x="2944" y="2217"/>
                        <a:pt x="3016" y="2039"/>
                      </a:cubicBezTo>
                      <a:cubicBezTo>
                        <a:pt x="3087" y="1860"/>
                        <a:pt x="3051" y="1637"/>
                        <a:pt x="2927" y="1503"/>
                      </a:cubicBezTo>
                      <a:cubicBezTo>
                        <a:pt x="3141" y="1459"/>
                        <a:pt x="3328" y="1289"/>
                        <a:pt x="3382" y="1075"/>
                      </a:cubicBezTo>
                      <a:cubicBezTo>
                        <a:pt x="3399" y="995"/>
                        <a:pt x="3399" y="915"/>
                        <a:pt x="3390" y="843"/>
                      </a:cubicBezTo>
                      <a:cubicBezTo>
                        <a:pt x="3364" y="701"/>
                        <a:pt x="3283" y="567"/>
                        <a:pt x="3176" y="478"/>
                      </a:cubicBezTo>
                      <a:cubicBezTo>
                        <a:pt x="3014" y="362"/>
                        <a:pt x="2813" y="333"/>
                        <a:pt x="2617" y="333"/>
                      </a:cubicBezTo>
                      <a:cubicBezTo>
                        <a:pt x="2586" y="333"/>
                        <a:pt x="2555" y="334"/>
                        <a:pt x="2525" y="335"/>
                      </a:cubicBezTo>
                      <a:cubicBezTo>
                        <a:pt x="2401" y="335"/>
                        <a:pt x="2278" y="345"/>
                        <a:pt x="2157" y="345"/>
                      </a:cubicBezTo>
                      <a:cubicBezTo>
                        <a:pt x="2051" y="345"/>
                        <a:pt x="1947" y="337"/>
                        <a:pt x="1847" y="308"/>
                      </a:cubicBezTo>
                      <a:cubicBezTo>
                        <a:pt x="1642" y="246"/>
                        <a:pt x="1472" y="121"/>
                        <a:pt x="1276" y="49"/>
                      </a:cubicBezTo>
                      <a:cubicBezTo>
                        <a:pt x="1179" y="17"/>
                        <a:pt x="1077" y="1"/>
                        <a:pt x="97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47"/>
                <p:cNvSpPr/>
                <p:nvPr/>
              </p:nvSpPr>
              <p:spPr>
                <a:xfrm>
                  <a:off x="175129" y="842190"/>
                  <a:ext cx="269195" cy="181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0" h="2287" extrusionOk="0">
                      <a:moveTo>
                        <a:pt x="224" y="0"/>
                      </a:moveTo>
                      <a:cubicBezTo>
                        <a:pt x="0" y="322"/>
                        <a:pt x="9" y="794"/>
                        <a:pt x="179" y="1169"/>
                      </a:cubicBezTo>
                      <a:cubicBezTo>
                        <a:pt x="339" y="1517"/>
                        <a:pt x="625" y="1802"/>
                        <a:pt x="937" y="2025"/>
                      </a:cubicBezTo>
                      <a:cubicBezTo>
                        <a:pt x="1107" y="2141"/>
                        <a:pt x="1294" y="2257"/>
                        <a:pt x="1499" y="2284"/>
                      </a:cubicBezTo>
                      <a:cubicBezTo>
                        <a:pt x="1517" y="2286"/>
                        <a:pt x="1535" y="2286"/>
                        <a:pt x="1553" y="2286"/>
                      </a:cubicBezTo>
                      <a:cubicBezTo>
                        <a:pt x="1751" y="2286"/>
                        <a:pt x="1953" y="2197"/>
                        <a:pt x="2034" y="2025"/>
                      </a:cubicBezTo>
                      <a:cubicBezTo>
                        <a:pt x="2132" y="2053"/>
                        <a:pt x="2231" y="2069"/>
                        <a:pt x="2331" y="2069"/>
                      </a:cubicBezTo>
                      <a:cubicBezTo>
                        <a:pt x="2423" y="2069"/>
                        <a:pt x="2515" y="2055"/>
                        <a:pt x="2605" y="2025"/>
                      </a:cubicBezTo>
                      <a:cubicBezTo>
                        <a:pt x="2784" y="1963"/>
                        <a:pt x="2944" y="1829"/>
                        <a:pt x="3016" y="1651"/>
                      </a:cubicBezTo>
                      <a:cubicBezTo>
                        <a:pt x="3087" y="1472"/>
                        <a:pt x="3051" y="1249"/>
                        <a:pt x="2927" y="1115"/>
                      </a:cubicBezTo>
                      <a:cubicBezTo>
                        <a:pt x="3141" y="1071"/>
                        <a:pt x="3328" y="901"/>
                        <a:pt x="3382" y="687"/>
                      </a:cubicBezTo>
                      <a:cubicBezTo>
                        <a:pt x="3399" y="607"/>
                        <a:pt x="3399" y="527"/>
                        <a:pt x="3390" y="455"/>
                      </a:cubicBezTo>
                      <a:lnTo>
                        <a:pt x="3390" y="455"/>
                      </a:lnTo>
                      <a:cubicBezTo>
                        <a:pt x="3355" y="545"/>
                        <a:pt x="3310" y="634"/>
                        <a:pt x="3248" y="714"/>
                      </a:cubicBezTo>
                      <a:cubicBezTo>
                        <a:pt x="3105" y="901"/>
                        <a:pt x="2882" y="1017"/>
                        <a:pt x="2650" y="1053"/>
                      </a:cubicBezTo>
                      <a:cubicBezTo>
                        <a:pt x="2721" y="1151"/>
                        <a:pt x="2766" y="1267"/>
                        <a:pt x="2766" y="1392"/>
                      </a:cubicBezTo>
                      <a:cubicBezTo>
                        <a:pt x="2766" y="1517"/>
                        <a:pt x="2712" y="1642"/>
                        <a:pt x="2623" y="1722"/>
                      </a:cubicBezTo>
                      <a:cubicBezTo>
                        <a:pt x="2531" y="1801"/>
                        <a:pt x="2411" y="1831"/>
                        <a:pt x="2293" y="1831"/>
                      </a:cubicBezTo>
                      <a:cubicBezTo>
                        <a:pt x="2251" y="1831"/>
                        <a:pt x="2208" y="1827"/>
                        <a:pt x="2168" y="1820"/>
                      </a:cubicBezTo>
                      <a:cubicBezTo>
                        <a:pt x="2008" y="1793"/>
                        <a:pt x="1874" y="1695"/>
                        <a:pt x="1731" y="1615"/>
                      </a:cubicBezTo>
                      <a:cubicBezTo>
                        <a:pt x="1687" y="1704"/>
                        <a:pt x="1588" y="1758"/>
                        <a:pt x="1490" y="1776"/>
                      </a:cubicBezTo>
                      <a:cubicBezTo>
                        <a:pt x="1459" y="1782"/>
                        <a:pt x="1426" y="1785"/>
                        <a:pt x="1393" y="1785"/>
                      </a:cubicBezTo>
                      <a:cubicBezTo>
                        <a:pt x="1332" y="1785"/>
                        <a:pt x="1268" y="1775"/>
                        <a:pt x="1205" y="1758"/>
                      </a:cubicBezTo>
                      <a:cubicBezTo>
                        <a:pt x="821" y="1669"/>
                        <a:pt x="491" y="1410"/>
                        <a:pt x="304" y="1062"/>
                      </a:cubicBezTo>
                      <a:cubicBezTo>
                        <a:pt x="134" y="732"/>
                        <a:pt x="108" y="348"/>
                        <a:pt x="224" y="0"/>
                      </a:cubicBezTo>
                      <a:close/>
                    </a:path>
                  </a:pathLst>
                </a:custGeom>
                <a:solidFill>
                  <a:srgbClr val="2B3636">
                    <a:alpha val="31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47"/>
                <p:cNvSpPr/>
                <p:nvPr/>
              </p:nvSpPr>
              <p:spPr>
                <a:xfrm>
                  <a:off x="260319" y="903707"/>
                  <a:ext cx="80204" cy="4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576" extrusionOk="0">
                      <a:moveTo>
                        <a:pt x="832" y="0"/>
                      </a:moveTo>
                      <a:cubicBezTo>
                        <a:pt x="809" y="0"/>
                        <a:pt x="786" y="32"/>
                        <a:pt x="807" y="53"/>
                      </a:cubicBezTo>
                      <a:cubicBezTo>
                        <a:pt x="878" y="115"/>
                        <a:pt x="950" y="214"/>
                        <a:pt x="905" y="312"/>
                      </a:cubicBezTo>
                      <a:cubicBezTo>
                        <a:pt x="882" y="354"/>
                        <a:pt x="841" y="370"/>
                        <a:pt x="795" y="370"/>
                      </a:cubicBezTo>
                      <a:cubicBezTo>
                        <a:pt x="734" y="370"/>
                        <a:pt x="665" y="342"/>
                        <a:pt x="619" y="312"/>
                      </a:cubicBezTo>
                      <a:cubicBezTo>
                        <a:pt x="616" y="310"/>
                        <a:pt x="613" y="309"/>
                        <a:pt x="609" y="309"/>
                      </a:cubicBezTo>
                      <a:cubicBezTo>
                        <a:pt x="593" y="309"/>
                        <a:pt x="575" y="324"/>
                        <a:pt x="575" y="338"/>
                      </a:cubicBezTo>
                      <a:cubicBezTo>
                        <a:pt x="584" y="401"/>
                        <a:pt x="593" y="490"/>
                        <a:pt x="512" y="508"/>
                      </a:cubicBezTo>
                      <a:cubicBezTo>
                        <a:pt x="494" y="516"/>
                        <a:pt x="470" y="518"/>
                        <a:pt x="445" y="518"/>
                      </a:cubicBezTo>
                      <a:cubicBezTo>
                        <a:pt x="411" y="518"/>
                        <a:pt x="374" y="513"/>
                        <a:pt x="343" y="508"/>
                      </a:cubicBezTo>
                      <a:cubicBezTo>
                        <a:pt x="236" y="490"/>
                        <a:pt x="138" y="437"/>
                        <a:pt x="57" y="347"/>
                      </a:cubicBezTo>
                      <a:cubicBezTo>
                        <a:pt x="52" y="342"/>
                        <a:pt x="45" y="339"/>
                        <a:pt x="40" y="339"/>
                      </a:cubicBezTo>
                      <a:cubicBezTo>
                        <a:pt x="18" y="339"/>
                        <a:pt x="1" y="371"/>
                        <a:pt x="22" y="392"/>
                      </a:cubicBezTo>
                      <a:cubicBezTo>
                        <a:pt x="111" y="490"/>
                        <a:pt x="245" y="553"/>
                        <a:pt x="379" y="570"/>
                      </a:cubicBezTo>
                      <a:cubicBezTo>
                        <a:pt x="399" y="573"/>
                        <a:pt x="422" y="575"/>
                        <a:pt x="445" y="575"/>
                      </a:cubicBezTo>
                      <a:cubicBezTo>
                        <a:pt x="492" y="575"/>
                        <a:pt x="539" y="567"/>
                        <a:pt x="575" y="544"/>
                      </a:cubicBezTo>
                      <a:cubicBezTo>
                        <a:pt x="629" y="510"/>
                        <a:pt x="642" y="450"/>
                        <a:pt x="641" y="391"/>
                      </a:cubicBezTo>
                      <a:lnTo>
                        <a:pt x="641" y="391"/>
                      </a:lnTo>
                      <a:cubicBezTo>
                        <a:pt x="687" y="412"/>
                        <a:pt x="740" y="427"/>
                        <a:pt x="792" y="427"/>
                      </a:cubicBezTo>
                      <a:cubicBezTo>
                        <a:pt x="854" y="427"/>
                        <a:pt x="912" y="406"/>
                        <a:pt x="950" y="347"/>
                      </a:cubicBezTo>
                      <a:cubicBezTo>
                        <a:pt x="1012" y="223"/>
                        <a:pt x="941" y="98"/>
                        <a:pt x="851" y="8"/>
                      </a:cubicBezTo>
                      <a:cubicBezTo>
                        <a:pt x="846" y="3"/>
                        <a:pt x="839" y="0"/>
                        <a:pt x="8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47"/>
                <p:cNvSpPr/>
                <p:nvPr/>
              </p:nvSpPr>
              <p:spPr>
                <a:xfrm>
                  <a:off x="280824" y="908774"/>
                  <a:ext cx="36341" cy="2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306" extrusionOk="0">
                      <a:moveTo>
                        <a:pt x="398" y="0"/>
                      </a:moveTo>
                      <a:cubicBezTo>
                        <a:pt x="381" y="0"/>
                        <a:pt x="364" y="12"/>
                        <a:pt x="369" y="34"/>
                      </a:cubicBezTo>
                      <a:cubicBezTo>
                        <a:pt x="387" y="78"/>
                        <a:pt x="396" y="132"/>
                        <a:pt x="378" y="176"/>
                      </a:cubicBezTo>
                      <a:cubicBezTo>
                        <a:pt x="369" y="221"/>
                        <a:pt x="325" y="239"/>
                        <a:pt x="289" y="248"/>
                      </a:cubicBezTo>
                      <a:cubicBezTo>
                        <a:pt x="280" y="249"/>
                        <a:pt x="271" y="250"/>
                        <a:pt x="262" y="250"/>
                      </a:cubicBezTo>
                      <a:cubicBezTo>
                        <a:pt x="168" y="250"/>
                        <a:pt x="98" y="169"/>
                        <a:pt x="57" y="96"/>
                      </a:cubicBezTo>
                      <a:cubicBezTo>
                        <a:pt x="51" y="84"/>
                        <a:pt x="42" y="79"/>
                        <a:pt x="34" y="79"/>
                      </a:cubicBezTo>
                      <a:cubicBezTo>
                        <a:pt x="17" y="79"/>
                        <a:pt x="1" y="99"/>
                        <a:pt x="13" y="123"/>
                      </a:cubicBezTo>
                      <a:cubicBezTo>
                        <a:pt x="68" y="211"/>
                        <a:pt x="153" y="305"/>
                        <a:pt x="266" y="305"/>
                      </a:cubicBezTo>
                      <a:cubicBezTo>
                        <a:pt x="279" y="305"/>
                        <a:pt x="293" y="304"/>
                        <a:pt x="307" y="301"/>
                      </a:cubicBezTo>
                      <a:cubicBezTo>
                        <a:pt x="360" y="292"/>
                        <a:pt x="414" y="257"/>
                        <a:pt x="432" y="203"/>
                      </a:cubicBezTo>
                      <a:cubicBezTo>
                        <a:pt x="459" y="141"/>
                        <a:pt x="441" y="78"/>
                        <a:pt x="423" y="16"/>
                      </a:cubicBezTo>
                      <a:cubicBezTo>
                        <a:pt x="419" y="5"/>
                        <a:pt x="409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47"/>
                <p:cNvSpPr/>
                <p:nvPr/>
              </p:nvSpPr>
              <p:spPr>
                <a:xfrm>
                  <a:off x="156049" y="670545"/>
                  <a:ext cx="48851" cy="29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376" extrusionOk="0">
                      <a:moveTo>
                        <a:pt x="295" y="1"/>
                      </a:moveTo>
                      <a:cubicBezTo>
                        <a:pt x="233" y="9"/>
                        <a:pt x="170" y="1"/>
                        <a:pt x="108" y="18"/>
                      </a:cubicBezTo>
                      <a:cubicBezTo>
                        <a:pt x="63" y="36"/>
                        <a:pt x="18" y="72"/>
                        <a:pt x="10" y="117"/>
                      </a:cubicBezTo>
                      <a:cubicBezTo>
                        <a:pt x="1" y="161"/>
                        <a:pt x="18" y="206"/>
                        <a:pt x="45" y="241"/>
                      </a:cubicBezTo>
                      <a:cubicBezTo>
                        <a:pt x="72" y="277"/>
                        <a:pt x="117" y="295"/>
                        <a:pt x="161" y="313"/>
                      </a:cubicBezTo>
                      <a:cubicBezTo>
                        <a:pt x="250" y="348"/>
                        <a:pt x="349" y="375"/>
                        <a:pt x="447" y="375"/>
                      </a:cubicBezTo>
                      <a:cubicBezTo>
                        <a:pt x="482" y="375"/>
                        <a:pt x="536" y="366"/>
                        <a:pt x="572" y="340"/>
                      </a:cubicBezTo>
                      <a:cubicBezTo>
                        <a:pt x="598" y="313"/>
                        <a:pt x="616" y="268"/>
                        <a:pt x="616" y="224"/>
                      </a:cubicBezTo>
                      <a:cubicBezTo>
                        <a:pt x="607" y="143"/>
                        <a:pt x="554" y="72"/>
                        <a:pt x="482" y="36"/>
                      </a:cubicBezTo>
                      <a:cubicBezTo>
                        <a:pt x="429" y="9"/>
                        <a:pt x="357" y="1"/>
                        <a:pt x="2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8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47"/>
                <p:cNvSpPr/>
                <p:nvPr/>
              </p:nvSpPr>
              <p:spPr>
                <a:xfrm>
                  <a:off x="208303" y="676879"/>
                  <a:ext cx="18448" cy="20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58" extrusionOk="0">
                      <a:moveTo>
                        <a:pt x="98" y="0"/>
                      </a:moveTo>
                      <a:cubicBezTo>
                        <a:pt x="33" y="0"/>
                        <a:pt x="1" y="84"/>
                        <a:pt x="1" y="144"/>
                      </a:cubicBezTo>
                      <a:cubicBezTo>
                        <a:pt x="10" y="179"/>
                        <a:pt x="28" y="224"/>
                        <a:pt x="63" y="242"/>
                      </a:cubicBezTo>
                      <a:cubicBezTo>
                        <a:pt x="82" y="253"/>
                        <a:pt x="102" y="258"/>
                        <a:pt x="121" y="258"/>
                      </a:cubicBezTo>
                      <a:cubicBezTo>
                        <a:pt x="148" y="258"/>
                        <a:pt x="173" y="248"/>
                        <a:pt x="188" y="233"/>
                      </a:cubicBezTo>
                      <a:cubicBezTo>
                        <a:pt x="206" y="206"/>
                        <a:pt x="215" y="179"/>
                        <a:pt x="224" y="153"/>
                      </a:cubicBezTo>
                      <a:cubicBezTo>
                        <a:pt x="233" y="81"/>
                        <a:pt x="188" y="1"/>
                        <a:pt x="108" y="1"/>
                      </a:cubicBezTo>
                      <a:cubicBezTo>
                        <a:pt x="104" y="0"/>
                        <a:pt x="101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8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47"/>
                <p:cNvSpPr/>
                <p:nvPr/>
              </p:nvSpPr>
              <p:spPr>
                <a:xfrm>
                  <a:off x="200544" y="697226"/>
                  <a:ext cx="14251" cy="1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97" extrusionOk="0">
                      <a:moveTo>
                        <a:pt x="62" y="0"/>
                      </a:moveTo>
                      <a:cubicBezTo>
                        <a:pt x="56" y="0"/>
                        <a:pt x="50" y="1"/>
                        <a:pt x="45" y="3"/>
                      </a:cubicBezTo>
                      <a:cubicBezTo>
                        <a:pt x="10" y="11"/>
                        <a:pt x="1" y="74"/>
                        <a:pt x="10" y="101"/>
                      </a:cubicBezTo>
                      <a:cubicBezTo>
                        <a:pt x="18" y="145"/>
                        <a:pt x="45" y="172"/>
                        <a:pt x="72" y="190"/>
                      </a:cubicBezTo>
                      <a:cubicBezTo>
                        <a:pt x="85" y="194"/>
                        <a:pt x="99" y="197"/>
                        <a:pt x="111" y="197"/>
                      </a:cubicBezTo>
                      <a:cubicBezTo>
                        <a:pt x="123" y="197"/>
                        <a:pt x="134" y="194"/>
                        <a:pt x="143" y="190"/>
                      </a:cubicBezTo>
                      <a:cubicBezTo>
                        <a:pt x="161" y="181"/>
                        <a:pt x="170" y="154"/>
                        <a:pt x="179" y="136"/>
                      </a:cubicBezTo>
                      <a:cubicBezTo>
                        <a:pt x="179" y="101"/>
                        <a:pt x="170" y="65"/>
                        <a:pt x="143" y="38"/>
                      </a:cubicBezTo>
                      <a:cubicBezTo>
                        <a:pt x="129" y="16"/>
                        <a:pt x="90" y="0"/>
                        <a:pt x="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8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6" name="Google Shape;1316;p47"/>
              <p:cNvGrpSpPr/>
              <p:nvPr/>
            </p:nvGrpSpPr>
            <p:grpSpPr>
              <a:xfrm>
                <a:off x="7520886" y="2550144"/>
                <a:ext cx="519927" cy="566484"/>
                <a:chOff x="380661" y="835856"/>
                <a:chExt cx="519927" cy="566484"/>
              </a:xfrm>
            </p:grpSpPr>
            <p:sp>
              <p:nvSpPr>
                <p:cNvPr id="1317" name="Google Shape;1317;p47"/>
                <p:cNvSpPr/>
                <p:nvPr/>
              </p:nvSpPr>
              <p:spPr>
                <a:xfrm>
                  <a:off x="380661" y="835856"/>
                  <a:ext cx="479642" cy="473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8" h="5978" extrusionOk="0">
                      <a:moveTo>
                        <a:pt x="4711" y="0"/>
                      </a:moveTo>
                      <a:cubicBezTo>
                        <a:pt x="4622" y="0"/>
                        <a:pt x="4541" y="54"/>
                        <a:pt x="4497" y="125"/>
                      </a:cubicBezTo>
                      <a:cubicBezTo>
                        <a:pt x="4443" y="196"/>
                        <a:pt x="4434" y="286"/>
                        <a:pt x="4443" y="375"/>
                      </a:cubicBezTo>
                      <a:cubicBezTo>
                        <a:pt x="4434" y="321"/>
                        <a:pt x="4390" y="286"/>
                        <a:pt x="4336" y="286"/>
                      </a:cubicBezTo>
                      <a:cubicBezTo>
                        <a:pt x="4292" y="286"/>
                        <a:pt x="4247" y="321"/>
                        <a:pt x="4220" y="357"/>
                      </a:cubicBezTo>
                      <a:cubicBezTo>
                        <a:pt x="4193" y="402"/>
                        <a:pt x="4193" y="455"/>
                        <a:pt x="4202" y="500"/>
                      </a:cubicBezTo>
                      <a:cubicBezTo>
                        <a:pt x="4202" y="518"/>
                        <a:pt x="4211" y="535"/>
                        <a:pt x="4220" y="553"/>
                      </a:cubicBezTo>
                      <a:cubicBezTo>
                        <a:pt x="4220" y="553"/>
                        <a:pt x="4211" y="544"/>
                        <a:pt x="4211" y="544"/>
                      </a:cubicBezTo>
                      <a:cubicBezTo>
                        <a:pt x="4193" y="526"/>
                        <a:pt x="4158" y="509"/>
                        <a:pt x="4122" y="509"/>
                      </a:cubicBezTo>
                      <a:cubicBezTo>
                        <a:pt x="4077" y="509"/>
                        <a:pt x="4042" y="562"/>
                        <a:pt x="4033" y="607"/>
                      </a:cubicBezTo>
                      <a:cubicBezTo>
                        <a:pt x="4033" y="625"/>
                        <a:pt x="4033" y="642"/>
                        <a:pt x="4033" y="660"/>
                      </a:cubicBezTo>
                      <a:cubicBezTo>
                        <a:pt x="3703" y="767"/>
                        <a:pt x="3417" y="1026"/>
                        <a:pt x="3230" y="1329"/>
                      </a:cubicBezTo>
                      <a:cubicBezTo>
                        <a:pt x="3034" y="1650"/>
                        <a:pt x="2962" y="2061"/>
                        <a:pt x="3025" y="2436"/>
                      </a:cubicBezTo>
                      <a:cubicBezTo>
                        <a:pt x="2969" y="2431"/>
                        <a:pt x="2913" y="2429"/>
                        <a:pt x="2857" y="2429"/>
                      </a:cubicBezTo>
                      <a:cubicBezTo>
                        <a:pt x="2271" y="2429"/>
                        <a:pt x="1693" y="2681"/>
                        <a:pt x="1294" y="3105"/>
                      </a:cubicBezTo>
                      <a:cubicBezTo>
                        <a:pt x="1178" y="3006"/>
                        <a:pt x="1062" y="2917"/>
                        <a:pt x="919" y="2873"/>
                      </a:cubicBezTo>
                      <a:cubicBezTo>
                        <a:pt x="874" y="2860"/>
                        <a:pt x="824" y="2853"/>
                        <a:pt x="774" y="2853"/>
                      </a:cubicBezTo>
                      <a:cubicBezTo>
                        <a:pt x="677" y="2853"/>
                        <a:pt x="579" y="2879"/>
                        <a:pt x="509" y="2944"/>
                      </a:cubicBezTo>
                      <a:cubicBezTo>
                        <a:pt x="420" y="3033"/>
                        <a:pt x="375" y="3167"/>
                        <a:pt x="393" y="3292"/>
                      </a:cubicBezTo>
                      <a:cubicBezTo>
                        <a:pt x="402" y="3417"/>
                        <a:pt x="464" y="3551"/>
                        <a:pt x="536" y="3658"/>
                      </a:cubicBezTo>
                      <a:cubicBezTo>
                        <a:pt x="474" y="3646"/>
                        <a:pt x="408" y="3635"/>
                        <a:pt x="341" y="3635"/>
                      </a:cubicBezTo>
                      <a:cubicBezTo>
                        <a:pt x="302" y="3635"/>
                        <a:pt x="263" y="3639"/>
                        <a:pt x="224" y="3649"/>
                      </a:cubicBezTo>
                      <a:cubicBezTo>
                        <a:pt x="125" y="3667"/>
                        <a:pt x="27" y="3747"/>
                        <a:pt x="9" y="3854"/>
                      </a:cubicBezTo>
                      <a:cubicBezTo>
                        <a:pt x="1" y="3925"/>
                        <a:pt x="27" y="4006"/>
                        <a:pt x="72" y="4068"/>
                      </a:cubicBezTo>
                      <a:cubicBezTo>
                        <a:pt x="188" y="4255"/>
                        <a:pt x="393" y="4398"/>
                        <a:pt x="616" y="4434"/>
                      </a:cubicBezTo>
                      <a:cubicBezTo>
                        <a:pt x="545" y="4461"/>
                        <a:pt x="464" y="4496"/>
                        <a:pt x="429" y="4577"/>
                      </a:cubicBezTo>
                      <a:cubicBezTo>
                        <a:pt x="402" y="4630"/>
                        <a:pt x="411" y="4701"/>
                        <a:pt x="438" y="4764"/>
                      </a:cubicBezTo>
                      <a:cubicBezTo>
                        <a:pt x="447" y="4791"/>
                        <a:pt x="464" y="4817"/>
                        <a:pt x="482" y="4844"/>
                      </a:cubicBezTo>
                      <a:cubicBezTo>
                        <a:pt x="597" y="4995"/>
                        <a:pt x="788" y="5083"/>
                        <a:pt x="974" y="5083"/>
                      </a:cubicBezTo>
                      <a:cubicBezTo>
                        <a:pt x="1019" y="5083"/>
                        <a:pt x="1064" y="5078"/>
                        <a:pt x="1107" y="5067"/>
                      </a:cubicBezTo>
                      <a:cubicBezTo>
                        <a:pt x="1370" y="5716"/>
                        <a:pt x="2142" y="5977"/>
                        <a:pt x="2804" y="5977"/>
                      </a:cubicBezTo>
                      <a:cubicBezTo>
                        <a:pt x="2815" y="5977"/>
                        <a:pt x="2826" y="5977"/>
                        <a:pt x="2837" y="5977"/>
                      </a:cubicBezTo>
                      <a:cubicBezTo>
                        <a:pt x="3480" y="5968"/>
                        <a:pt x="4122" y="5710"/>
                        <a:pt x="4595" y="5281"/>
                      </a:cubicBezTo>
                      <a:cubicBezTo>
                        <a:pt x="4836" y="5058"/>
                        <a:pt x="5014" y="4808"/>
                        <a:pt x="5121" y="4496"/>
                      </a:cubicBezTo>
                      <a:cubicBezTo>
                        <a:pt x="5175" y="4336"/>
                        <a:pt x="5201" y="4166"/>
                        <a:pt x="5210" y="4006"/>
                      </a:cubicBezTo>
                      <a:cubicBezTo>
                        <a:pt x="5210" y="3961"/>
                        <a:pt x="5158" y="3533"/>
                        <a:pt x="5131" y="3533"/>
                      </a:cubicBezTo>
                      <a:cubicBezTo>
                        <a:pt x="5131" y="3533"/>
                        <a:pt x="5130" y="3533"/>
                        <a:pt x="5130" y="3533"/>
                      </a:cubicBezTo>
                      <a:cubicBezTo>
                        <a:pt x="5603" y="3328"/>
                        <a:pt x="5942" y="2873"/>
                        <a:pt x="6022" y="2364"/>
                      </a:cubicBezTo>
                      <a:cubicBezTo>
                        <a:pt x="6058" y="2141"/>
                        <a:pt x="6040" y="1918"/>
                        <a:pt x="5978" y="1704"/>
                      </a:cubicBezTo>
                      <a:cubicBezTo>
                        <a:pt x="5897" y="1427"/>
                        <a:pt x="5746" y="1169"/>
                        <a:pt x="5532" y="981"/>
                      </a:cubicBezTo>
                      <a:cubicBezTo>
                        <a:pt x="5371" y="839"/>
                        <a:pt x="5175" y="732"/>
                        <a:pt x="4970" y="660"/>
                      </a:cubicBezTo>
                      <a:cubicBezTo>
                        <a:pt x="4970" y="660"/>
                        <a:pt x="4978" y="651"/>
                        <a:pt x="4987" y="651"/>
                      </a:cubicBezTo>
                      <a:cubicBezTo>
                        <a:pt x="5032" y="616"/>
                        <a:pt x="5050" y="562"/>
                        <a:pt x="5023" y="518"/>
                      </a:cubicBezTo>
                      <a:cubicBezTo>
                        <a:pt x="5005" y="491"/>
                        <a:pt x="4970" y="473"/>
                        <a:pt x="4934" y="473"/>
                      </a:cubicBezTo>
                      <a:cubicBezTo>
                        <a:pt x="4898" y="482"/>
                        <a:pt x="4862" y="491"/>
                        <a:pt x="4827" y="509"/>
                      </a:cubicBezTo>
                      <a:cubicBezTo>
                        <a:pt x="4862" y="446"/>
                        <a:pt x="4898" y="393"/>
                        <a:pt x="4925" y="321"/>
                      </a:cubicBezTo>
                      <a:cubicBezTo>
                        <a:pt x="4943" y="259"/>
                        <a:pt x="4943" y="187"/>
                        <a:pt x="4916" y="125"/>
                      </a:cubicBezTo>
                      <a:cubicBezTo>
                        <a:pt x="4880" y="45"/>
                        <a:pt x="4791" y="0"/>
                        <a:pt x="47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47"/>
                <p:cNvSpPr/>
                <p:nvPr/>
              </p:nvSpPr>
              <p:spPr>
                <a:xfrm>
                  <a:off x="415259" y="970686"/>
                  <a:ext cx="445043" cy="33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1" h="4275" extrusionOk="0">
                      <a:moveTo>
                        <a:pt x="5541" y="1"/>
                      </a:moveTo>
                      <a:lnTo>
                        <a:pt x="5541" y="1"/>
                      </a:lnTo>
                      <a:cubicBezTo>
                        <a:pt x="5576" y="260"/>
                        <a:pt x="5532" y="527"/>
                        <a:pt x="5416" y="750"/>
                      </a:cubicBezTo>
                      <a:cubicBezTo>
                        <a:pt x="5211" y="1143"/>
                        <a:pt x="4782" y="1411"/>
                        <a:pt x="4345" y="1419"/>
                      </a:cubicBezTo>
                      <a:cubicBezTo>
                        <a:pt x="4515" y="1794"/>
                        <a:pt x="4461" y="2267"/>
                        <a:pt x="4256" y="2633"/>
                      </a:cubicBezTo>
                      <a:cubicBezTo>
                        <a:pt x="4060" y="2998"/>
                        <a:pt x="3721" y="3266"/>
                        <a:pt x="3337" y="3436"/>
                      </a:cubicBezTo>
                      <a:cubicBezTo>
                        <a:pt x="2962" y="3596"/>
                        <a:pt x="2543" y="3659"/>
                        <a:pt x="2133" y="3659"/>
                      </a:cubicBezTo>
                      <a:cubicBezTo>
                        <a:pt x="2097" y="3660"/>
                        <a:pt x="2061" y="3661"/>
                        <a:pt x="2025" y="3661"/>
                      </a:cubicBezTo>
                      <a:cubicBezTo>
                        <a:pt x="1829" y="3661"/>
                        <a:pt x="1636" y="3639"/>
                        <a:pt x="1455" y="3578"/>
                      </a:cubicBezTo>
                      <a:cubicBezTo>
                        <a:pt x="1232" y="3507"/>
                        <a:pt x="1035" y="3373"/>
                        <a:pt x="920" y="3177"/>
                      </a:cubicBezTo>
                      <a:cubicBezTo>
                        <a:pt x="809" y="3268"/>
                        <a:pt x="666" y="3311"/>
                        <a:pt x="521" y="3311"/>
                      </a:cubicBezTo>
                      <a:cubicBezTo>
                        <a:pt x="466" y="3311"/>
                        <a:pt x="411" y="3305"/>
                        <a:pt x="357" y="3293"/>
                      </a:cubicBezTo>
                      <a:cubicBezTo>
                        <a:pt x="215" y="3257"/>
                        <a:pt x="90" y="3177"/>
                        <a:pt x="1" y="3061"/>
                      </a:cubicBezTo>
                      <a:lnTo>
                        <a:pt x="1" y="3061"/>
                      </a:lnTo>
                      <a:cubicBezTo>
                        <a:pt x="10" y="3088"/>
                        <a:pt x="27" y="3114"/>
                        <a:pt x="45" y="3141"/>
                      </a:cubicBezTo>
                      <a:cubicBezTo>
                        <a:pt x="160" y="3292"/>
                        <a:pt x="351" y="3380"/>
                        <a:pt x="537" y="3380"/>
                      </a:cubicBezTo>
                      <a:cubicBezTo>
                        <a:pt x="582" y="3380"/>
                        <a:pt x="627" y="3375"/>
                        <a:pt x="670" y="3364"/>
                      </a:cubicBezTo>
                      <a:cubicBezTo>
                        <a:pt x="933" y="4013"/>
                        <a:pt x="1705" y="4274"/>
                        <a:pt x="2367" y="4274"/>
                      </a:cubicBezTo>
                      <a:cubicBezTo>
                        <a:pt x="2378" y="4274"/>
                        <a:pt x="2389" y="4274"/>
                        <a:pt x="2400" y="4274"/>
                      </a:cubicBezTo>
                      <a:cubicBezTo>
                        <a:pt x="3043" y="4265"/>
                        <a:pt x="3685" y="4007"/>
                        <a:pt x="4158" y="3578"/>
                      </a:cubicBezTo>
                      <a:cubicBezTo>
                        <a:pt x="4399" y="3355"/>
                        <a:pt x="4577" y="3105"/>
                        <a:pt x="4684" y="2793"/>
                      </a:cubicBezTo>
                      <a:cubicBezTo>
                        <a:pt x="4738" y="2633"/>
                        <a:pt x="4764" y="2463"/>
                        <a:pt x="4773" y="2303"/>
                      </a:cubicBezTo>
                      <a:cubicBezTo>
                        <a:pt x="4773" y="2258"/>
                        <a:pt x="4721" y="1830"/>
                        <a:pt x="4694" y="1830"/>
                      </a:cubicBezTo>
                      <a:cubicBezTo>
                        <a:pt x="4694" y="1830"/>
                        <a:pt x="4693" y="1830"/>
                        <a:pt x="4693" y="1830"/>
                      </a:cubicBezTo>
                      <a:cubicBezTo>
                        <a:pt x="5166" y="1625"/>
                        <a:pt x="5505" y="1170"/>
                        <a:pt x="5585" y="661"/>
                      </a:cubicBezTo>
                      <a:cubicBezTo>
                        <a:pt x="5621" y="438"/>
                        <a:pt x="5603" y="215"/>
                        <a:pt x="5541" y="1"/>
                      </a:cubicBezTo>
                      <a:close/>
                    </a:path>
                  </a:pathLst>
                </a:custGeom>
                <a:solidFill>
                  <a:srgbClr val="2B3636">
                    <a:alpha val="31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47"/>
                <p:cNvSpPr/>
                <p:nvPr/>
              </p:nvSpPr>
              <p:spPr>
                <a:xfrm>
                  <a:off x="838356" y="1003938"/>
                  <a:ext cx="54472" cy="2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331" extrusionOk="0">
                      <a:moveTo>
                        <a:pt x="0" y="0"/>
                      </a:moveTo>
                      <a:cubicBezTo>
                        <a:pt x="0" y="179"/>
                        <a:pt x="81" y="286"/>
                        <a:pt x="116" y="330"/>
                      </a:cubicBezTo>
                      <a:lnTo>
                        <a:pt x="687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47"/>
                <p:cNvSpPr/>
                <p:nvPr/>
              </p:nvSpPr>
              <p:spPr>
                <a:xfrm>
                  <a:off x="832656" y="985570"/>
                  <a:ext cx="67932" cy="35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447" extrusionOk="0">
                      <a:moveTo>
                        <a:pt x="135" y="0"/>
                      </a:moveTo>
                      <a:cubicBezTo>
                        <a:pt x="135" y="0"/>
                        <a:pt x="1" y="223"/>
                        <a:pt x="117" y="446"/>
                      </a:cubicBezTo>
                      <a:lnTo>
                        <a:pt x="857" y="268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47"/>
                <p:cNvSpPr/>
                <p:nvPr/>
              </p:nvSpPr>
              <p:spPr>
                <a:xfrm>
                  <a:off x="772643" y="932367"/>
                  <a:ext cx="53047" cy="6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776" extrusionOk="0">
                      <a:moveTo>
                        <a:pt x="306" y="0"/>
                      </a:moveTo>
                      <a:cubicBezTo>
                        <a:pt x="293" y="0"/>
                        <a:pt x="281" y="1"/>
                        <a:pt x="268" y="3"/>
                      </a:cubicBezTo>
                      <a:cubicBezTo>
                        <a:pt x="99" y="39"/>
                        <a:pt x="1" y="235"/>
                        <a:pt x="36" y="440"/>
                      </a:cubicBezTo>
                      <a:cubicBezTo>
                        <a:pt x="77" y="633"/>
                        <a:pt x="211" y="776"/>
                        <a:pt x="355" y="776"/>
                      </a:cubicBezTo>
                      <a:cubicBezTo>
                        <a:pt x="371" y="776"/>
                        <a:pt x="386" y="774"/>
                        <a:pt x="402" y="770"/>
                      </a:cubicBezTo>
                      <a:cubicBezTo>
                        <a:pt x="572" y="744"/>
                        <a:pt x="670" y="547"/>
                        <a:pt x="634" y="333"/>
                      </a:cubicBezTo>
                      <a:cubicBezTo>
                        <a:pt x="601" y="144"/>
                        <a:pt x="454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47"/>
                <p:cNvSpPr/>
                <p:nvPr/>
              </p:nvSpPr>
              <p:spPr>
                <a:xfrm>
                  <a:off x="783252" y="940680"/>
                  <a:ext cx="35391" cy="4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507" extrusionOk="0">
                      <a:moveTo>
                        <a:pt x="215" y="1"/>
                      </a:moveTo>
                      <a:cubicBezTo>
                        <a:pt x="203" y="1"/>
                        <a:pt x="191" y="2"/>
                        <a:pt x="179" y="5"/>
                      </a:cubicBezTo>
                      <a:cubicBezTo>
                        <a:pt x="72" y="23"/>
                        <a:pt x="1" y="148"/>
                        <a:pt x="27" y="291"/>
                      </a:cubicBezTo>
                      <a:cubicBezTo>
                        <a:pt x="52" y="414"/>
                        <a:pt x="145" y="507"/>
                        <a:pt x="243" y="507"/>
                      </a:cubicBezTo>
                      <a:cubicBezTo>
                        <a:pt x="251" y="507"/>
                        <a:pt x="260" y="506"/>
                        <a:pt x="268" y="505"/>
                      </a:cubicBezTo>
                      <a:cubicBezTo>
                        <a:pt x="375" y="487"/>
                        <a:pt x="447" y="353"/>
                        <a:pt x="420" y="219"/>
                      </a:cubicBezTo>
                      <a:cubicBezTo>
                        <a:pt x="396" y="93"/>
                        <a:pt x="309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47"/>
                <p:cNvSpPr/>
                <p:nvPr/>
              </p:nvSpPr>
              <p:spPr>
                <a:xfrm>
                  <a:off x="802333" y="939572"/>
                  <a:ext cx="14172" cy="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209" extrusionOk="0">
                      <a:moveTo>
                        <a:pt x="83" y="0"/>
                      </a:moveTo>
                      <a:cubicBezTo>
                        <a:pt x="79" y="0"/>
                        <a:pt x="76" y="1"/>
                        <a:pt x="72" y="1"/>
                      </a:cubicBezTo>
                      <a:cubicBezTo>
                        <a:pt x="27" y="10"/>
                        <a:pt x="0" y="64"/>
                        <a:pt x="9" y="117"/>
                      </a:cubicBezTo>
                      <a:cubicBezTo>
                        <a:pt x="17" y="174"/>
                        <a:pt x="54" y="208"/>
                        <a:pt x="94" y="208"/>
                      </a:cubicBezTo>
                      <a:cubicBezTo>
                        <a:pt x="98" y="208"/>
                        <a:pt x="103" y="208"/>
                        <a:pt x="107" y="207"/>
                      </a:cubicBezTo>
                      <a:cubicBezTo>
                        <a:pt x="152" y="198"/>
                        <a:pt x="179" y="153"/>
                        <a:pt x="170" y="91"/>
                      </a:cubicBezTo>
                      <a:cubicBezTo>
                        <a:pt x="162" y="42"/>
                        <a:pt x="124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47"/>
                <p:cNvSpPr/>
                <p:nvPr/>
              </p:nvSpPr>
              <p:spPr>
                <a:xfrm>
                  <a:off x="492294" y="1046216"/>
                  <a:ext cx="268482" cy="2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2764" extrusionOk="0">
                      <a:moveTo>
                        <a:pt x="2397" y="1"/>
                      </a:moveTo>
                      <a:cubicBezTo>
                        <a:pt x="2238" y="1"/>
                        <a:pt x="2078" y="43"/>
                        <a:pt x="1936" y="126"/>
                      </a:cubicBezTo>
                      <a:cubicBezTo>
                        <a:pt x="1757" y="225"/>
                        <a:pt x="1615" y="385"/>
                        <a:pt x="1427" y="474"/>
                      </a:cubicBezTo>
                      <a:cubicBezTo>
                        <a:pt x="1222" y="581"/>
                        <a:pt x="990" y="590"/>
                        <a:pt x="758" y="626"/>
                      </a:cubicBezTo>
                      <a:cubicBezTo>
                        <a:pt x="535" y="662"/>
                        <a:pt x="303" y="724"/>
                        <a:pt x="152" y="894"/>
                      </a:cubicBezTo>
                      <a:cubicBezTo>
                        <a:pt x="54" y="1001"/>
                        <a:pt x="0" y="1143"/>
                        <a:pt x="9" y="1286"/>
                      </a:cubicBezTo>
                      <a:cubicBezTo>
                        <a:pt x="9" y="1358"/>
                        <a:pt x="18" y="1438"/>
                        <a:pt x="54" y="1509"/>
                      </a:cubicBezTo>
                      <a:cubicBezTo>
                        <a:pt x="143" y="1714"/>
                        <a:pt x="357" y="1848"/>
                        <a:pt x="580" y="1848"/>
                      </a:cubicBezTo>
                      <a:cubicBezTo>
                        <a:pt x="473" y="2009"/>
                        <a:pt x="491" y="2232"/>
                        <a:pt x="589" y="2392"/>
                      </a:cubicBezTo>
                      <a:cubicBezTo>
                        <a:pt x="687" y="2562"/>
                        <a:pt x="874" y="2660"/>
                        <a:pt x="1062" y="2696"/>
                      </a:cubicBezTo>
                      <a:cubicBezTo>
                        <a:pt x="1098" y="2701"/>
                        <a:pt x="1135" y="2703"/>
                        <a:pt x="1173" y="2703"/>
                      </a:cubicBezTo>
                      <a:cubicBezTo>
                        <a:pt x="1327" y="2703"/>
                        <a:pt x="1487" y="2660"/>
                        <a:pt x="1624" y="2589"/>
                      </a:cubicBezTo>
                      <a:cubicBezTo>
                        <a:pt x="1714" y="2711"/>
                        <a:pt x="1863" y="2763"/>
                        <a:pt x="2017" y="2763"/>
                      </a:cubicBezTo>
                      <a:cubicBezTo>
                        <a:pt x="2077" y="2763"/>
                        <a:pt x="2137" y="2755"/>
                        <a:pt x="2195" y="2740"/>
                      </a:cubicBezTo>
                      <a:cubicBezTo>
                        <a:pt x="2391" y="2678"/>
                        <a:pt x="2560" y="2535"/>
                        <a:pt x="2703" y="2383"/>
                      </a:cubicBezTo>
                      <a:cubicBezTo>
                        <a:pt x="2971" y="2107"/>
                        <a:pt x="3194" y="1777"/>
                        <a:pt x="3283" y="1402"/>
                      </a:cubicBezTo>
                      <a:cubicBezTo>
                        <a:pt x="3390" y="1010"/>
                        <a:pt x="3310" y="546"/>
                        <a:pt x="3033" y="260"/>
                      </a:cubicBezTo>
                      <a:cubicBezTo>
                        <a:pt x="2917" y="144"/>
                        <a:pt x="2766" y="55"/>
                        <a:pt x="2578" y="19"/>
                      </a:cubicBezTo>
                      <a:cubicBezTo>
                        <a:pt x="2519" y="7"/>
                        <a:pt x="2458" y="1"/>
                        <a:pt x="23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47"/>
                <p:cNvSpPr/>
                <p:nvPr/>
              </p:nvSpPr>
              <p:spPr>
                <a:xfrm>
                  <a:off x="492927" y="1066801"/>
                  <a:ext cx="267849" cy="198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2504" extrusionOk="0">
                      <a:moveTo>
                        <a:pt x="3025" y="0"/>
                      </a:moveTo>
                      <a:lnTo>
                        <a:pt x="3025" y="0"/>
                      </a:lnTo>
                      <a:cubicBezTo>
                        <a:pt x="3204" y="321"/>
                        <a:pt x="3239" y="714"/>
                        <a:pt x="3141" y="1062"/>
                      </a:cubicBezTo>
                      <a:cubicBezTo>
                        <a:pt x="3025" y="1437"/>
                        <a:pt x="2740" y="1758"/>
                        <a:pt x="2383" y="1909"/>
                      </a:cubicBezTo>
                      <a:cubicBezTo>
                        <a:pt x="2294" y="1954"/>
                        <a:pt x="2196" y="1981"/>
                        <a:pt x="2097" y="1981"/>
                      </a:cubicBezTo>
                      <a:cubicBezTo>
                        <a:pt x="1999" y="1981"/>
                        <a:pt x="1901" y="1945"/>
                        <a:pt x="1839" y="1874"/>
                      </a:cubicBezTo>
                      <a:cubicBezTo>
                        <a:pt x="1714" y="1972"/>
                        <a:pt x="1598" y="2088"/>
                        <a:pt x="1446" y="2150"/>
                      </a:cubicBezTo>
                      <a:cubicBezTo>
                        <a:pt x="1373" y="2176"/>
                        <a:pt x="1293" y="2192"/>
                        <a:pt x="1216" y="2192"/>
                      </a:cubicBezTo>
                      <a:cubicBezTo>
                        <a:pt x="1132" y="2192"/>
                        <a:pt x="1051" y="2174"/>
                        <a:pt x="982" y="2132"/>
                      </a:cubicBezTo>
                      <a:cubicBezTo>
                        <a:pt x="875" y="2070"/>
                        <a:pt x="804" y="1954"/>
                        <a:pt x="786" y="1838"/>
                      </a:cubicBezTo>
                      <a:cubicBezTo>
                        <a:pt x="759" y="1713"/>
                        <a:pt x="777" y="1588"/>
                        <a:pt x="831" y="1481"/>
                      </a:cubicBezTo>
                      <a:cubicBezTo>
                        <a:pt x="599" y="1481"/>
                        <a:pt x="358" y="1419"/>
                        <a:pt x="179" y="1258"/>
                      </a:cubicBezTo>
                      <a:cubicBezTo>
                        <a:pt x="108" y="1187"/>
                        <a:pt x="46" y="1115"/>
                        <a:pt x="1" y="1026"/>
                      </a:cubicBezTo>
                      <a:lnTo>
                        <a:pt x="1" y="1026"/>
                      </a:lnTo>
                      <a:cubicBezTo>
                        <a:pt x="1" y="1098"/>
                        <a:pt x="10" y="1178"/>
                        <a:pt x="46" y="1249"/>
                      </a:cubicBezTo>
                      <a:cubicBezTo>
                        <a:pt x="135" y="1454"/>
                        <a:pt x="349" y="1588"/>
                        <a:pt x="572" y="1588"/>
                      </a:cubicBezTo>
                      <a:cubicBezTo>
                        <a:pt x="465" y="1749"/>
                        <a:pt x="483" y="1972"/>
                        <a:pt x="581" y="2132"/>
                      </a:cubicBezTo>
                      <a:cubicBezTo>
                        <a:pt x="679" y="2302"/>
                        <a:pt x="866" y="2400"/>
                        <a:pt x="1054" y="2436"/>
                      </a:cubicBezTo>
                      <a:cubicBezTo>
                        <a:pt x="1090" y="2441"/>
                        <a:pt x="1127" y="2443"/>
                        <a:pt x="1165" y="2443"/>
                      </a:cubicBezTo>
                      <a:cubicBezTo>
                        <a:pt x="1319" y="2443"/>
                        <a:pt x="1479" y="2400"/>
                        <a:pt x="1616" y="2329"/>
                      </a:cubicBezTo>
                      <a:cubicBezTo>
                        <a:pt x="1706" y="2451"/>
                        <a:pt x="1855" y="2503"/>
                        <a:pt x="2009" y="2503"/>
                      </a:cubicBezTo>
                      <a:cubicBezTo>
                        <a:pt x="2069" y="2503"/>
                        <a:pt x="2129" y="2495"/>
                        <a:pt x="2187" y="2480"/>
                      </a:cubicBezTo>
                      <a:cubicBezTo>
                        <a:pt x="2383" y="2418"/>
                        <a:pt x="2552" y="2275"/>
                        <a:pt x="2695" y="2123"/>
                      </a:cubicBezTo>
                      <a:cubicBezTo>
                        <a:pt x="2963" y="1847"/>
                        <a:pt x="3186" y="1517"/>
                        <a:pt x="3275" y="1142"/>
                      </a:cubicBezTo>
                      <a:cubicBezTo>
                        <a:pt x="3382" y="750"/>
                        <a:pt x="3302" y="286"/>
                        <a:pt x="3025" y="0"/>
                      </a:cubicBezTo>
                      <a:close/>
                    </a:path>
                  </a:pathLst>
                </a:custGeom>
                <a:solidFill>
                  <a:srgbClr val="2B3636">
                    <a:alpha val="31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47"/>
                <p:cNvSpPr/>
                <p:nvPr/>
              </p:nvSpPr>
              <p:spPr>
                <a:xfrm>
                  <a:off x="600998" y="1152069"/>
                  <a:ext cx="81629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497" extrusionOk="0">
                      <a:moveTo>
                        <a:pt x="152" y="1"/>
                      </a:moveTo>
                      <a:cubicBezTo>
                        <a:pt x="143" y="1"/>
                        <a:pt x="134" y="4"/>
                        <a:pt x="126" y="12"/>
                      </a:cubicBezTo>
                      <a:cubicBezTo>
                        <a:pt x="54" y="110"/>
                        <a:pt x="1" y="261"/>
                        <a:pt x="108" y="368"/>
                      </a:cubicBezTo>
                      <a:cubicBezTo>
                        <a:pt x="140" y="401"/>
                        <a:pt x="179" y="414"/>
                        <a:pt x="220" y="414"/>
                      </a:cubicBezTo>
                      <a:cubicBezTo>
                        <a:pt x="285" y="414"/>
                        <a:pt x="353" y="381"/>
                        <a:pt x="406" y="341"/>
                      </a:cubicBezTo>
                      <a:lnTo>
                        <a:pt x="406" y="341"/>
                      </a:lnTo>
                      <a:cubicBezTo>
                        <a:pt x="414" y="396"/>
                        <a:pt x="435" y="449"/>
                        <a:pt x="483" y="476"/>
                      </a:cubicBezTo>
                      <a:cubicBezTo>
                        <a:pt x="505" y="491"/>
                        <a:pt x="534" y="496"/>
                        <a:pt x="565" y="496"/>
                      </a:cubicBezTo>
                      <a:cubicBezTo>
                        <a:pt x="607" y="496"/>
                        <a:pt x="652" y="486"/>
                        <a:pt x="688" y="476"/>
                      </a:cubicBezTo>
                      <a:cubicBezTo>
                        <a:pt x="822" y="440"/>
                        <a:pt x="947" y="351"/>
                        <a:pt x="1018" y="226"/>
                      </a:cubicBezTo>
                      <a:cubicBezTo>
                        <a:pt x="1030" y="207"/>
                        <a:pt x="1012" y="188"/>
                        <a:pt x="994" y="188"/>
                      </a:cubicBezTo>
                      <a:cubicBezTo>
                        <a:pt x="986" y="188"/>
                        <a:pt x="978" y="191"/>
                        <a:pt x="973" y="199"/>
                      </a:cubicBezTo>
                      <a:cubicBezTo>
                        <a:pt x="911" y="297"/>
                        <a:pt x="822" y="368"/>
                        <a:pt x="715" y="413"/>
                      </a:cubicBezTo>
                      <a:cubicBezTo>
                        <a:pt x="671" y="428"/>
                        <a:pt x="627" y="442"/>
                        <a:pt x="583" y="442"/>
                      </a:cubicBezTo>
                      <a:cubicBezTo>
                        <a:pt x="574" y="442"/>
                        <a:pt x="564" y="441"/>
                        <a:pt x="554" y="440"/>
                      </a:cubicBezTo>
                      <a:cubicBezTo>
                        <a:pt x="474" y="431"/>
                        <a:pt x="465" y="351"/>
                        <a:pt x="456" y="288"/>
                      </a:cubicBezTo>
                      <a:cubicBezTo>
                        <a:pt x="456" y="271"/>
                        <a:pt x="445" y="261"/>
                        <a:pt x="432" y="261"/>
                      </a:cubicBezTo>
                      <a:cubicBezTo>
                        <a:pt x="425" y="261"/>
                        <a:pt x="418" y="264"/>
                        <a:pt x="411" y="270"/>
                      </a:cubicBezTo>
                      <a:cubicBezTo>
                        <a:pt x="369" y="307"/>
                        <a:pt x="290" y="355"/>
                        <a:pt x="221" y="355"/>
                      </a:cubicBezTo>
                      <a:cubicBezTo>
                        <a:pt x="188" y="355"/>
                        <a:pt x="158" y="344"/>
                        <a:pt x="135" y="315"/>
                      </a:cubicBezTo>
                      <a:cubicBezTo>
                        <a:pt x="63" y="235"/>
                        <a:pt x="126" y="119"/>
                        <a:pt x="179" y="38"/>
                      </a:cubicBezTo>
                      <a:cubicBezTo>
                        <a:pt x="192" y="19"/>
                        <a:pt x="17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47"/>
                <p:cNvSpPr/>
                <p:nvPr/>
              </p:nvSpPr>
              <p:spPr>
                <a:xfrm>
                  <a:off x="624353" y="1154365"/>
                  <a:ext cx="35075" cy="21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277" extrusionOk="0">
                      <a:moveTo>
                        <a:pt x="36" y="0"/>
                      </a:moveTo>
                      <a:cubicBezTo>
                        <a:pt x="18" y="0"/>
                        <a:pt x="9" y="9"/>
                        <a:pt x="9" y="27"/>
                      </a:cubicBezTo>
                      <a:cubicBezTo>
                        <a:pt x="0" y="81"/>
                        <a:pt x="9" y="143"/>
                        <a:pt x="36" y="197"/>
                      </a:cubicBezTo>
                      <a:cubicBezTo>
                        <a:pt x="63" y="250"/>
                        <a:pt x="125" y="277"/>
                        <a:pt x="179" y="277"/>
                      </a:cubicBezTo>
                      <a:cubicBezTo>
                        <a:pt x="313" y="277"/>
                        <a:pt x="402" y="161"/>
                        <a:pt x="437" y="45"/>
                      </a:cubicBezTo>
                      <a:cubicBezTo>
                        <a:pt x="443" y="23"/>
                        <a:pt x="425" y="12"/>
                        <a:pt x="409" y="12"/>
                      </a:cubicBezTo>
                      <a:cubicBezTo>
                        <a:pt x="398" y="12"/>
                        <a:pt x="387" y="17"/>
                        <a:pt x="384" y="27"/>
                      </a:cubicBezTo>
                      <a:cubicBezTo>
                        <a:pt x="357" y="116"/>
                        <a:pt x="295" y="223"/>
                        <a:pt x="188" y="223"/>
                      </a:cubicBezTo>
                      <a:cubicBezTo>
                        <a:pt x="143" y="223"/>
                        <a:pt x="98" y="206"/>
                        <a:pt x="81" y="161"/>
                      </a:cubicBezTo>
                      <a:cubicBezTo>
                        <a:pt x="63" y="125"/>
                        <a:pt x="63" y="72"/>
                        <a:pt x="72" y="27"/>
                      </a:cubicBezTo>
                      <a:cubicBezTo>
                        <a:pt x="72" y="9"/>
                        <a:pt x="54" y="0"/>
                        <a:pt x="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47"/>
                <p:cNvSpPr/>
                <p:nvPr/>
              </p:nvSpPr>
              <p:spPr>
                <a:xfrm>
                  <a:off x="408213" y="1174158"/>
                  <a:ext cx="394212" cy="22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9" h="2882" extrusionOk="0">
                      <a:moveTo>
                        <a:pt x="4969" y="0"/>
                      </a:moveTo>
                      <a:cubicBezTo>
                        <a:pt x="4764" y="205"/>
                        <a:pt x="4559" y="402"/>
                        <a:pt x="4354" y="598"/>
                      </a:cubicBezTo>
                      <a:cubicBezTo>
                        <a:pt x="4265" y="500"/>
                        <a:pt x="4175" y="393"/>
                        <a:pt x="4086" y="295"/>
                      </a:cubicBezTo>
                      <a:cubicBezTo>
                        <a:pt x="4042" y="348"/>
                        <a:pt x="3988" y="402"/>
                        <a:pt x="3935" y="455"/>
                      </a:cubicBezTo>
                      <a:cubicBezTo>
                        <a:pt x="3738" y="660"/>
                        <a:pt x="3515" y="866"/>
                        <a:pt x="3301" y="1035"/>
                      </a:cubicBezTo>
                      <a:cubicBezTo>
                        <a:pt x="3167" y="821"/>
                        <a:pt x="3034" y="616"/>
                        <a:pt x="2900" y="402"/>
                      </a:cubicBezTo>
                      <a:cubicBezTo>
                        <a:pt x="2811" y="464"/>
                        <a:pt x="2712" y="527"/>
                        <a:pt x="2614" y="589"/>
                      </a:cubicBezTo>
                      <a:cubicBezTo>
                        <a:pt x="2472" y="446"/>
                        <a:pt x="2338" y="312"/>
                        <a:pt x="2195" y="170"/>
                      </a:cubicBezTo>
                      <a:cubicBezTo>
                        <a:pt x="2026" y="366"/>
                        <a:pt x="1856" y="562"/>
                        <a:pt x="1678" y="750"/>
                      </a:cubicBezTo>
                      <a:cubicBezTo>
                        <a:pt x="1588" y="678"/>
                        <a:pt x="1499" y="616"/>
                        <a:pt x="1410" y="544"/>
                      </a:cubicBezTo>
                      <a:cubicBezTo>
                        <a:pt x="1276" y="651"/>
                        <a:pt x="1124" y="741"/>
                        <a:pt x="982" y="848"/>
                      </a:cubicBezTo>
                      <a:cubicBezTo>
                        <a:pt x="643" y="651"/>
                        <a:pt x="322" y="437"/>
                        <a:pt x="9" y="214"/>
                      </a:cubicBezTo>
                      <a:cubicBezTo>
                        <a:pt x="0" y="241"/>
                        <a:pt x="0" y="277"/>
                        <a:pt x="0" y="304"/>
                      </a:cubicBezTo>
                      <a:cubicBezTo>
                        <a:pt x="0" y="937"/>
                        <a:pt x="188" y="1481"/>
                        <a:pt x="491" y="1900"/>
                      </a:cubicBezTo>
                      <a:cubicBezTo>
                        <a:pt x="946" y="2525"/>
                        <a:pt x="1678" y="2882"/>
                        <a:pt x="2489" y="2882"/>
                      </a:cubicBezTo>
                      <a:cubicBezTo>
                        <a:pt x="3863" y="2882"/>
                        <a:pt x="4978" y="1874"/>
                        <a:pt x="4978" y="304"/>
                      </a:cubicBezTo>
                      <a:cubicBezTo>
                        <a:pt x="4978" y="205"/>
                        <a:pt x="4978" y="107"/>
                        <a:pt x="49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47"/>
                <p:cNvSpPr/>
                <p:nvPr/>
              </p:nvSpPr>
              <p:spPr>
                <a:xfrm>
                  <a:off x="447086" y="1174158"/>
                  <a:ext cx="355337" cy="22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2882" extrusionOk="0">
                      <a:moveTo>
                        <a:pt x="4478" y="0"/>
                      </a:moveTo>
                      <a:cubicBezTo>
                        <a:pt x="4273" y="205"/>
                        <a:pt x="4068" y="402"/>
                        <a:pt x="3863" y="598"/>
                      </a:cubicBezTo>
                      <a:cubicBezTo>
                        <a:pt x="3774" y="500"/>
                        <a:pt x="3684" y="393"/>
                        <a:pt x="3595" y="295"/>
                      </a:cubicBezTo>
                      <a:cubicBezTo>
                        <a:pt x="3551" y="348"/>
                        <a:pt x="3497" y="402"/>
                        <a:pt x="3444" y="455"/>
                      </a:cubicBezTo>
                      <a:cubicBezTo>
                        <a:pt x="3337" y="866"/>
                        <a:pt x="3122" y="1249"/>
                        <a:pt x="2819" y="1552"/>
                      </a:cubicBezTo>
                      <a:cubicBezTo>
                        <a:pt x="2427" y="1945"/>
                        <a:pt x="1882" y="2204"/>
                        <a:pt x="1320" y="2239"/>
                      </a:cubicBezTo>
                      <a:cubicBezTo>
                        <a:pt x="1278" y="2242"/>
                        <a:pt x="1235" y="2243"/>
                        <a:pt x="1192" y="2243"/>
                      </a:cubicBezTo>
                      <a:cubicBezTo>
                        <a:pt x="777" y="2243"/>
                        <a:pt x="356" y="2127"/>
                        <a:pt x="0" y="1900"/>
                      </a:cubicBezTo>
                      <a:lnTo>
                        <a:pt x="0" y="1900"/>
                      </a:lnTo>
                      <a:cubicBezTo>
                        <a:pt x="455" y="2525"/>
                        <a:pt x="1187" y="2882"/>
                        <a:pt x="1998" y="2882"/>
                      </a:cubicBezTo>
                      <a:cubicBezTo>
                        <a:pt x="3372" y="2882"/>
                        <a:pt x="4487" y="1874"/>
                        <a:pt x="4487" y="304"/>
                      </a:cubicBezTo>
                      <a:cubicBezTo>
                        <a:pt x="4487" y="205"/>
                        <a:pt x="4487" y="107"/>
                        <a:pt x="4478" y="0"/>
                      </a:cubicBezTo>
                      <a:close/>
                    </a:path>
                  </a:pathLst>
                </a:custGeom>
                <a:solidFill>
                  <a:srgbClr val="F6DEBD">
                    <a:alpha val="63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47"/>
                <p:cNvSpPr/>
                <p:nvPr/>
              </p:nvSpPr>
              <p:spPr>
                <a:xfrm>
                  <a:off x="665998" y="896106"/>
                  <a:ext cx="51622" cy="39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01" extrusionOk="0">
                      <a:moveTo>
                        <a:pt x="458" y="0"/>
                      </a:moveTo>
                      <a:cubicBezTo>
                        <a:pt x="299" y="0"/>
                        <a:pt x="140" y="120"/>
                        <a:pt x="45" y="247"/>
                      </a:cubicBezTo>
                      <a:cubicBezTo>
                        <a:pt x="27" y="274"/>
                        <a:pt x="18" y="301"/>
                        <a:pt x="10" y="336"/>
                      </a:cubicBezTo>
                      <a:cubicBezTo>
                        <a:pt x="1" y="363"/>
                        <a:pt x="1" y="399"/>
                        <a:pt x="18" y="426"/>
                      </a:cubicBezTo>
                      <a:cubicBezTo>
                        <a:pt x="36" y="461"/>
                        <a:pt x="81" y="479"/>
                        <a:pt x="126" y="488"/>
                      </a:cubicBezTo>
                      <a:cubicBezTo>
                        <a:pt x="158" y="496"/>
                        <a:pt x="192" y="500"/>
                        <a:pt x="226" y="500"/>
                      </a:cubicBezTo>
                      <a:cubicBezTo>
                        <a:pt x="376" y="500"/>
                        <a:pt x="527" y="423"/>
                        <a:pt x="607" y="292"/>
                      </a:cubicBezTo>
                      <a:cubicBezTo>
                        <a:pt x="625" y="256"/>
                        <a:pt x="643" y="220"/>
                        <a:pt x="652" y="185"/>
                      </a:cubicBezTo>
                      <a:cubicBezTo>
                        <a:pt x="652" y="149"/>
                        <a:pt x="652" y="104"/>
                        <a:pt x="625" y="69"/>
                      </a:cubicBezTo>
                      <a:cubicBezTo>
                        <a:pt x="598" y="33"/>
                        <a:pt x="563" y="15"/>
                        <a:pt x="518" y="6"/>
                      </a:cubicBezTo>
                      <a:cubicBezTo>
                        <a:pt x="498" y="2"/>
                        <a:pt x="478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8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47"/>
                <p:cNvSpPr/>
                <p:nvPr/>
              </p:nvSpPr>
              <p:spPr>
                <a:xfrm>
                  <a:off x="663861" y="940997"/>
                  <a:ext cx="21298" cy="14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80" extrusionOk="0">
                      <a:moveTo>
                        <a:pt x="79" y="0"/>
                      </a:moveTo>
                      <a:cubicBezTo>
                        <a:pt x="45" y="0"/>
                        <a:pt x="15" y="8"/>
                        <a:pt x="10" y="37"/>
                      </a:cubicBezTo>
                      <a:cubicBezTo>
                        <a:pt x="1" y="64"/>
                        <a:pt x="10" y="91"/>
                        <a:pt x="28" y="108"/>
                      </a:cubicBezTo>
                      <a:cubicBezTo>
                        <a:pt x="45" y="135"/>
                        <a:pt x="72" y="144"/>
                        <a:pt x="90" y="153"/>
                      </a:cubicBezTo>
                      <a:cubicBezTo>
                        <a:pt x="117" y="171"/>
                        <a:pt x="144" y="180"/>
                        <a:pt x="170" y="180"/>
                      </a:cubicBezTo>
                      <a:cubicBezTo>
                        <a:pt x="206" y="180"/>
                        <a:pt x="233" y="171"/>
                        <a:pt x="251" y="144"/>
                      </a:cubicBezTo>
                      <a:cubicBezTo>
                        <a:pt x="268" y="117"/>
                        <a:pt x="260" y="82"/>
                        <a:pt x="242" y="55"/>
                      </a:cubicBezTo>
                      <a:cubicBezTo>
                        <a:pt x="224" y="28"/>
                        <a:pt x="188" y="10"/>
                        <a:pt x="161" y="10"/>
                      </a:cubicBezTo>
                      <a:cubicBezTo>
                        <a:pt x="141" y="6"/>
                        <a:pt x="109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8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47"/>
                <p:cNvSpPr/>
                <p:nvPr/>
              </p:nvSpPr>
              <p:spPr>
                <a:xfrm>
                  <a:off x="654756" y="932763"/>
                  <a:ext cx="12035" cy="7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94" extrusionOk="0">
                      <a:moveTo>
                        <a:pt x="85" y="0"/>
                      </a:moveTo>
                      <a:cubicBezTo>
                        <a:pt x="73" y="0"/>
                        <a:pt x="62" y="3"/>
                        <a:pt x="53" y="7"/>
                      </a:cubicBezTo>
                      <a:cubicBezTo>
                        <a:pt x="0" y="37"/>
                        <a:pt x="57" y="93"/>
                        <a:pt x="102" y="93"/>
                      </a:cubicBezTo>
                      <a:cubicBezTo>
                        <a:pt x="110" y="93"/>
                        <a:pt x="118" y="92"/>
                        <a:pt x="125" y="87"/>
                      </a:cubicBezTo>
                      <a:cubicBezTo>
                        <a:pt x="152" y="70"/>
                        <a:pt x="143" y="25"/>
                        <a:pt x="116" y="7"/>
                      </a:cubicBezTo>
                      <a:cubicBezTo>
                        <a:pt x="107" y="3"/>
                        <a:pt x="96" y="0"/>
                        <a:pt x="8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81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A8455F-CC9A-FBE1-901A-CE963BE28BBC}"/>
              </a:ext>
            </a:extLst>
          </p:cNvPr>
          <p:cNvSpPr txBox="1">
            <a:spLocks/>
          </p:cNvSpPr>
          <p:nvPr/>
        </p:nvSpPr>
        <p:spPr>
          <a:xfrm>
            <a:off x="1366725" y="1484854"/>
            <a:ext cx="3941426" cy="25050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s-MX" sz="1400" dirty="0" smtClean="0"/>
              <a:t>Monitorear </a:t>
            </a:r>
            <a:r>
              <a:rPr lang="es-MX" sz="1400" dirty="0"/>
              <a:t>la temperatura, humedad</a:t>
            </a:r>
            <a:r>
              <a:rPr lang="es-MX" sz="1400" b="1" dirty="0"/>
              <a:t> </a:t>
            </a:r>
            <a:r>
              <a:rPr lang="es-MX" sz="1400" dirty="0"/>
              <a:t>de los huevos de forma remota desde la aplicación móvil.</a:t>
            </a:r>
            <a:endParaRPr lang="es-419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400" dirty="0"/>
              <a:t>Advertir al usuario de alguna anomalía relacionada con la temperatura de la incubadora de forma automática.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400" dirty="0"/>
              <a:t>Guardar los últimos datos recogidos de cada día de la incubación por la aplicación de la incubadora en una base de datos de Google Cloud Firebase Firestore.</a:t>
            </a:r>
          </a:p>
        </p:txBody>
      </p:sp>
      <p:pic>
        <p:nvPicPr>
          <p:cNvPr id="2050" name="Picture 2" descr="5 beneficios y 5 riesgos de INTERNET - CampUCSS">
            <a:extLst>
              <a:ext uri="{FF2B5EF4-FFF2-40B4-BE49-F238E27FC236}">
                <a16:creationId xmlns:a16="http://schemas.microsoft.com/office/drawing/2014/main" id="{94142D8B-EDE0-FB0E-AF7E-0D270D8F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0" y="1400214"/>
            <a:ext cx="938072" cy="27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cubadora de huevos - Iconos gratis de juego de azar">
            <a:extLst>
              <a:ext uri="{FF2B5EF4-FFF2-40B4-BE49-F238E27FC236}">
                <a16:creationId xmlns:a16="http://schemas.microsoft.com/office/drawing/2014/main" id="{B9EB9AA9-92D6-263F-2D9A-C0F177A40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36" y="970306"/>
            <a:ext cx="1388074" cy="13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2;p45">
            <a:extLst>
              <a:ext uri="{FF2B5EF4-FFF2-40B4-BE49-F238E27FC236}">
                <a16:creationId xmlns:a16="http://schemas.microsoft.com/office/drawing/2014/main" id="{63E4B770-64A0-C390-BE0C-E439DE61E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94078" y="407659"/>
            <a:ext cx="5555843" cy="530120"/>
          </a:xfrm>
          <a:custGeom>
            <a:avLst/>
            <a:gdLst/>
            <a:ahLst/>
            <a:cxnLst/>
            <a:rect l="l" t="t" r="r" b="b"/>
            <a:pathLst>
              <a:path w="318524" h="22923" extrusionOk="0">
                <a:moveTo>
                  <a:pt x="116" y="12277"/>
                </a:moveTo>
                <a:cubicBezTo>
                  <a:pt x="259" y="8848"/>
                  <a:pt x="-3502" y="3233"/>
                  <a:pt x="43009" y="1424"/>
                </a:cubicBezTo>
                <a:cubicBezTo>
                  <a:pt x="89520" y="-385"/>
                  <a:pt x="233385" y="-563"/>
                  <a:pt x="279181" y="1424"/>
                </a:cubicBezTo>
                <a:cubicBezTo>
                  <a:pt x="324977" y="3411"/>
                  <a:pt x="318570" y="9992"/>
                  <a:pt x="317784" y="13346"/>
                </a:cubicBezTo>
                <a:cubicBezTo>
                  <a:pt x="316998" y="16700"/>
                  <a:pt x="320404" y="20104"/>
                  <a:pt x="274465" y="21546"/>
                </a:cubicBezTo>
                <a:cubicBezTo>
                  <a:pt x="228526" y="22988"/>
                  <a:pt x="87876" y="23543"/>
                  <a:pt x="42151" y="21998"/>
                </a:cubicBezTo>
                <a:cubicBezTo>
                  <a:pt x="-3574" y="20453"/>
                  <a:pt x="-27" y="15706"/>
                  <a:pt x="116" y="12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algn="ctr"/>
            <a:r>
              <a:rPr lang="es-ES" sz="2400" dirty="0">
                <a:solidFill>
                  <a:schemeClr val="bg2"/>
                </a:solidFill>
                <a:latin typeface="Gill Sans Nova Ultra Bold" panose="020B0604020202020204" pitchFamily="34" charset="0"/>
              </a:rPr>
              <a:t>propuesta de valor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08EEF-44D8-1AAD-6351-12511972A781}"/>
              </a:ext>
            </a:extLst>
          </p:cNvPr>
          <p:cNvSpPr txBox="1"/>
          <p:nvPr/>
        </p:nvSpPr>
        <p:spPr>
          <a:xfrm>
            <a:off x="1794078" y="1402199"/>
            <a:ext cx="5834742" cy="11695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Nuestra incubadora de huevos con sistemas embebidos automatizados y monitoreo desde un celular ofrece una solución completa y conveniente para la crianza de aves. Nuestro sistema avanzado simula un entorno óptimo para la incubación de huevos, optimizando la mayor tasa de eclosión y tratar de minimizar los riesgos de pérdida.</a:t>
            </a:r>
          </a:p>
        </p:txBody>
      </p:sp>
      <p:pic>
        <p:nvPicPr>
          <p:cNvPr id="3074" name="Picture 2" descr="Propuesta de valor - Emprende USS">
            <a:extLst>
              <a:ext uri="{FF2B5EF4-FFF2-40B4-BE49-F238E27FC236}">
                <a16:creationId xmlns:a16="http://schemas.microsoft.com/office/drawing/2014/main" id="{1C672325-C432-C9C4-A56A-20D19AEC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68" y="2657689"/>
            <a:ext cx="3190875" cy="215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2;p45">
            <a:extLst>
              <a:ext uri="{FF2B5EF4-FFF2-40B4-BE49-F238E27FC236}">
                <a16:creationId xmlns:a16="http://schemas.microsoft.com/office/drawing/2014/main" id="{63E4B770-64A0-C390-BE0C-E439DE61E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94078" y="407659"/>
            <a:ext cx="5555843" cy="530120"/>
          </a:xfrm>
          <a:custGeom>
            <a:avLst/>
            <a:gdLst/>
            <a:ahLst/>
            <a:cxnLst/>
            <a:rect l="l" t="t" r="r" b="b"/>
            <a:pathLst>
              <a:path w="318524" h="22923" extrusionOk="0">
                <a:moveTo>
                  <a:pt x="116" y="12277"/>
                </a:moveTo>
                <a:cubicBezTo>
                  <a:pt x="259" y="8848"/>
                  <a:pt x="-3502" y="3233"/>
                  <a:pt x="43009" y="1424"/>
                </a:cubicBezTo>
                <a:cubicBezTo>
                  <a:pt x="89520" y="-385"/>
                  <a:pt x="233385" y="-563"/>
                  <a:pt x="279181" y="1424"/>
                </a:cubicBezTo>
                <a:cubicBezTo>
                  <a:pt x="324977" y="3411"/>
                  <a:pt x="318570" y="9992"/>
                  <a:pt x="317784" y="13346"/>
                </a:cubicBezTo>
                <a:cubicBezTo>
                  <a:pt x="316998" y="16700"/>
                  <a:pt x="320404" y="20104"/>
                  <a:pt x="274465" y="21546"/>
                </a:cubicBezTo>
                <a:cubicBezTo>
                  <a:pt x="228526" y="22988"/>
                  <a:pt x="87876" y="23543"/>
                  <a:pt x="42151" y="21998"/>
                </a:cubicBezTo>
                <a:cubicBezTo>
                  <a:pt x="-3574" y="20453"/>
                  <a:pt x="-27" y="15706"/>
                  <a:pt x="116" y="12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algn="ctr"/>
            <a:r>
              <a:rPr lang="es-ES" sz="2400" dirty="0">
                <a:solidFill>
                  <a:schemeClr val="bg2"/>
                </a:solidFill>
                <a:latin typeface="Gill Sans Nova Ultra Bold" panose="020B0604020202020204" pitchFamily="34" charset="0"/>
              </a:rPr>
              <a:t>Viabilidad Técnica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08EEF-44D8-1AAD-6351-12511972A781}"/>
              </a:ext>
            </a:extLst>
          </p:cNvPr>
          <p:cNvSpPr txBox="1"/>
          <p:nvPr/>
        </p:nvSpPr>
        <p:spPr>
          <a:xfrm>
            <a:off x="1794078" y="1402199"/>
            <a:ext cx="5834742" cy="1169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Incubadora de huevos de gallina que permite controlar la temperatura y otros aspectos de la incubadora a distancia, mande alertas de forma automática al avicultor en caso de una anomalía en la temperatura de la incubadora y que puede guardar datos de cada día de la incubación en una base de datos de Google Cloud Firebase Firestore.</a:t>
            </a:r>
          </a:p>
        </p:txBody>
      </p:sp>
      <p:pic>
        <p:nvPicPr>
          <p:cNvPr id="6148" name="Picture 4" descr="Plan transparente PNG | PNG Mart">
            <a:extLst>
              <a:ext uri="{FF2B5EF4-FFF2-40B4-BE49-F238E27FC236}">
                <a16:creationId xmlns:a16="http://schemas.microsoft.com/office/drawing/2014/main" id="{8EAD86A0-B707-1634-E779-42DEFBC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94" y="2830286"/>
            <a:ext cx="2935110" cy="22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7"/>
          <p:cNvSpPr/>
          <p:nvPr/>
        </p:nvSpPr>
        <p:spPr>
          <a:xfrm>
            <a:off x="2490086" y="131708"/>
            <a:ext cx="4187764" cy="775436"/>
          </a:xfrm>
          <a:custGeom>
            <a:avLst/>
            <a:gdLst/>
            <a:ahLst/>
            <a:cxnLst/>
            <a:rect l="l" t="t" r="r" b="b"/>
            <a:pathLst>
              <a:path w="208552" h="60027" extrusionOk="0">
                <a:moveTo>
                  <a:pt x="1040" y="41320"/>
                </a:moveTo>
                <a:cubicBezTo>
                  <a:pt x="-184" y="32382"/>
                  <a:pt x="-5148" y="10349"/>
                  <a:pt x="25845" y="4408"/>
                </a:cubicBezTo>
                <a:cubicBezTo>
                  <a:pt x="56838" y="-1533"/>
                  <a:pt x="157650" y="-1811"/>
                  <a:pt x="186998" y="5676"/>
                </a:cubicBezTo>
                <a:cubicBezTo>
                  <a:pt x="216346" y="13163"/>
                  <a:pt x="209671" y="40485"/>
                  <a:pt x="201932" y="49330"/>
                </a:cubicBezTo>
                <a:cubicBezTo>
                  <a:pt x="194194" y="58176"/>
                  <a:pt x="168691" y="57298"/>
                  <a:pt x="140567" y="58749"/>
                </a:cubicBezTo>
                <a:cubicBezTo>
                  <a:pt x="112443" y="60200"/>
                  <a:pt x="56442" y="60942"/>
                  <a:pt x="33187" y="58037"/>
                </a:cubicBezTo>
                <a:cubicBezTo>
                  <a:pt x="9933" y="55132"/>
                  <a:pt x="2264" y="50258"/>
                  <a:pt x="1040" y="41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89" name="Google Shape;1289;p47"/>
          <p:cNvSpPr txBox="1">
            <a:spLocks noGrp="1"/>
          </p:cNvSpPr>
          <p:nvPr>
            <p:ph type="title"/>
          </p:nvPr>
        </p:nvSpPr>
        <p:spPr>
          <a:xfrm>
            <a:off x="2466149" y="152210"/>
            <a:ext cx="421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/>
                </a:solidFill>
              </a:rPr>
              <a:t>Modelo de Negocios</a:t>
            </a:r>
            <a:endParaRPr sz="2800" dirty="0">
              <a:solidFill>
                <a:schemeClr val="bg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0F2E34-1E55-97F5-A70D-4EAB1BD5E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7" t="10457" r="21438" b="20058"/>
          <a:stretch/>
        </p:blipFill>
        <p:spPr>
          <a:xfrm>
            <a:off x="1741714" y="1014513"/>
            <a:ext cx="5917531" cy="3796871"/>
          </a:xfrm>
          <a:prstGeom prst="rect">
            <a:avLst/>
          </a:prstGeom>
        </p:spPr>
      </p:pic>
      <p:pic>
        <p:nvPicPr>
          <p:cNvPr id="7172" name="Picture 4" descr="📚 Convierte tu conocimiento en un modelo de negocio">
            <a:extLst>
              <a:ext uri="{FF2B5EF4-FFF2-40B4-BE49-F238E27FC236}">
                <a16:creationId xmlns:a16="http://schemas.microsoft.com/office/drawing/2014/main" id="{85106D6F-3123-10EE-1FE5-99C0B5A7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84" y="2131671"/>
            <a:ext cx="2500086" cy="15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13" t="23800" r="65225" b="15307"/>
          <a:stretch/>
        </p:blipFill>
        <p:spPr>
          <a:xfrm>
            <a:off x="891829" y="1303378"/>
            <a:ext cx="3194398" cy="3174870"/>
          </a:xfrm>
          <a:prstGeom prst="rect">
            <a:avLst/>
          </a:prstGeom>
        </p:spPr>
      </p:pic>
      <p:sp>
        <p:nvSpPr>
          <p:cNvPr id="1228" name="Google Shape;1228;p44"/>
          <p:cNvSpPr/>
          <p:nvPr/>
        </p:nvSpPr>
        <p:spPr>
          <a:xfrm>
            <a:off x="513208" y="179265"/>
            <a:ext cx="8117584" cy="619036"/>
          </a:xfrm>
          <a:custGeom>
            <a:avLst/>
            <a:gdLst/>
            <a:ahLst/>
            <a:cxnLst/>
            <a:rect l="l" t="t" r="r" b="b"/>
            <a:pathLst>
              <a:path w="318524" h="22923" extrusionOk="0">
                <a:moveTo>
                  <a:pt x="116" y="12277"/>
                </a:moveTo>
                <a:cubicBezTo>
                  <a:pt x="259" y="8848"/>
                  <a:pt x="-3502" y="3233"/>
                  <a:pt x="43009" y="1424"/>
                </a:cubicBezTo>
                <a:cubicBezTo>
                  <a:pt x="89520" y="-385"/>
                  <a:pt x="233385" y="-563"/>
                  <a:pt x="279181" y="1424"/>
                </a:cubicBezTo>
                <a:cubicBezTo>
                  <a:pt x="324977" y="3411"/>
                  <a:pt x="318570" y="9992"/>
                  <a:pt x="317784" y="13346"/>
                </a:cubicBezTo>
                <a:cubicBezTo>
                  <a:pt x="316998" y="16700"/>
                  <a:pt x="320404" y="20104"/>
                  <a:pt x="274465" y="21546"/>
                </a:cubicBezTo>
                <a:cubicBezTo>
                  <a:pt x="228526" y="22988"/>
                  <a:pt x="87876" y="23543"/>
                  <a:pt x="42151" y="21998"/>
                </a:cubicBezTo>
                <a:cubicBezTo>
                  <a:pt x="-3574" y="20453"/>
                  <a:pt x="-27" y="15706"/>
                  <a:pt x="116" y="12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29" name="Google Shape;1229;p44"/>
          <p:cNvSpPr txBox="1">
            <a:spLocks noGrp="1"/>
          </p:cNvSpPr>
          <p:nvPr>
            <p:ph type="title"/>
          </p:nvPr>
        </p:nvSpPr>
        <p:spPr>
          <a:xfrm>
            <a:off x="726900" y="153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Costos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30" name="Google Shape;1230;p44"/>
          <p:cNvSpPr txBox="1"/>
          <p:nvPr/>
        </p:nvSpPr>
        <p:spPr>
          <a:xfrm>
            <a:off x="720000" y="823678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En este apartado se recapitulo lo gastado económicamente hablando en materiales para la elaboración del proyecto: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</p:txBody>
      </p:sp>
      <p:pic>
        <p:nvPicPr>
          <p:cNvPr id="8194" name="Picture 2" descr="Costos - Iconos gratis de negocios y finanzas">
            <a:extLst>
              <a:ext uri="{FF2B5EF4-FFF2-40B4-BE49-F238E27FC236}">
                <a16:creationId xmlns:a16="http://schemas.microsoft.com/office/drawing/2014/main" id="{5D1AC9EA-C2F4-90A9-5076-BBC27F35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452"/>
            <a:ext cx="2456539" cy="24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-K Activities to Celebrate World Egg Day by Slidesgo">
  <a:themeElements>
    <a:clrScheme name="Simple Light">
      <a:dk1>
        <a:srgbClr val="2B3636"/>
      </a:dk1>
      <a:lt1>
        <a:srgbClr val="FCF1E2"/>
      </a:lt1>
      <a:dk2>
        <a:srgbClr val="FFFFFF"/>
      </a:dk2>
      <a:lt2>
        <a:srgbClr val="F6DEBD"/>
      </a:lt2>
      <a:accent1>
        <a:srgbClr val="61ADAD"/>
      </a:accent1>
      <a:accent2>
        <a:srgbClr val="F54C3E"/>
      </a:accent2>
      <a:accent3>
        <a:srgbClr val="B92C25"/>
      </a:accent3>
      <a:accent4>
        <a:srgbClr val="F2C366"/>
      </a:accent4>
      <a:accent5>
        <a:srgbClr val="FDAD63"/>
      </a:accent5>
      <a:accent6>
        <a:srgbClr val="83685B"/>
      </a:accent6>
      <a:hlink>
        <a:srgbClr val="2B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443</Words>
  <Application>Microsoft Office PowerPoint</Application>
  <PresentationFormat>Presentación en pantalla (16:9)</PresentationFormat>
  <Paragraphs>28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Maven Pro</vt:lpstr>
      <vt:lpstr>Times New Roman</vt:lpstr>
      <vt:lpstr>Lilita One</vt:lpstr>
      <vt:lpstr>Gill Sans Nova Ultra Bold</vt:lpstr>
      <vt:lpstr>Monotype Corsiva</vt:lpstr>
      <vt:lpstr>Pre-K Activities to Celebrate World Egg Day by Slidesgo</vt:lpstr>
      <vt:lpstr>Sistema de monitoreo y control de temperatura para incubadora de huevos de gallina </vt:lpstr>
      <vt:lpstr>Presentación de PowerPoint</vt:lpstr>
      <vt:lpstr>Estado del arte</vt:lpstr>
      <vt:lpstr>Metodología</vt:lpstr>
      <vt:lpstr>¿Qué beneficios otorga Eggcelent?</vt:lpstr>
      <vt:lpstr>Presentación de PowerPoint</vt:lpstr>
      <vt:lpstr>Presentación de PowerPoint</vt:lpstr>
      <vt:lpstr>Modelo de Negocios</vt:lpstr>
      <vt:lpstr>Costos</vt:lpstr>
      <vt:lpstr>Logotipo</vt:lpstr>
      <vt:lpstr>Prototipo de la aplicación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monitoreo y control de temperatura para incubadora de huevos de gallina </dc:title>
  <cp:lastModifiedBy>yoirn</cp:lastModifiedBy>
  <cp:revision>25</cp:revision>
  <dcterms:modified xsi:type="dcterms:W3CDTF">2023-05-31T17:27:18Z</dcterms:modified>
</cp:coreProperties>
</file>