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27" autoAdjust="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0E9570-C56C-4FED-B7B7-060B314D47D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8474343-AA6A-4707-9FD6-6F9C59DFE67A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Maxime</a:t>
          </a:r>
          <a:endParaRPr lang="fr-FR">
            <a:solidFill>
              <a:schemeClr val="bg1"/>
            </a:solidFill>
          </a:endParaRPr>
        </a:p>
      </dgm:t>
    </dgm:pt>
    <dgm:pt modelId="{9682671A-74A6-47CE-AC4B-8C83305FFCC7}" type="parTrans" cxnId="{D8F7240E-52A2-440F-B869-7F0CAC7B0617}">
      <dgm:prSet/>
      <dgm:spPr/>
      <dgm:t>
        <a:bodyPr/>
        <a:lstStyle/>
        <a:p>
          <a:endParaRPr lang="fr-FR"/>
        </a:p>
      </dgm:t>
    </dgm:pt>
    <dgm:pt modelId="{EBAF7805-8CE1-4336-AE23-04A8000D2743}" type="sibTrans" cxnId="{D8F7240E-52A2-440F-B869-7F0CAC7B0617}">
      <dgm:prSet/>
      <dgm:spPr/>
      <dgm:t>
        <a:bodyPr/>
        <a:lstStyle/>
        <a:p>
          <a:endParaRPr lang="fr-FR"/>
        </a:p>
      </dgm:t>
    </dgm:pt>
    <dgm:pt modelId="{8E12B0D3-9FE5-4AF6-BB32-228CA958B35A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Ce </a:t>
          </a:r>
          <a:r>
            <a:rPr lang="en-US" dirty="0" err="1">
              <a:solidFill>
                <a:schemeClr val="bg1"/>
              </a:solidFill>
            </a:rPr>
            <a:t>projet</a:t>
          </a:r>
          <a:r>
            <a:rPr lang="en-US" dirty="0">
              <a:solidFill>
                <a:schemeClr val="bg1"/>
              </a:solidFill>
            </a:rPr>
            <a:t> de web </a:t>
          </a:r>
          <a:r>
            <a:rPr lang="en-US" dirty="0" err="1">
              <a:solidFill>
                <a:schemeClr val="bg1"/>
              </a:solidFill>
            </a:rPr>
            <a:t>m’a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permis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d’approfondir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mes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connaissances</a:t>
          </a:r>
          <a:r>
            <a:rPr lang="en-US" dirty="0">
              <a:solidFill>
                <a:schemeClr val="bg1"/>
              </a:solidFill>
            </a:rPr>
            <a:t> des technologies du web, </a:t>
          </a:r>
          <a:r>
            <a:rPr lang="en-US" dirty="0" err="1">
              <a:solidFill>
                <a:schemeClr val="bg1"/>
              </a:solidFill>
            </a:rPr>
            <a:t>tels</a:t>
          </a:r>
          <a:r>
            <a:rPr lang="en-US" dirty="0">
              <a:solidFill>
                <a:schemeClr val="bg1"/>
              </a:solidFill>
            </a:rPr>
            <a:t> que les frameworks, avec Bootstrap, la </a:t>
          </a:r>
          <a:r>
            <a:rPr lang="en-US" dirty="0" err="1">
              <a:solidFill>
                <a:schemeClr val="bg1"/>
              </a:solidFill>
            </a:rPr>
            <a:t>gestion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utilisateurs</a:t>
          </a:r>
          <a:r>
            <a:rPr lang="en-US" dirty="0">
              <a:solidFill>
                <a:schemeClr val="bg1"/>
              </a:solidFill>
            </a:rPr>
            <a:t>, la </a:t>
          </a:r>
          <a:r>
            <a:rPr lang="en-US" dirty="0" err="1">
              <a:solidFill>
                <a:schemeClr val="bg1"/>
              </a:solidFill>
            </a:rPr>
            <a:t>sécurisation</a:t>
          </a:r>
          <a:r>
            <a:rPr lang="en-US" dirty="0">
              <a:solidFill>
                <a:schemeClr val="bg1"/>
              </a:solidFill>
            </a:rPr>
            <a:t> de la </a:t>
          </a:r>
          <a:r>
            <a:rPr lang="en-US" dirty="0" err="1">
              <a:solidFill>
                <a:schemeClr val="bg1"/>
              </a:solidFill>
            </a:rPr>
            <a:t>connexion</a:t>
          </a:r>
          <a:r>
            <a:rPr lang="en-US" dirty="0">
              <a:solidFill>
                <a:schemeClr val="bg1"/>
              </a:solidFill>
            </a:rPr>
            <a:t> avec le </a:t>
          </a:r>
          <a:r>
            <a:rPr lang="en-US" dirty="0" err="1">
              <a:solidFill>
                <a:schemeClr val="bg1"/>
              </a:solidFill>
            </a:rPr>
            <a:t>hashage</a:t>
          </a:r>
          <a:r>
            <a:rPr lang="en-US" dirty="0">
              <a:solidFill>
                <a:schemeClr val="bg1"/>
              </a:solidFill>
            </a:rPr>
            <a:t> de mot de </a:t>
          </a:r>
          <a:r>
            <a:rPr lang="en-US" dirty="0" err="1">
              <a:solidFill>
                <a:schemeClr val="bg1"/>
              </a:solidFill>
            </a:rPr>
            <a:t>passe</a:t>
          </a:r>
          <a:r>
            <a:rPr lang="en-US" dirty="0">
              <a:solidFill>
                <a:schemeClr val="bg1"/>
              </a:solidFill>
            </a:rPr>
            <a:t>.</a:t>
          </a:r>
          <a:endParaRPr lang="fr-FR" dirty="0">
            <a:solidFill>
              <a:schemeClr val="bg1"/>
            </a:solidFill>
          </a:endParaRPr>
        </a:p>
      </dgm:t>
    </dgm:pt>
    <dgm:pt modelId="{90113C2D-BE50-4DE9-93BE-ADD710424578}" type="parTrans" cxnId="{9D69B319-9ACB-4E1C-AC8C-5745D2F4119A}">
      <dgm:prSet/>
      <dgm:spPr/>
      <dgm:t>
        <a:bodyPr/>
        <a:lstStyle/>
        <a:p>
          <a:endParaRPr lang="fr-FR"/>
        </a:p>
      </dgm:t>
    </dgm:pt>
    <dgm:pt modelId="{0EF17EB9-7DBB-4C81-92C8-C01B2D9895F3}" type="sibTrans" cxnId="{9D69B319-9ACB-4E1C-AC8C-5745D2F4119A}">
      <dgm:prSet/>
      <dgm:spPr/>
      <dgm:t>
        <a:bodyPr/>
        <a:lstStyle/>
        <a:p>
          <a:endParaRPr lang="fr-FR"/>
        </a:p>
      </dgm:t>
    </dgm:pt>
    <dgm:pt modelId="{1D4FD66E-C3DE-4326-92CB-18850777BB18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J’ai aussi pu appliquer mes connaissances en design UI pour réaliser le front-end. J’ai néanmoins été limité par le temps alloué et par la complexité de Bootstrap, pour sa première utilisation.</a:t>
          </a:r>
          <a:endParaRPr lang="fr-FR">
            <a:solidFill>
              <a:schemeClr val="bg1"/>
            </a:solidFill>
          </a:endParaRPr>
        </a:p>
      </dgm:t>
    </dgm:pt>
    <dgm:pt modelId="{3AC63CB5-F504-44EC-80BE-80FEF7AF5C55}" type="parTrans" cxnId="{BCBE72EC-AD22-4638-9304-97912F65B65B}">
      <dgm:prSet/>
      <dgm:spPr/>
      <dgm:t>
        <a:bodyPr/>
        <a:lstStyle/>
        <a:p>
          <a:endParaRPr lang="fr-FR"/>
        </a:p>
      </dgm:t>
    </dgm:pt>
    <dgm:pt modelId="{DCB39637-D5F9-4A23-BA1A-8DE2D4D5D473}" type="sibTrans" cxnId="{BCBE72EC-AD22-4638-9304-97912F65B65B}">
      <dgm:prSet/>
      <dgm:spPr/>
      <dgm:t>
        <a:bodyPr/>
        <a:lstStyle/>
        <a:p>
          <a:endParaRPr lang="fr-FR"/>
        </a:p>
      </dgm:t>
    </dgm:pt>
    <dgm:pt modelId="{43B64DA0-5154-495D-AB88-A59499FE4472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Sam</a:t>
          </a:r>
          <a:endParaRPr lang="fr-FR">
            <a:solidFill>
              <a:schemeClr val="bg1"/>
            </a:solidFill>
          </a:endParaRPr>
        </a:p>
      </dgm:t>
    </dgm:pt>
    <dgm:pt modelId="{314565CD-54BD-4F7E-915D-9B03560616E5}" type="parTrans" cxnId="{44093150-EDF9-4A36-9F9C-EE46D91E2D43}">
      <dgm:prSet/>
      <dgm:spPr/>
      <dgm:t>
        <a:bodyPr/>
        <a:lstStyle/>
        <a:p>
          <a:endParaRPr lang="fr-FR"/>
        </a:p>
      </dgm:t>
    </dgm:pt>
    <dgm:pt modelId="{F64FE85B-E7B3-4F6A-B5F0-0A2471DFE100}" type="sibTrans" cxnId="{44093150-EDF9-4A36-9F9C-EE46D91E2D43}">
      <dgm:prSet/>
      <dgm:spPr/>
      <dgm:t>
        <a:bodyPr/>
        <a:lstStyle/>
        <a:p>
          <a:endParaRPr lang="fr-FR"/>
        </a:p>
      </dgm:t>
    </dgm:pt>
    <dgm:pt modelId="{34194A96-3139-423E-8B4A-B4A83F26393C}">
      <dgm:prSet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J'ai majoritairement travaillé sur la partie </a:t>
          </a:r>
          <a:r>
            <a:rPr lang="fr-FR" dirty="0" err="1">
              <a:solidFill>
                <a:schemeClr val="bg1"/>
              </a:solidFill>
            </a:rPr>
            <a:t>back-end</a:t>
          </a:r>
          <a:r>
            <a:rPr lang="fr-FR" dirty="0">
              <a:solidFill>
                <a:schemeClr val="bg1"/>
              </a:solidFill>
            </a:rPr>
            <a:t> de notre réseau social. J'ai pu énormément développer mes compétences en HTML, PHP, SQL ainsi que faire mes premiers pas avec le </a:t>
          </a:r>
          <a:r>
            <a:rPr lang="fr-FR" dirty="0" err="1">
              <a:solidFill>
                <a:schemeClr val="bg1"/>
              </a:solidFill>
            </a:rPr>
            <a:t>framework</a:t>
          </a:r>
          <a:r>
            <a:rPr lang="fr-FR" dirty="0">
              <a:solidFill>
                <a:schemeClr val="bg1"/>
              </a:solidFill>
            </a:rPr>
            <a:t> </a:t>
          </a:r>
          <a:r>
            <a:rPr lang="fr-FR" dirty="0" err="1">
              <a:solidFill>
                <a:schemeClr val="bg1"/>
              </a:solidFill>
            </a:rPr>
            <a:t>Bootsrap</a:t>
          </a:r>
          <a:r>
            <a:rPr lang="fr-FR" dirty="0">
              <a:solidFill>
                <a:schemeClr val="bg1"/>
              </a:solidFill>
            </a:rPr>
            <a:t>. </a:t>
          </a:r>
        </a:p>
      </dgm:t>
    </dgm:pt>
    <dgm:pt modelId="{7C51229B-39AC-4360-B007-7D3D0AFA1351}" type="parTrans" cxnId="{E7A68C36-4EB1-47F0-B21D-7B527A250F31}">
      <dgm:prSet/>
      <dgm:spPr/>
      <dgm:t>
        <a:bodyPr/>
        <a:lstStyle/>
        <a:p>
          <a:endParaRPr lang="fr-FR"/>
        </a:p>
      </dgm:t>
    </dgm:pt>
    <dgm:pt modelId="{19DBFB1F-EB8F-49C2-BE57-4035981F7E0A}" type="sibTrans" cxnId="{E7A68C36-4EB1-47F0-B21D-7B527A250F31}">
      <dgm:prSet/>
      <dgm:spPr/>
      <dgm:t>
        <a:bodyPr/>
        <a:lstStyle/>
        <a:p>
          <a:endParaRPr lang="fr-FR"/>
        </a:p>
      </dgm:t>
    </dgm:pt>
    <dgm:pt modelId="{D3F6803C-A84C-41BC-A312-F3617EFD052B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Arthur</a:t>
          </a:r>
          <a:endParaRPr lang="fr-FR">
            <a:solidFill>
              <a:schemeClr val="bg1"/>
            </a:solidFill>
          </a:endParaRPr>
        </a:p>
      </dgm:t>
    </dgm:pt>
    <dgm:pt modelId="{09189AC1-D1F5-4F84-B3FE-8C5CA5B0D803}" type="parTrans" cxnId="{2CA9B303-FA5F-4035-90E6-857B905AFD78}">
      <dgm:prSet/>
      <dgm:spPr/>
      <dgm:t>
        <a:bodyPr/>
        <a:lstStyle/>
        <a:p>
          <a:endParaRPr lang="fr-FR"/>
        </a:p>
      </dgm:t>
    </dgm:pt>
    <dgm:pt modelId="{05A714BC-B96B-41D4-8671-ED4D9819D4DE}" type="sibTrans" cxnId="{2CA9B303-FA5F-4035-90E6-857B905AFD78}">
      <dgm:prSet/>
      <dgm:spPr/>
      <dgm:t>
        <a:bodyPr/>
        <a:lstStyle/>
        <a:p>
          <a:endParaRPr lang="fr-FR"/>
        </a:p>
      </dgm:t>
    </dgm:pt>
    <dgm:pt modelId="{69A1341D-75CD-481E-AF5B-08B5ED138FF0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Lorem ipsum</a:t>
          </a:r>
          <a:endParaRPr lang="fr-FR">
            <a:solidFill>
              <a:schemeClr val="bg1"/>
            </a:solidFill>
          </a:endParaRPr>
        </a:p>
      </dgm:t>
    </dgm:pt>
    <dgm:pt modelId="{054471C0-09BF-4D25-A417-06A90B1931D1}" type="parTrans" cxnId="{0DC5CCCC-9092-4C67-9794-A4443533DA7C}">
      <dgm:prSet/>
      <dgm:spPr/>
      <dgm:t>
        <a:bodyPr/>
        <a:lstStyle/>
        <a:p>
          <a:endParaRPr lang="fr-FR"/>
        </a:p>
      </dgm:t>
    </dgm:pt>
    <dgm:pt modelId="{924D38E1-FDDB-4ED1-8A0E-BF0939E5BB78}" type="sibTrans" cxnId="{0DC5CCCC-9092-4C67-9794-A4443533DA7C}">
      <dgm:prSet/>
      <dgm:spPr/>
      <dgm:t>
        <a:bodyPr/>
        <a:lstStyle/>
        <a:p>
          <a:endParaRPr lang="fr-FR"/>
        </a:p>
      </dgm:t>
    </dgm:pt>
    <dgm:pt modelId="{6F990432-C56C-4CE9-8141-E6995DD92048}">
      <dgm:prSet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J'ai beaucoup apprécié travailler avec Arthur et Maxime qui sont de solides partenaires de travail.</a:t>
          </a:r>
        </a:p>
      </dgm:t>
    </dgm:pt>
    <dgm:pt modelId="{93C49408-4527-4996-8536-E6DF4D8BD81F}" type="parTrans" cxnId="{A88D5CE3-D388-4EC0-AB74-DC2D8C3396E6}">
      <dgm:prSet/>
      <dgm:spPr/>
      <dgm:t>
        <a:bodyPr/>
        <a:lstStyle/>
        <a:p>
          <a:endParaRPr lang="fr-FR"/>
        </a:p>
      </dgm:t>
    </dgm:pt>
    <dgm:pt modelId="{B34DA55D-03FF-44A6-B85F-81E1D162FD11}" type="sibTrans" cxnId="{A88D5CE3-D388-4EC0-AB74-DC2D8C3396E6}">
      <dgm:prSet/>
      <dgm:spPr/>
      <dgm:t>
        <a:bodyPr/>
        <a:lstStyle/>
        <a:p>
          <a:endParaRPr lang="fr-FR"/>
        </a:p>
      </dgm:t>
    </dgm:pt>
    <dgm:pt modelId="{636F2F28-F350-4B9F-8FE1-D8ADF14E5F83}" type="pres">
      <dgm:prSet presAssocID="{3F0E9570-C56C-4FED-B7B7-060B314D47D0}" presName="linear" presStyleCnt="0">
        <dgm:presLayoutVars>
          <dgm:animLvl val="lvl"/>
          <dgm:resizeHandles val="exact"/>
        </dgm:presLayoutVars>
      </dgm:prSet>
      <dgm:spPr/>
    </dgm:pt>
    <dgm:pt modelId="{DBF741F9-1DC0-4037-AD53-15502E619BFB}" type="pres">
      <dgm:prSet presAssocID="{48474343-AA6A-4707-9FD6-6F9C59DFE6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86979B4-88DC-46B9-84F9-208B287E0E65}" type="pres">
      <dgm:prSet presAssocID="{48474343-AA6A-4707-9FD6-6F9C59DFE67A}" presName="childText" presStyleLbl="revTx" presStyleIdx="0" presStyleCnt="3">
        <dgm:presLayoutVars>
          <dgm:bulletEnabled val="1"/>
        </dgm:presLayoutVars>
      </dgm:prSet>
      <dgm:spPr/>
    </dgm:pt>
    <dgm:pt modelId="{2223DA49-5D19-4C7B-9E07-5A07CCA0A96C}" type="pres">
      <dgm:prSet presAssocID="{43B64DA0-5154-495D-AB88-A59499FE44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F0D1A4E-8AAF-49E6-ABCC-78E66116B2AA}" type="pres">
      <dgm:prSet presAssocID="{43B64DA0-5154-495D-AB88-A59499FE4472}" presName="childText" presStyleLbl="revTx" presStyleIdx="1" presStyleCnt="3">
        <dgm:presLayoutVars>
          <dgm:bulletEnabled val="1"/>
        </dgm:presLayoutVars>
      </dgm:prSet>
      <dgm:spPr/>
    </dgm:pt>
    <dgm:pt modelId="{15E117ED-0CA8-46D8-9612-72E0DD660F54}" type="pres">
      <dgm:prSet presAssocID="{D3F6803C-A84C-41BC-A312-F3617EFD052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F94A789-4817-454D-8054-99225DA9B880}" type="pres">
      <dgm:prSet presAssocID="{D3F6803C-A84C-41BC-A312-F3617EFD052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CA9B303-FA5F-4035-90E6-857B905AFD78}" srcId="{3F0E9570-C56C-4FED-B7B7-060B314D47D0}" destId="{D3F6803C-A84C-41BC-A312-F3617EFD052B}" srcOrd="2" destOrd="0" parTransId="{09189AC1-D1F5-4F84-B3FE-8C5CA5B0D803}" sibTransId="{05A714BC-B96B-41D4-8671-ED4D9819D4DE}"/>
    <dgm:cxn modelId="{BA47AC09-6DCA-4534-A98B-EAF1C2E80408}" type="presOf" srcId="{D3F6803C-A84C-41BC-A312-F3617EFD052B}" destId="{15E117ED-0CA8-46D8-9612-72E0DD660F54}" srcOrd="0" destOrd="0" presId="urn:microsoft.com/office/officeart/2005/8/layout/vList2"/>
    <dgm:cxn modelId="{72EFF909-924D-4640-86C6-DE26D0EF9DD4}" type="presOf" srcId="{1D4FD66E-C3DE-4326-92CB-18850777BB18}" destId="{486979B4-88DC-46B9-84F9-208B287E0E65}" srcOrd="0" destOrd="1" presId="urn:microsoft.com/office/officeart/2005/8/layout/vList2"/>
    <dgm:cxn modelId="{D8F7240E-52A2-440F-B869-7F0CAC7B0617}" srcId="{3F0E9570-C56C-4FED-B7B7-060B314D47D0}" destId="{48474343-AA6A-4707-9FD6-6F9C59DFE67A}" srcOrd="0" destOrd="0" parTransId="{9682671A-74A6-47CE-AC4B-8C83305FFCC7}" sibTransId="{EBAF7805-8CE1-4336-AE23-04A8000D2743}"/>
    <dgm:cxn modelId="{9D69B319-9ACB-4E1C-AC8C-5745D2F4119A}" srcId="{48474343-AA6A-4707-9FD6-6F9C59DFE67A}" destId="{8E12B0D3-9FE5-4AF6-BB32-228CA958B35A}" srcOrd="0" destOrd="0" parTransId="{90113C2D-BE50-4DE9-93BE-ADD710424578}" sibTransId="{0EF17EB9-7DBB-4C81-92C8-C01B2D9895F3}"/>
    <dgm:cxn modelId="{E7A68C36-4EB1-47F0-B21D-7B527A250F31}" srcId="{43B64DA0-5154-495D-AB88-A59499FE4472}" destId="{34194A96-3139-423E-8B4A-B4A83F26393C}" srcOrd="0" destOrd="0" parTransId="{7C51229B-39AC-4360-B007-7D3D0AFA1351}" sibTransId="{19DBFB1F-EB8F-49C2-BE57-4035981F7E0A}"/>
    <dgm:cxn modelId="{1405BD61-F0F6-4627-B187-ED9E9227E9A5}" type="presOf" srcId="{48474343-AA6A-4707-9FD6-6F9C59DFE67A}" destId="{DBF741F9-1DC0-4037-AD53-15502E619BFB}" srcOrd="0" destOrd="0" presId="urn:microsoft.com/office/officeart/2005/8/layout/vList2"/>
    <dgm:cxn modelId="{44093150-EDF9-4A36-9F9C-EE46D91E2D43}" srcId="{3F0E9570-C56C-4FED-B7B7-060B314D47D0}" destId="{43B64DA0-5154-495D-AB88-A59499FE4472}" srcOrd="1" destOrd="0" parTransId="{314565CD-54BD-4F7E-915D-9B03560616E5}" sibTransId="{F64FE85B-E7B3-4F6A-B5F0-0A2471DFE100}"/>
    <dgm:cxn modelId="{69793A71-292A-462A-9C9A-1F5D95BFC170}" type="presOf" srcId="{6F990432-C56C-4CE9-8141-E6995DD92048}" destId="{3F0D1A4E-8AAF-49E6-ABCC-78E66116B2AA}" srcOrd="0" destOrd="1" presId="urn:microsoft.com/office/officeart/2005/8/layout/vList2"/>
    <dgm:cxn modelId="{62A6AB81-49C7-4517-B78A-7D5C54C145EF}" type="presOf" srcId="{3F0E9570-C56C-4FED-B7B7-060B314D47D0}" destId="{636F2F28-F350-4B9F-8FE1-D8ADF14E5F83}" srcOrd="0" destOrd="0" presId="urn:microsoft.com/office/officeart/2005/8/layout/vList2"/>
    <dgm:cxn modelId="{D1964FC5-16DC-4A53-BB96-16EDBA5FB81F}" type="presOf" srcId="{8E12B0D3-9FE5-4AF6-BB32-228CA958B35A}" destId="{486979B4-88DC-46B9-84F9-208B287E0E65}" srcOrd="0" destOrd="0" presId="urn:microsoft.com/office/officeart/2005/8/layout/vList2"/>
    <dgm:cxn modelId="{561B6FCA-F53E-4802-8C7E-AE8E97BC469D}" type="presOf" srcId="{43B64DA0-5154-495D-AB88-A59499FE4472}" destId="{2223DA49-5D19-4C7B-9E07-5A07CCA0A96C}" srcOrd="0" destOrd="0" presId="urn:microsoft.com/office/officeart/2005/8/layout/vList2"/>
    <dgm:cxn modelId="{0DC5CCCC-9092-4C67-9794-A4443533DA7C}" srcId="{D3F6803C-A84C-41BC-A312-F3617EFD052B}" destId="{69A1341D-75CD-481E-AF5B-08B5ED138FF0}" srcOrd="0" destOrd="0" parTransId="{054471C0-09BF-4D25-A417-06A90B1931D1}" sibTransId="{924D38E1-FDDB-4ED1-8A0E-BF0939E5BB78}"/>
    <dgm:cxn modelId="{AAAB87D4-2C57-4314-9C1B-443B88B2FAF6}" type="presOf" srcId="{34194A96-3139-423E-8B4A-B4A83F26393C}" destId="{3F0D1A4E-8AAF-49E6-ABCC-78E66116B2AA}" srcOrd="0" destOrd="0" presId="urn:microsoft.com/office/officeart/2005/8/layout/vList2"/>
    <dgm:cxn modelId="{A88D5CE3-D388-4EC0-AB74-DC2D8C3396E6}" srcId="{43B64DA0-5154-495D-AB88-A59499FE4472}" destId="{6F990432-C56C-4CE9-8141-E6995DD92048}" srcOrd="1" destOrd="0" parTransId="{93C49408-4527-4996-8536-E6DF4D8BD81F}" sibTransId="{B34DA55D-03FF-44A6-B85F-81E1D162FD11}"/>
    <dgm:cxn modelId="{BCBE72EC-AD22-4638-9304-97912F65B65B}" srcId="{48474343-AA6A-4707-9FD6-6F9C59DFE67A}" destId="{1D4FD66E-C3DE-4326-92CB-18850777BB18}" srcOrd="1" destOrd="0" parTransId="{3AC63CB5-F504-44EC-80BE-80FEF7AF5C55}" sibTransId="{DCB39637-D5F9-4A23-BA1A-8DE2D4D5D473}"/>
    <dgm:cxn modelId="{B58384F7-62B1-4F1F-BA9B-BB458F2820BA}" type="presOf" srcId="{69A1341D-75CD-481E-AF5B-08B5ED138FF0}" destId="{CF94A789-4817-454D-8054-99225DA9B880}" srcOrd="0" destOrd="0" presId="urn:microsoft.com/office/officeart/2005/8/layout/vList2"/>
    <dgm:cxn modelId="{04DCC116-34DC-4DE3-AF2C-82F0AC0DD384}" type="presParOf" srcId="{636F2F28-F350-4B9F-8FE1-D8ADF14E5F83}" destId="{DBF741F9-1DC0-4037-AD53-15502E619BFB}" srcOrd="0" destOrd="0" presId="urn:microsoft.com/office/officeart/2005/8/layout/vList2"/>
    <dgm:cxn modelId="{676060BF-F42F-4BA1-884B-F7C7B28DF0DF}" type="presParOf" srcId="{636F2F28-F350-4B9F-8FE1-D8ADF14E5F83}" destId="{486979B4-88DC-46B9-84F9-208B287E0E65}" srcOrd="1" destOrd="0" presId="urn:microsoft.com/office/officeart/2005/8/layout/vList2"/>
    <dgm:cxn modelId="{C8D9DF47-930A-4B30-9EB0-1885ECBEB0CC}" type="presParOf" srcId="{636F2F28-F350-4B9F-8FE1-D8ADF14E5F83}" destId="{2223DA49-5D19-4C7B-9E07-5A07CCA0A96C}" srcOrd="2" destOrd="0" presId="urn:microsoft.com/office/officeart/2005/8/layout/vList2"/>
    <dgm:cxn modelId="{ED4A1F3B-0100-42A0-B503-0F060F89EEAE}" type="presParOf" srcId="{636F2F28-F350-4B9F-8FE1-D8ADF14E5F83}" destId="{3F0D1A4E-8AAF-49E6-ABCC-78E66116B2AA}" srcOrd="3" destOrd="0" presId="urn:microsoft.com/office/officeart/2005/8/layout/vList2"/>
    <dgm:cxn modelId="{D1446416-D792-42B1-A642-91A47DBCD29F}" type="presParOf" srcId="{636F2F28-F350-4B9F-8FE1-D8ADF14E5F83}" destId="{15E117ED-0CA8-46D8-9612-72E0DD660F54}" srcOrd="4" destOrd="0" presId="urn:microsoft.com/office/officeart/2005/8/layout/vList2"/>
    <dgm:cxn modelId="{992FAA23-FC7C-4E61-87C6-4F66C90A1FB7}" type="presParOf" srcId="{636F2F28-F350-4B9F-8FE1-D8ADF14E5F83}" destId="{CF94A789-4817-454D-8054-99225DA9B88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741F9-1DC0-4037-AD53-15502E619BFB}">
      <dsp:nvSpPr>
        <dsp:cNvPr id="0" name=""/>
        <dsp:cNvSpPr/>
      </dsp:nvSpPr>
      <dsp:spPr>
        <a:xfrm>
          <a:off x="0" y="55534"/>
          <a:ext cx="10515600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bg1"/>
              </a:solidFill>
            </a:rPr>
            <a:t>Maxime</a:t>
          </a:r>
          <a:endParaRPr lang="fr-FR" sz="2400" kern="1200">
            <a:solidFill>
              <a:schemeClr val="bg1"/>
            </a:solidFill>
          </a:endParaRPr>
        </a:p>
      </dsp:txBody>
      <dsp:txXfrm>
        <a:off x="28100" y="83634"/>
        <a:ext cx="10459400" cy="519439"/>
      </dsp:txXfrm>
    </dsp:sp>
    <dsp:sp modelId="{486979B4-88DC-46B9-84F9-208B287E0E65}">
      <dsp:nvSpPr>
        <dsp:cNvPr id="0" name=""/>
        <dsp:cNvSpPr/>
      </dsp:nvSpPr>
      <dsp:spPr>
        <a:xfrm>
          <a:off x="0" y="631174"/>
          <a:ext cx="10515600" cy="146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Ce </a:t>
          </a:r>
          <a:r>
            <a:rPr lang="en-US" sz="1900" kern="1200" dirty="0" err="1">
              <a:solidFill>
                <a:schemeClr val="bg1"/>
              </a:solidFill>
            </a:rPr>
            <a:t>projet</a:t>
          </a:r>
          <a:r>
            <a:rPr lang="en-US" sz="1900" kern="1200" dirty="0">
              <a:solidFill>
                <a:schemeClr val="bg1"/>
              </a:solidFill>
            </a:rPr>
            <a:t> de web </a:t>
          </a:r>
          <a:r>
            <a:rPr lang="en-US" sz="1900" kern="1200" dirty="0" err="1">
              <a:solidFill>
                <a:schemeClr val="bg1"/>
              </a:solidFill>
            </a:rPr>
            <a:t>m’a</a:t>
          </a:r>
          <a:r>
            <a:rPr lang="en-US" sz="1900" kern="1200" dirty="0">
              <a:solidFill>
                <a:schemeClr val="bg1"/>
              </a:solidFill>
            </a:rPr>
            <a:t> </a:t>
          </a:r>
          <a:r>
            <a:rPr lang="en-US" sz="1900" kern="1200" dirty="0" err="1">
              <a:solidFill>
                <a:schemeClr val="bg1"/>
              </a:solidFill>
            </a:rPr>
            <a:t>permis</a:t>
          </a:r>
          <a:r>
            <a:rPr lang="en-US" sz="1900" kern="1200" dirty="0">
              <a:solidFill>
                <a:schemeClr val="bg1"/>
              </a:solidFill>
            </a:rPr>
            <a:t> </a:t>
          </a:r>
          <a:r>
            <a:rPr lang="en-US" sz="1900" kern="1200" dirty="0" err="1">
              <a:solidFill>
                <a:schemeClr val="bg1"/>
              </a:solidFill>
            </a:rPr>
            <a:t>d’approfondir</a:t>
          </a:r>
          <a:r>
            <a:rPr lang="en-US" sz="1900" kern="1200" dirty="0">
              <a:solidFill>
                <a:schemeClr val="bg1"/>
              </a:solidFill>
            </a:rPr>
            <a:t> </a:t>
          </a:r>
          <a:r>
            <a:rPr lang="en-US" sz="1900" kern="1200" dirty="0" err="1">
              <a:solidFill>
                <a:schemeClr val="bg1"/>
              </a:solidFill>
            </a:rPr>
            <a:t>mes</a:t>
          </a:r>
          <a:r>
            <a:rPr lang="en-US" sz="1900" kern="1200" dirty="0">
              <a:solidFill>
                <a:schemeClr val="bg1"/>
              </a:solidFill>
            </a:rPr>
            <a:t> </a:t>
          </a:r>
          <a:r>
            <a:rPr lang="en-US" sz="1900" kern="1200" dirty="0" err="1">
              <a:solidFill>
                <a:schemeClr val="bg1"/>
              </a:solidFill>
            </a:rPr>
            <a:t>connaissances</a:t>
          </a:r>
          <a:r>
            <a:rPr lang="en-US" sz="1900" kern="1200" dirty="0">
              <a:solidFill>
                <a:schemeClr val="bg1"/>
              </a:solidFill>
            </a:rPr>
            <a:t> des technologies du web, </a:t>
          </a:r>
          <a:r>
            <a:rPr lang="en-US" sz="1900" kern="1200" dirty="0" err="1">
              <a:solidFill>
                <a:schemeClr val="bg1"/>
              </a:solidFill>
            </a:rPr>
            <a:t>tels</a:t>
          </a:r>
          <a:r>
            <a:rPr lang="en-US" sz="1900" kern="1200" dirty="0">
              <a:solidFill>
                <a:schemeClr val="bg1"/>
              </a:solidFill>
            </a:rPr>
            <a:t> que les frameworks, avec Bootstrap, la </a:t>
          </a:r>
          <a:r>
            <a:rPr lang="en-US" sz="1900" kern="1200" dirty="0" err="1">
              <a:solidFill>
                <a:schemeClr val="bg1"/>
              </a:solidFill>
            </a:rPr>
            <a:t>gestion</a:t>
          </a:r>
          <a:r>
            <a:rPr lang="en-US" sz="1900" kern="1200" dirty="0">
              <a:solidFill>
                <a:schemeClr val="bg1"/>
              </a:solidFill>
            </a:rPr>
            <a:t> </a:t>
          </a:r>
          <a:r>
            <a:rPr lang="en-US" sz="1900" kern="1200" dirty="0" err="1">
              <a:solidFill>
                <a:schemeClr val="bg1"/>
              </a:solidFill>
            </a:rPr>
            <a:t>utilisateurs</a:t>
          </a:r>
          <a:r>
            <a:rPr lang="en-US" sz="1900" kern="1200" dirty="0">
              <a:solidFill>
                <a:schemeClr val="bg1"/>
              </a:solidFill>
            </a:rPr>
            <a:t>, la </a:t>
          </a:r>
          <a:r>
            <a:rPr lang="en-US" sz="1900" kern="1200" dirty="0" err="1">
              <a:solidFill>
                <a:schemeClr val="bg1"/>
              </a:solidFill>
            </a:rPr>
            <a:t>sécurisation</a:t>
          </a:r>
          <a:r>
            <a:rPr lang="en-US" sz="1900" kern="1200" dirty="0">
              <a:solidFill>
                <a:schemeClr val="bg1"/>
              </a:solidFill>
            </a:rPr>
            <a:t> de la </a:t>
          </a:r>
          <a:r>
            <a:rPr lang="en-US" sz="1900" kern="1200" dirty="0" err="1">
              <a:solidFill>
                <a:schemeClr val="bg1"/>
              </a:solidFill>
            </a:rPr>
            <a:t>connexion</a:t>
          </a:r>
          <a:r>
            <a:rPr lang="en-US" sz="1900" kern="1200" dirty="0">
              <a:solidFill>
                <a:schemeClr val="bg1"/>
              </a:solidFill>
            </a:rPr>
            <a:t> avec le </a:t>
          </a:r>
          <a:r>
            <a:rPr lang="en-US" sz="1900" kern="1200" dirty="0" err="1">
              <a:solidFill>
                <a:schemeClr val="bg1"/>
              </a:solidFill>
            </a:rPr>
            <a:t>hashage</a:t>
          </a:r>
          <a:r>
            <a:rPr lang="en-US" sz="1900" kern="1200" dirty="0">
              <a:solidFill>
                <a:schemeClr val="bg1"/>
              </a:solidFill>
            </a:rPr>
            <a:t> de mot de </a:t>
          </a:r>
          <a:r>
            <a:rPr lang="en-US" sz="1900" kern="1200" dirty="0" err="1">
              <a:solidFill>
                <a:schemeClr val="bg1"/>
              </a:solidFill>
            </a:rPr>
            <a:t>passe</a:t>
          </a:r>
          <a:r>
            <a:rPr lang="en-US" sz="1900" kern="1200" dirty="0">
              <a:solidFill>
                <a:schemeClr val="bg1"/>
              </a:solidFill>
            </a:rPr>
            <a:t>.</a:t>
          </a:r>
          <a:endParaRPr lang="fr-FR" sz="1900" kern="1200" dirty="0">
            <a:solidFill>
              <a:schemeClr val="bg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>
              <a:solidFill>
                <a:schemeClr val="bg1"/>
              </a:solidFill>
            </a:rPr>
            <a:t>J’ai aussi pu appliquer mes connaissances en design UI pour réaliser le front-end. J’ai néanmoins été limité par le temps alloué et par la complexité de Bootstrap, pour sa première utilisation.</a:t>
          </a:r>
          <a:endParaRPr lang="fr-FR" sz="1900" kern="1200">
            <a:solidFill>
              <a:schemeClr val="bg1"/>
            </a:solidFill>
          </a:endParaRPr>
        </a:p>
      </dsp:txBody>
      <dsp:txXfrm>
        <a:off x="0" y="631174"/>
        <a:ext cx="10515600" cy="1465560"/>
      </dsp:txXfrm>
    </dsp:sp>
    <dsp:sp modelId="{2223DA49-5D19-4C7B-9E07-5A07CCA0A96C}">
      <dsp:nvSpPr>
        <dsp:cNvPr id="0" name=""/>
        <dsp:cNvSpPr/>
      </dsp:nvSpPr>
      <dsp:spPr>
        <a:xfrm>
          <a:off x="0" y="2096735"/>
          <a:ext cx="10515600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bg1"/>
              </a:solidFill>
            </a:rPr>
            <a:t>Sam</a:t>
          </a:r>
          <a:endParaRPr lang="fr-FR" sz="2400" kern="1200">
            <a:solidFill>
              <a:schemeClr val="bg1"/>
            </a:solidFill>
          </a:endParaRPr>
        </a:p>
      </dsp:txBody>
      <dsp:txXfrm>
        <a:off x="28100" y="2124835"/>
        <a:ext cx="10459400" cy="519439"/>
      </dsp:txXfrm>
    </dsp:sp>
    <dsp:sp modelId="{3F0D1A4E-8AAF-49E6-ABCC-78E66116B2AA}">
      <dsp:nvSpPr>
        <dsp:cNvPr id="0" name=""/>
        <dsp:cNvSpPr/>
      </dsp:nvSpPr>
      <dsp:spPr>
        <a:xfrm>
          <a:off x="0" y="2672375"/>
          <a:ext cx="10515600" cy="119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900" kern="1200" dirty="0">
              <a:solidFill>
                <a:schemeClr val="bg1"/>
              </a:solidFill>
            </a:rPr>
            <a:t>J'ai majoritairement travaillé sur la partie </a:t>
          </a:r>
          <a:r>
            <a:rPr lang="fr-FR" sz="1900" kern="1200" dirty="0" err="1">
              <a:solidFill>
                <a:schemeClr val="bg1"/>
              </a:solidFill>
            </a:rPr>
            <a:t>back-end</a:t>
          </a:r>
          <a:r>
            <a:rPr lang="fr-FR" sz="1900" kern="1200" dirty="0">
              <a:solidFill>
                <a:schemeClr val="bg1"/>
              </a:solidFill>
            </a:rPr>
            <a:t> de notre réseau social. J'ai pu énormément développer mes compétences en HTML, PHP, SQL ainsi que faire mes premiers pas avec le </a:t>
          </a:r>
          <a:r>
            <a:rPr lang="fr-FR" sz="1900" kern="1200" dirty="0" err="1">
              <a:solidFill>
                <a:schemeClr val="bg1"/>
              </a:solidFill>
            </a:rPr>
            <a:t>framework</a:t>
          </a:r>
          <a:r>
            <a:rPr lang="fr-FR" sz="1900" kern="1200" dirty="0">
              <a:solidFill>
                <a:schemeClr val="bg1"/>
              </a:solidFill>
            </a:rPr>
            <a:t> </a:t>
          </a:r>
          <a:r>
            <a:rPr lang="fr-FR" sz="1900" kern="1200" dirty="0" err="1">
              <a:solidFill>
                <a:schemeClr val="bg1"/>
              </a:solidFill>
            </a:rPr>
            <a:t>Bootsrap</a:t>
          </a:r>
          <a:r>
            <a:rPr lang="fr-FR" sz="1900" kern="1200" dirty="0">
              <a:solidFill>
                <a:schemeClr val="bg1"/>
              </a:solidFill>
            </a:rPr>
            <a:t>.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900" kern="1200" dirty="0">
              <a:solidFill>
                <a:schemeClr val="bg1"/>
              </a:solidFill>
            </a:rPr>
            <a:t>J'ai beaucoup apprécié travailler avec Arthur et Maxime qui sont de solides partenaires de travail.</a:t>
          </a:r>
        </a:p>
      </dsp:txBody>
      <dsp:txXfrm>
        <a:off x="0" y="2672375"/>
        <a:ext cx="10515600" cy="1192320"/>
      </dsp:txXfrm>
    </dsp:sp>
    <dsp:sp modelId="{15E117ED-0CA8-46D8-9612-72E0DD660F54}">
      <dsp:nvSpPr>
        <dsp:cNvPr id="0" name=""/>
        <dsp:cNvSpPr/>
      </dsp:nvSpPr>
      <dsp:spPr>
        <a:xfrm>
          <a:off x="0" y="3864695"/>
          <a:ext cx="10515600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bg1"/>
              </a:solidFill>
            </a:rPr>
            <a:t>Arthur</a:t>
          </a:r>
          <a:endParaRPr lang="fr-FR" sz="2400" kern="1200">
            <a:solidFill>
              <a:schemeClr val="bg1"/>
            </a:solidFill>
          </a:endParaRPr>
        </a:p>
      </dsp:txBody>
      <dsp:txXfrm>
        <a:off x="28100" y="3892795"/>
        <a:ext cx="10459400" cy="519439"/>
      </dsp:txXfrm>
    </dsp:sp>
    <dsp:sp modelId="{CF94A789-4817-454D-8054-99225DA9B880}">
      <dsp:nvSpPr>
        <dsp:cNvPr id="0" name=""/>
        <dsp:cNvSpPr/>
      </dsp:nvSpPr>
      <dsp:spPr>
        <a:xfrm>
          <a:off x="0" y="4440335"/>
          <a:ext cx="105156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>
              <a:solidFill>
                <a:schemeClr val="bg1"/>
              </a:solidFill>
            </a:rPr>
            <a:t>Lorem ipsum</a:t>
          </a:r>
          <a:endParaRPr lang="fr-FR" sz="1900" kern="1200">
            <a:solidFill>
              <a:schemeClr val="bg1"/>
            </a:solidFill>
          </a:endParaRPr>
        </a:p>
      </dsp:txBody>
      <dsp:txXfrm>
        <a:off x="0" y="4440335"/>
        <a:ext cx="10515600" cy="397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7DCBC-AFED-49A4-8E5B-56F11305B863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4AA29-A5C9-4E70-9FC7-1E451EE80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391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00F2-625F-4DC1-85AD-37CEDD208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A465A-DF05-4BB6-8822-52B186F6B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4DE1F-F83A-42CE-8DFD-4F6414E3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B8A5-E92C-4967-8830-8608B72B6013}" type="datetime4">
              <a:rPr lang="fr-FR" smtClean="0"/>
              <a:t>5 mai 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0FF2F-2C41-4381-A5BE-AAE4303D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 Caddeo - Arthur Prat - Maxime Michel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7BD59-385D-4032-90C7-60753248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99CC4-E14D-46D2-8892-87DF96C49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26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732A-C208-4AC9-8307-359F67D9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00164-1152-4715-8AA4-0397D3BE8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AD0C3-8316-4CBD-8926-E3DF9C22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E3E3-CEBC-4111-8B45-9E0D535E61E7}" type="datetime4">
              <a:rPr lang="fr-FR" smtClean="0"/>
              <a:t>5 mai 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C9E09-5BE5-45A0-AF5F-2CFF1EF6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 Caddeo - Arthur Prat - Maxime Michel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EEA7C-0290-4EAD-9F27-B83A0ED9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99CC4-E14D-46D2-8892-87DF96C49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07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BEB2F-279B-4F40-8B42-B0652DD07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64D73-70BD-4851-B7D0-5EADC92F9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33E22-F5B5-4D0F-9CC1-4ABA12C4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B1CB-0521-44B8-B143-2F00AEF04CBE}" type="datetime4">
              <a:rPr lang="fr-FR" smtClean="0"/>
              <a:t>5 mai 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DDA0C-AF50-49DF-AB15-DCADFD1E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 Caddeo - Arthur Prat - Maxime Michel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156C-5502-4A26-B11D-FEB32B2C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99CC4-E14D-46D2-8892-87DF96C49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9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6951-5550-4438-9C68-9BD5917F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9C64A-18DD-4AB0-915B-BF85E60FF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7420-5237-4C1D-A587-AEEADE23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0557-0FFE-4D6A-B550-630711C3F014}" type="datetime4">
              <a:rPr lang="fr-FR" smtClean="0"/>
              <a:t>5 mai 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301BF-BDA2-4354-8A19-61B2C1E6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 Caddeo - Arthur Prat - Maxime Michel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18A85-6B25-4F12-8432-4074A104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99CC4-E14D-46D2-8892-87DF96C49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06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5BC7-1344-4B2E-BA4F-D8CACEE3F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3CB64-0DEB-43B9-AC04-5AC7BFD3E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96579-FA4A-4D83-BB4A-D7053C09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4672-81AC-44AC-9251-BC50D67A60D7}" type="datetime4">
              <a:rPr lang="fr-FR" smtClean="0"/>
              <a:t>5 mai 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BB6A9-5D42-4D92-9D37-1B431450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 Caddeo - Arthur Prat - Maxime Michel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B7686-69F2-4929-8BF4-7480FA9A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99CC4-E14D-46D2-8892-87DF96C49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65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7C49-0D9C-4C3D-9D8A-2219020F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BB14-BDCC-43CC-9DD2-371DCC397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5F59F-8DF0-4E7D-AEA0-46740486B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8D585-4A42-481A-B52B-C069C5DB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B1A0-B80A-4A50-B98B-DB917E98DA24}" type="datetime4">
              <a:rPr lang="fr-FR" smtClean="0"/>
              <a:t>5 mai 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A64E4-6618-479B-9D0D-DFE3E6EC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 Caddeo - Arthur Prat - Maxime Michel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F55E3-19DF-45B0-8D57-B02B5AAA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99CC4-E14D-46D2-8892-87DF96C49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81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6EEE-DB09-4439-9161-7BEA3E44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60111-40A1-4476-88D7-F9BCAA2FE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B915D-F715-4F03-A4E9-332790283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B4C28-7770-47B0-8167-CCB67A439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7BDCD-FE5A-4C04-9CD2-F12EDF3E6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9544DB-CC4A-44C6-80B9-96F52758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39AE-AE1B-4979-A2D2-9E7569F319B4}" type="datetime4">
              <a:rPr lang="fr-FR" smtClean="0"/>
              <a:t>5 mai 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DDEA5-EE37-4D31-9E18-5B583746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 Caddeo - Arthur Prat - Maxime Michel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E780D-48A0-4012-8289-F05B0F3C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99CC4-E14D-46D2-8892-87DF96C49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91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7A27-EBFD-40EA-B6E7-AC397835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8B91B-7044-4DED-A6E2-78C627C9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1DBE-858D-4D60-BB1D-1BE30833BE30}" type="datetime4">
              <a:rPr lang="fr-FR" smtClean="0"/>
              <a:t>5 mai 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A64A7-B010-44F4-83FF-DF4AAB31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 Caddeo - Arthur Prat - Maxime Michel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2D88E-9F66-4264-BB98-33D80ACC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99CC4-E14D-46D2-8892-87DF96C49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73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513F7-D4B4-4EA7-9611-0A034172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769-6823-4B02-8024-2A79C6B861AB}" type="datetime4">
              <a:rPr lang="fr-FR" smtClean="0"/>
              <a:t>5 mai 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5C0B3-3A81-4968-9C99-FF73157D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 Caddeo - Arthur Prat - Maxime Michel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4982A-322D-49C2-BDC1-6B68EE4C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99CC4-E14D-46D2-8892-87DF96C49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99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A394-0B31-4204-96AA-AB50A919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E8445-E612-4669-89D0-44AEDF8D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E64F9-8631-48D1-A993-643CBFF07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E5B71-124C-457C-9E08-C12C9A77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949D-8B8D-48E5-9942-DF8E36E1F6CE}" type="datetime4">
              <a:rPr lang="fr-FR" smtClean="0"/>
              <a:t>5 mai 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D5BC0-D3DB-49A9-81FA-DAE249A5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 Caddeo - Arthur Prat - Maxime Michel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18B1D-C096-4354-ACF0-A13EC1E8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99CC4-E14D-46D2-8892-87DF96C49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16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FC7D-1B47-4B64-8F5A-449A7619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37075-085B-4BF2-A677-68CFABB32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9D781-2374-446F-BE77-432BE1194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F22A0-0E04-46C2-AAB3-DAADCABC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4D81-C8E0-4FE9-BE49-CB693D92059D}" type="datetime4">
              <a:rPr lang="fr-FR" smtClean="0"/>
              <a:t>5 mai 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86B3-EBC2-4D65-A266-3C9749D8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 Caddeo - Arthur Prat - Maxime Michel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A443C-5CFB-4AE5-A32B-6425501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99CC4-E14D-46D2-8892-87DF96C49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50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81F38">
                <a:lumMod val="80000"/>
                <a:lumOff val="20000"/>
              </a:srgbClr>
            </a:gs>
            <a:gs pos="100000">
              <a:srgbClr val="181F38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9493A-CD10-4B91-83E6-EDBAE1DF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D3034-7BC7-40A6-BCDF-56A5B1EE7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F5E70-2A82-4A45-BC5E-6B1503EE6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FC3E5C4-5134-40B3-B74B-917ECB4328F8}" type="datetime4">
              <a:rPr lang="fr-FR" smtClean="0"/>
              <a:t>5 mai 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9B28D-6777-4265-907C-2002289D6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Sam Caddeo - Arthur Prat - Maxime Michel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AE275-2ECF-44A2-93A3-9120918CF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8199CC4-E14D-46D2-8892-87DF96C4944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66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0.png"/><Relationship Id="rId18" Type="http://schemas.openxmlformats.org/officeDocument/2006/relationships/slide" Target="slide10.xml"/><Relationship Id="rId3" Type="http://schemas.openxmlformats.org/officeDocument/2006/relationships/slide" Target="slide11.xml"/><Relationship Id="rId7" Type="http://schemas.openxmlformats.org/officeDocument/2006/relationships/image" Target="../media/image30.png"/><Relationship Id="rId12" Type="http://schemas.openxmlformats.org/officeDocument/2006/relationships/slide" Target="slide8.xml"/><Relationship Id="rId1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5" Type="http://schemas.openxmlformats.org/officeDocument/2006/relationships/slide" Target="slide9.xml"/><Relationship Id="rId10" Type="http://schemas.openxmlformats.org/officeDocument/2006/relationships/image" Target="../media/image40.png"/><Relationship Id="rId19" Type="http://schemas.openxmlformats.org/officeDocument/2006/relationships/image" Target="../media/image70.png"/><Relationship Id="rId4" Type="http://schemas.openxmlformats.org/officeDocument/2006/relationships/image" Target="../media/image20.png"/><Relationship Id="rId9" Type="http://schemas.openxmlformats.org/officeDocument/2006/relationships/slide" Target="slide6.xml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commitsKonnect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13D3DF37-FDFA-45CA-91B8-23044A836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Muli Bold" panose="00000800000000000000" pitchFamily="2" charset="0"/>
              </a:rPr>
              <a:t>Projet Web dynamique ING3</a:t>
            </a:r>
          </a:p>
          <a:p>
            <a:r>
              <a:rPr lang="en-US" sz="1580"/>
              <a:t>Sam Caddeo, Arthur Prat et Maxime MICHEL</a:t>
            </a:r>
            <a:endParaRPr lang="fr-FR" sz="1580"/>
          </a:p>
        </p:txBody>
      </p:sp>
      <p:pic>
        <p:nvPicPr>
          <p:cNvPr id="13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51DEFDD-FB06-4666-98BC-37436BEA7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519" y="2169404"/>
            <a:ext cx="5436962" cy="135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28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B15F-EDF6-4210-9A05-82434B1B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collectif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9ED0C-FAAD-4672-8A47-F80539D0B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Cette semaine de projet s'est très bien passée pour notre équipe. </a:t>
            </a:r>
          </a:p>
          <a:p>
            <a:r>
              <a:rPr lang="fr-FR" dirty="0"/>
              <a:t>Une bonne répartition des tâches et une équipe rigoureuse nous ont permis de surmonter toutes les difficultés que nous avons pu rencontrer. </a:t>
            </a:r>
          </a:p>
          <a:p>
            <a:r>
              <a:rPr lang="fr-FR" dirty="0"/>
              <a:t>Cependant étant limité dans le temps, nous n'avons pas pu aller aussi loin que ce que nous souhaitions initialement.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A56C6-C1A4-45D7-8C50-285BDF17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 Caddeo - Arthur Prat - Maxime Michel</a:t>
            </a:r>
          </a:p>
        </p:txBody>
      </p:sp>
    </p:spTree>
    <p:extLst>
      <p:ext uri="{BB962C8B-B14F-4D97-AF65-F5344CB8AC3E}">
        <p14:creationId xmlns:p14="http://schemas.microsoft.com/office/powerpoint/2010/main" val="237553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CE300-A1B1-4CBE-815F-D18E4641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 utilisées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A4D6-818E-4B0F-AB93-F25724BB3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fr-FR" sz="1000"/>
              <a:t>API des polices, developers.google.com</a:t>
            </a:r>
          </a:p>
          <a:p>
            <a:r>
              <a:rPr lang="fr-FR" sz="1000"/>
              <a:t>Bootstrap examples, getbootstrap.com</a:t>
            </a:r>
          </a:p>
          <a:p>
            <a:r>
              <a:rPr lang="fr-FR" sz="1000"/>
              <a:t>Buzut, buzut.fr</a:t>
            </a:r>
          </a:p>
          <a:p>
            <a:r>
              <a:rPr lang="fr-FR" sz="1000"/>
              <a:t>CSS-tricks, css-tricks.com</a:t>
            </a:r>
          </a:p>
          <a:p>
            <a:r>
              <a:rPr lang="fr-FR" sz="1000"/>
              <a:t>codrops, tympanus.net/codrops</a:t>
            </a:r>
          </a:p>
          <a:p>
            <a:r>
              <a:rPr lang="fr-FR" sz="1000"/>
              <a:t>colorlib., colorlib.com</a:t>
            </a:r>
          </a:p>
          <a:p>
            <a:r>
              <a:rPr lang="fr-FR" sz="1000"/>
              <a:t>Comment ça marche ?, www.commentcamarche.com</a:t>
            </a:r>
          </a:p>
          <a:p>
            <a:r>
              <a:rPr lang="fr-FR" sz="1000"/>
              <a:t>ComputerHope, computerhope.com</a:t>
            </a:r>
          </a:p>
          <a:p>
            <a:r>
              <a:rPr lang="fr-FR" sz="1000"/>
              <a:t>DaniWeb, www.daniweb.com</a:t>
            </a:r>
          </a:p>
          <a:p>
            <a:r>
              <a:rPr lang="fr-FR" sz="1000"/>
              <a:t>ECE Paris, www.ece.fr</a:t>
            </a:r>
          </a:p>
          <a:p>
            <a:r>
              <a:rPr lang="fr-FR" sz="1000"/>
              <a:t>Form.Guide Your HTML Form Resource, form.guide</a:t>
            </a:r>
          </a:p>
          <a:p>
            <a:r>
              <a:rPr lang="fr-FR" sz="1000"/>
              <a:t>GrizzlyWeb, www.grizzlyweb.com</a:t>
            </a:r>
          </a:p>
          <a:p>
            <a:r>
              <a:rPr lang="fr-FR" sz="1000"/>
              <a:t>Hardware.fr, forum.hardware.fr</a:t>
            </a:r>
          </a:p>
          <a:p>
            <a:r>
              <a:rPr lang="fr-FR" sz="1000"/>
              <a:t>HtmlGoodies, htmlgoodies.com</a:t>
            </a:r>
          </a:p>
          <a:p>
            <a:r>
              <a:rPr lang="fr-FR" sz="1000"/>
              <a:t>Interneting is Hard, internetingishard.com</a:t>
            </a:r>
          </a:p>
          <a:p>
            <a:r>
              <a:rPr lang="fr-FR" sz="1000"/>
              <a:t>M. Beaussier - Developpez.com, beaussier.developpez.com</a:t>
            </a:r>
          </a:p>
          <a:p>
            <a:r>
              <a:rPr lang="fr-FR" sz="1000"/>
              <a:t>MDN web docs, developer.mozilla.org</a:t>
            </a:r>
          </a:p>
          <a:p>
            <a:r>
              <a:rPr lang="fr-FR" sz="1000"/>
              <a:t>Manuel Php, www.manuelphp.com</a:t>
            </a:r>
          </a:p>
          <a:p>
            <a:r>
              <a:rPr lang="fr-FR" sz="1000"/>
              <a:t>Nimish Prabhu, nimishprabhu.com</a:t>
            </a:r>
          </a:p>
          <a:p>
            <a:r>
              <a:rPr lang="fr-FR" sz="1000"/>
              <a:t>OpenClassrooms, openclassrooms.com</a:t>
            </a:r>
          </a:p>
          <a:p>
            <a:r>
              <a:rPr lang="fr-FR" sz="1000"/>
              <a:t>PHP France, forum.phpfrance.com</a:t>
            </a:r>
          </a:p>
          <a:p>
            <a:r>
              <a:rPr lang="fr-FR" sz="1000"/>
              <a:t>PHP, php.net</a:t>
            </a:r>
          </a:p>
          <a:p>
            <a:r>
              <a:rPr lang="fr-FR" sz="1000"/>
              <a:t>Polices (Muli), fonts.google.com</a:t>
            </a:r>
          </a:p>
          <a:p>
            <a:r>
              <a:rPr lang="fr-FR" sz="1000"/>
              <a:t>Quora, www.quora.com</a:t>
            </a:r>
          </a:p>
          <a:p>
            <a:r>
              <a:rPr lang="fr-FR" sz="1000"/>
              <a:t>Solidystated, solidystated.com</a:t>
            </a:r>
          </a:p>
          <a:p>
            <a:r>
              <a:rPr lang="fr-FR" sz="1000"/>
              <a:t>StackOverflow, stackoverflow.com</a:t>
            </a:r>
          </a:p>
          <a:p>
            <a:r>
              <a:rPr lang="fr-FR" sz="1000"/>
              <a:t>Team Treehouse, teamtreehouse.com</a:t>
            </a:r>
          </a:p>
          <a:p>
            <a:r>
              <a:rPr lang="fr-FR" sz="1000"/>
              <a:t>Technologies de formation et apprentissage de l'université de Genève, tecfa.unige.ch</a:t>
            </a:r>
          </a:p>
          <a:p>
            <a:r>
              <a:rPr lang="fr-FR" sz="1000"/>
              <a:t>TeemoWeb, teemoweb.blogspot.fr</a:t>
            </a:r>
          </a:p>
          <a:p>
            <a:r>
              <a:rPr lang="fr-FR" sz="1000"/>
              <a:t>Tutorials Point, tutorialspoint.com</a:t>
            </a:r>
          </a:p>
          <a:p>
            <a:r>
              <a:rPr lang="fr-FR" sz="1000"/>
              <a:t>W3school, w3schools.com</a:t>
            </a:r>
          </a:p>
          <a:p>
            <a:r>
              <a:rPr lang="fr-FR" sz="1000"/>
              <a:t>WebKit, webkit.org</a:t>
            </a:r>
          </a:p>
          <a:p>
            <a:r>
              <a:rPr lang="fr-FR" sz="1000"/>
              <a:t>WebRankingInfo, www.webrankinginfo.com</a:t>
            </a:r>
          </a:p>
          <a:p>
            <a:r>
              <a:rPr lang="fr-FR" sz="1000"/>
              <a:t>WikiBooks, fr.wikibooks.org</a:t>
            </a:r>
          </a:p>
          <a:p>
            <a:r>
              <a:rPr lang="fr-FR" sz="1000"/>
              <a:t>wikiHow, fr.wikihow.com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B23A150-78D9-4D79-A44B-B4E1DFB2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 Caddeo - Arthur Prat - Maxime Michel</a:t>
            </a:r>
          </a:p>
        </p:txBody>
      </p:sp>
    </p:spTree>
    <p:extLst>
      <p:ext uri="{BB962C8B-B14F-4D97-AF65-F5344CB8AC3E}">
        <p14:creationId xmlns:p14="http://schemas.microsoft.com/office/powerpoint/2010/main" val="23429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60CB-0E25-42D8-9BE0-E42776D5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Sommaire</a:t>
            </a:r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13B6D-BC1A-4C05-B147-B75A305E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 Caddeo - Arthur Prat - Maxime Michel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052C4D8B-7E64-4188-A315-C8C81B16DB1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58169504"/>
                  </p:ext>
                </p:extLst>
              </p:nvPr>
            </p:nvGraphicFramePr>
            <p:xfrm>
              <a:off x="8305800" y="4462463"/>
              <a:ext cx="3048000" cy="1714500"/>
            </p:xfrm>
            <a:graphic>
              <a:graphicData uri="http://schemas.microsoft.com/office/powerpoint/2016/slidezoom">
                <pslz:sldZm>
                  <pslz:sldZmObj sldId="257" cId="234290303">
                    <pslz:zmPr id="{4C392F78-1352-46B8-BB70-DD8619440BF8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52C4D8B-7E64-4188-A315-C8C81B16DB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05800" y="446246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242FA174-F392-4D0B-B02D-41D6B313259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81652249"/>
                  </p:ext>
                </p:extLst>
              </p:nvPr>
            </p:nvGraphicFramePr>
            <p:xfrm>
              <a:off x="838200" y="1825625"/>
              <a:ext cx="3048000" cy="1714500"/>
            </p:xfrm>
            <a:graphic>
              <a:graphicData uri="http://schemas.microsoft.com/office/powerpoint/2016/slidezoom">
                <pslz:sldZm>
                  <pslz:sldZmObj sldId="259" cId="699974462">
                    <pslz:zmPr id="{D826CF20-3C46-48F6-8902-7FD040FA99BE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42FA174-F392-4D0B-B02D-41D6B31325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8200" y="182562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68E98E0C-3CA0-4B64-8736-4E9C7F5F011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31950526"/>
                  </p:ext>
                </p:extLst>
              </p:nvPr>
            </p:nvGraphicFramePr>
            <p:xfrm>
              <a:off x="4572000" y="1825625"/>
              <a:ext cx="3048000" cy="1714500"/>
            </p:xfrm>
            <a:graphic>
              <a:graphicData uri="http://schemas.microsoft.com/office/powerpoint/2016/slidezoom">
                <pslz:sldZm>
                  <pslz:sldZmObj sldId="262" cId="1971844308">
                    <pslz:zmPr id="{9230B04A-FA87-4AB6-9375-34B8F321C79D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68E98E0C-3CA0-4B64-8736-4E9C7F5F01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72000" y="182562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31438D25-BC93-49E5-8AF8-650F96594AF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4339890"/>
                  </p:ext>
                </p:extLst>
              </p:nvPr>
            </p:nvGraphicFramePr>
            <p:xfrm>
              <a:off x="8305800" y="1823245"/>
              <a:ext cx="3048000" cy="1714500"/>
            </p:xfrm>
            <a:graphic>
              <a:graphicData uri="http://schemas.microsoft.com/office/powerpoint/2016/slidezoom">
                <pslz:sldZm>
                  <pslz:sldZmObj sldId="264" cId="2757377778">
                    <pslz:zmPr id="{A9F7676F-6D42-49F2-AF05-551590923AB1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31438D25-BC93-49E5-8AF8-650F96594A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05800" y="182324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C9668999-D1F2-472D-A1EF-875E8443D65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5351312"/>
                  </p:ext>
                </p:extLst>
              </p:nvPr>
            </p:nvGraphicFramePr>
            <p:xfrm>
              <a:off x="838200" y="4462463"/>
              <a:ext cx="3048000" cy="1714500"/>
            </p:xfrm>
            <a:graphic>
              <a:graphicData uri="http://schemas.microsoft.com/office/powerpoint/2016/slidezoom">
                <pslz:sldZm>
                  <pslz:sldZmObj sldId="265" cId="3063974107">
                    <pslz:zmPr id="{D7220BA5-864F-470D-B101-1C8696094117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C9668999-D1F2-472D-A1EF-875E8443D6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8200" y="446246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853C5504-CEFD-4F84-B294-67F874AE819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16472570"/>
                  </p:ext>
                </p:extLst>
              </p:nvPr>
            </p:nvGraphicFramePr>
            <p:xfrm>
              <a:off x="4572000" y="4462463"/>
              <a:ext cx="3048000" cy="1714500"/>
            </p:xfrm>
            <a:graphic>
              <a:graphicData uri="http://schemas.microsoft.com/office/powerpoint/2016/slidezoom">
                <pslz:sldZm>
                  <pslz:sldZmObj sldId="266" cId="2375534347">
                    <pslz:zmPr id="{EF9A157B-63A0-4CDC-8CE4-9B1A16324D71}" returnToParent="0" transitionDur="100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Slide Zoom 15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853C5504-CEFD-4F84-B294-67F874AE81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72000" y="446246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154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F941-5C36-4F61-A954-832743D6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Conception du back-end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3CEE-CD00-46CF-90CE-9784365C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0BF70-3509-44F5-841C-EADA19F5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 Caddeo - Arthur Prat - Maxime Michel</a:t>
            </a:r>
          </a:p>
        </p:txBody>
      </p:sp>
    </p:spTree>
    <p:extLst>
      <p:ext uri="{BB962C8B-B14F-4D97-AF65-F5344CB8AC3E}">
        <p14:creationId xmlns:p14="http://schemas.microsoft.com/office/powerpoint/2010/main" val="69997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F941-5C36-4F61-A954-832743D6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Conception du back-end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3CEE-CD00-46CF-90CE-9784365C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0BF70-3509-44F5-841C-EADA19F5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 Caddeo - Arthur Prat - Maxime Michel</a:t>
            </a:r>
          </a:p>
        </p:txBody>
      </p:sp>
    </p:spTree>
    <p:extLst>
      <p:ext uri="{BB962C8B-B14F-4D97-AF65-F5344CB8AC3E}">
        <p14:creationId xmlns:p14="http://schemas.microsoft.com/office/powerpoint/2010/main" val="312355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F941-5C36-4F61-A954-832743D6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Conception du front-end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3CEE-CD00-46CF-90CE-9784365C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0BF70-3509-44F5-841C-EADA19F5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 Caddeo - Arthur Prat - Maxime Michel</a:t>
            </a:r>
          </a:p>
        </p:txBody>
      </p:sp>
    </p:spTree>
    <p:extLst>
      <p:ext uri="{BB962C8B-B14F-4D97-AF65-F5344CB8AC3E}">
        <p14:creationId xmlns:p14="http://schemas.microsoft.com/office/powerpoint/2010/main" val="76252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F941-5C36-4F61-A954-832743D6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Conception du front-end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3CEE-CD00-46CF-90CE-9784365C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0BF70-3509-44F5-841C-EADA19F5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 Caddeo - Arthur Prat - Maxime Michel</a:t>
            </a:r>
          </a:p>
        </p:txBody>
      </p:sp>
    </p:spTree>
    <p:extLst>
      <p:ext uri="{BB962C8B-B14F-4D97-AF65-F5344CB8AC3E}">
        <p14:creationId xmlns:p14="http://schemas.microsoft.com/office/powerpoint/2010/main" val="197184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F941-5C36-4F61-A954-832743D6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Conception du front-end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3CEE-CD00-46CF-90CE-9784365C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0BF70-3509-44F5-841C-EADA19F5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 Caddeo - Arthur Prat - Maxime Michel</a:t>
            </a:r>
          </a:p>
        </p:txBody>
      </p:sp>
    </p:spTree>
    <p:extLst>
      <p:ext uri="{BB962C8B-B14F-4D97-AF65-F5344CB8AC3E}">
        <p14:creationId xmlns:p14="http://schemas.microsoft.com/office/powerpoint/2010/main" val="77145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0C3A-F6E9-4158-943B-7A3C9394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Versioning GIT</a:t>
            </a:r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024054-E5CE-4274-8392-82038C87C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3205" y="183485"/>
            <a:ext cx="4536394" cy="6491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67DD02-473C-422E-88C3-1F598AC47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593" y="2442206"/>
            <a:ext cx="4635612" cy="42323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1A018E-0851-4B3A-AC39-B57E91EF11D5}"/>
              </a:ext>
            </a:extLst>
          </p:cNvPr>
          <p:cNvSpPr/>
          <p:nvPr/>
        </p:nvSpPr>
        <p:spPr>
          <a:xfrm>
            <a:off x="838200" y="168766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Accès au repository Github : </a:t>
            </a:r>
            <a:r>
              <a:rPr lang="fr-FR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hlinkClick r:id="rId4"/>
              </a:rPr>
              <a:t>bit.ly/commitsKonnected</a:t>
            </a:r>
            <a:endParaRPr lang="fr-FR">
              <a:solidFill>
                <a:schemeClr val="accent1">
                  <a:lumMod val="40000"/>
                  <a:lumOff val="60000"/>
                </a:schemeClr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5737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BC93-845F-464B-9B85-F7AED062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Bilans individuels</a:t>
            </a:r>
            <a:endParaRPr lang="fr-FR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6BCDEC-8A9D-49EC-8965-9105404BF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308417"/>
              </p:ext>
            </p:extLst>
          </p:nvPr>
        </p:nvGraphicFramePr>
        <p:xfrm>
          <a:off x="838200" y="1463040"/>
          <a:ext cx="10515600" cy="4893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C3D16-03A6-423F-B09D-5E283F9C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 Caddeo - Arthur Prat - Maxime Michel</a:t>
            </a:r>
          </a:p>
        </p:txBody>
      </p:sp>
    </p:spTree>
    <p:extLst>
      <p:ext uri="{BB962C8B-B14F-4D97-AF65-F5344CB8AC3E}">
        <p14:creationId xmlns:p14="http://schemas.microsoft.com/office/powerpoint/2010/main" val="306397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uli">
      <a:majorFont>
        <a:latin typeface="Muli Light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553</Words>
  <Application>Microsoft Office PowerPoint</Application>
  <PresentationFormat>Grand écran</PresentationFormat>
  <Paragraphs>69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Muli</vt:lpstr>
      <vt:lpstr>Muli Bold</vt:lpstr>
      <vt:lpstr>Muli Light</vt:lpstr>
      <vt:lpstr>Office Theme</vt:lpstr>
      <vt:lpstr>Présentation PowerPoint</vt:lpstr>
      <vt:lpstr>Sommaire</vt:lpstr>
      <vt:lpstr>Conception du back-end</vt:lpstr>
      <vt:lpstr>Conception du back-end</vt:lpstr>
      <vt:lpstr>Conception du front-end</vt:lpstr>
      <vt:lpstr>Conception du front-end</vt:lpstr>
      <vt:lpstr>Conception du front-end</vt:lpstr>
      <vt:lpstr>Versioning GIT</vt:lpstr>
      <vt:lpstr>Bilans individuels</vt:lpstr>
      <vt:lpstr>Bilan collectif</vt:lpstr>
      <vt:lpstr>Sources utilisées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Konnect.ed</dc:title>
  <dc:creator>Maxime Michel</dc:creator>
  <cp:lastModifiedBy>Sam CADDEO</cp:lastModifiedBy>
  <cp:revision>14</cp:revision>
  <dcterms:created xsi:type="dcterms:W3CDTF">2018-05-05T15:45:32Z</dcterms:created>
  <dcterms:modified xsi:type="dcterms:W3CDTF">2018-05-05T17:06:38Z</dcterms:modified>
</cp:coreProperties>
</file>