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58" r:id="rId3"/>
    <p:sldId id="259" r:id="rId4"/>
    <p:sldId id="261" r:id="rId5"/>
    <p:sldId id="260" r:id="rId6"/>
    <p:sldId id="262" r:id="rId7"/>
    <p:sldId id="263" r:id="rId8"/>
    <p:sldId id="264" r:id="rId9"/>
    <p:sldId id="265" r:id="rId10"/>
    <p:sldId id="266" r:id="rId11"/>
    <p:sldId id="257"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1F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1" autoAdjust="0"/>
    <p:restoredTop sz="94627" autoAdjust="0"/>
  </p:normalViewPr>
  <p:slideViewPr>
    <p:cSldViewPr snapToGrid="0">
      <p:cViewPr>
        <p:scale>
          <a:sx n="68" d="100"/>
          <a:sy n="68" d="100"/>
        </p:scale>
        <p:origin x="39" y="549"/>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0E9570-C56C-4FED-B7B7-060B314D47D0}"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fr-FR"/>
        </a:p>
      </dgm:t>
    </dgm:pt>
    <dgm:pt modelId="{48474343-AA6A-4707-9FD6-6F9C59DFE67A}">
      <dgm:prSet/>
      <dgm:spPr/>
      <dgm:t>
        <a:bodyPr/>
        <a:lstStyle/>
        <a:p>
          <a:r>
            <a:rPr lang="en-US">
              <a:solidFill>
                <a:schemeClr val="bg1"/>
              </a:solidFill>
            </a:rPr>
            <a:t>Maxime</a:t>
          </a:r>
          <a:endParaRPr lang="fr-FR">
            <a:solidFill>
              <a:schemeClr val="bg1"/>
            </a:solidFill>
          </a:endParaRPr>
        </a:p>
      </dgm:t>
    </dgm:pt>
    <dgm:pt modelId="{9682671A-74A6-47CE-AC4B-8C83305FFCC7}" type="parTrans" cxnId="{D8F7240E-52A2-440F-B869-7F0CAC7B0617}">
      <dgm:prSet/>
      <dgm:spPr/>
      <dgm:t>
        <a:bodyPr/>
        <a:lstStyle/>
        <a:p>
          <a:endParaRPr lang="fr-FR"/>
        </a:p>
      </dgm:t>
    </dgm:pt>
    <dgm:pt modelId="{EBAF7805-8CE1-4336-AE23-04A8000D2743}" type="sibTrans" cxnId="{D8F7240E-52A2-440F-B869-7F0CAC7B0617}">
      <dgm:prSet/>
      <dgm:spPr/>
      <dgm:t>
        <a:bodyPr/>
        <a:lstStyle/>
        <a:p>
          <a:endParaRPr lang="fr-FR"/>
        </a:p>
      </dgm:t>
    </dgm:pt>
    <dgm:pt modelId="{8E12B0D3-9FE5-4AF6-BB32-228CA958B35A}">
      <dgm:prSet/>
      <dgm:spPr/>
      <dgm:t>
        <a:bodyPr/>
        <a:lstStyle/>
        <a:p>
          <a:r>
            <a:rPr lang="en-US">
              <a:solidFill>
                <a:schemeClr val="bg1"/>
              </a:solidFill>
            </a:rPr>
            <a:t>Ce projet de web m’a permis d’approfondir mes connaissances des technologies du web, tels que les frameworks, avec Bootstrap, la gestion utilisateurs, la sécurisation de la connexion avec le hashage de mot de passe.</a:t>
          </a:r>
          <a:endParaRPr lang="fr-FR">
            <a:solidFill>
              <a:schemeClr val="bg1"/>
            </a:solidFill>
          </a:endParaRPr>
        </a:p>
      </dgm:t>
    </dgm:pt>
    <dgm:pt modelId="{90113C2D-BE50-4DE9-93BE-ADD710424578}" type="parTrans" cxnId="{9D69B319-9ACB-4E1C-AC8C-5745D2F4119A}">
      <dgm:prSet/>
      <dgm:spPr/>
      <dgm:t>
        <a:bodyPr/>
        <a:lstStyle/>
        <a:p>
          <a:endParaRPr lang="fr-FR"/>
        </a:p>
      </dgm:t>
    </dgm:pt>
    <dgm:pt modelId="{0EF17EB9-7DBB-4C81-92C8-C01B2D9895F3}" type="sibTrans" cxnId="{9D69B319-9ACB-4E1C-AC8C-5745D2F4119A}">
      <dgm:prSet/>
      <dgm:spPr/>
      <dgm:t>
        <a:bodyPr/>
        <a:lstStyle/>
        <a:p>
          <a:endParaRPr lang="fr-FR"/>
        </a:p>
      </dgm:t>
    </dgm:pt>
    <dgm:pt modelId="{1D4FD66E-C3DE-4326-92CB-18850777BB18}">
      <dgm:prSet/>
      <dgm:spPr/>
      <dgm:t>
        <a:bodyPr/>
        <a:lstStyle/>
        <a:p>
          <a:r>
            <a:rPr lang="en-US">
              <a:solidFill>
                <a:schemeClr val="bg1"/>
              </a:solidFill>
            </a:rPr>
            <a:t>J’ai aussi pu appliquer mes connaissances en design UI pour réaliser le front-end. J’ai néanmoins été limité par le temps alloué et par la complexité de Bootstrap, pour sa première utilisation.</a:t>
          </a:r>
          <a:endParaRPr lang="fr-FR">
            <a:solidFill>
              <a:schemeClr val="bg1"/>
            </a:solidFill>
          </a:endParaRPr>
        </a:p>
      </dgm:t>
    </dgm:pt>
    <dgm:pt modelId="{3AC63CB5-F504-44EC-80BE-80FEF7AF5C55}" type="parTrans" cxnId="{BCBE72EC-AD22-4638-9304-97912F65B65B}">
      <dgm:prSet/>
      <dgm:spPr/>
      <dgm:t>
        <a:bodyPr/>
        <a:lstStyle/>
        <a:p>
          <a:endParaRPr lang="fr-FR"/>
        </a:p>
      </dgm:t>
    </dgm:pt>
    <dgm:pt modelId="{DCB39637-D5F9-4A23-BA1A-8DE2D4D5D473}" type="sibTrans" cxnId="{BCBE72EC-AD22-4638-9304-97912F65B65B}">
      <dgm:prSet/>
      <dgm:spPr/>
      <dgm:t>
        <a:bodyPr/>
        <a:lstStyle/>
        <a:p>
          <a:endParaRPr lang="fr-FR"/>
        </a:p>
      </dgm:t>
    </dgm:pt>
    <dgm:pt modelId="{43B64DA0-5154-495D-AB88-A59499FE4472}">
      <dgm:prSet/>
      <dgm:spPr/>
      <dgm:t>
        <a:bodyPr/>
        <a:lstStyle/>
        <a:p>
          <a:r>
            <a:rPr lang="en-US">
              <a:solidFill>
                <a:schemeClr val="bg1"/>
              </a:solidFill>
            </a:rPr>
            <a:t>Sam</a:t>
          </a:r>
          <a:endParaRPr lang="fr-FR">
            <a:solidFill>
              <a:schemeClr val="bg1"/>
            </a:solidFill>
          </a:endParaRPr>
        </a:p>
      </dgm:t>
    </dgm:pt>
    <dgm:pt modelId="{314565CD-54BD-4F7E-915D-9B03560616E5}" type="parTrans" cxnId="{44093150-EDF9-4A36-9F9C-EE46D91E2D43}">
      <dgm:prSet/>
      <dgm:spPr/>
      <dgm:t>
        <a:bodyPr/>
        <a:lstStyle/>
        <a:p>
          <a:endParaRPr lang="fr-FR"/>
        </a:p>
      </dgm:t>
    </dgm:pt>
    <dgm:pt modelId="{F64FE85B-E7B3-4F6A-B5F0-0A2471DFE100}" type="sibTrans" cxnId="{44093150-EDF9-4A36-9F9C-EE46D91E2D43}">
      <dgm:prSet/>
      <dgm:spPr/>
      <dgm:t>
        <a:bodyPr/>
        <a:lstStyle/>
        <a:p>
          <a:endParaRPr lang="fr-FR"/>
        </a:p>
      </dgm:t>
    </dgm:pt>
    <dgm:pt modelId="{34194A96-3139-423E-8B4A-B4A83F26393C}">
      <dgm:prSet/>
      <dgm:spPr/>
      <dgm:t>
        <a:bodyPr/>
        <a:lstStyle/>
        <a:p>
          <a:r>
            <a:rPr lang="en-US">
              <a:solidFill>
                <a:schemeClr val="bg1"/>
              </a:solidFill>
            </a:rPr>
            <a:t>Lorem ipsum</a:t>
          </a:r>
          <a:endParaRPr lang="fr-FR">
            <a:solidFill>
              <a:schemeClr val="bg1"/>
            </a:solidFill>
          </a:endParaRPr>
        </a:p>
      </dgm:t>
    </dgm:pt>
    <dgm:pt modelId="{7C51229B-39AC-4360-B007-7D3D0AFA1351}" type="parTrans" cxnId="{E7A68C36-4EB1-47F0-B21D-7B527A250F31}">
      <dgm:prSet/>
      <dgm:spPr/>
      <dgm:t>
        <a:bodyPr/>
        <a:lstStyle/>
        <a:p>
          <a:endParaRPr lang="fr-FR"/>
        </a:p>
      </dgm:t>
    </dgm:pt>
    <dgm:pt modelId="{19DBFB1F-EB8F-49C2-BE57-4035981F7E0A}" type="sibTrans" cxnId="{E7A68C36-4EB1-47F0-B21D-7B527A250F31}">
      <dgm:prSet/>
      <dgm:spPr/>
      <dgm:t>
        <a:bodyPr/>
        <a:lstStyle/>
        <a:p>
          <a:endParaRPr lang="fr-FR"/>
        </a:p>
      </dgm:t>
    </dgm:pt>
    <dgm:pt modelId="{D3F6803C-A84C-41BC-A312-F3617EFD052B}">
      <dgm:prSet/>
      <dgm:spPr/>
      <dgm:t>
        <a:bodyPr/>
        <a:lstStyle/>
        <a:p>
          <a:r>
            <a:rPr lang="en-US">
              <a:solidFill>
                <a:schemeClr val="bg1"/>
              </a:solidFill>
            </a:rPr>
            <a:t>Arthur</a:t>
          </a:r>
          <a:endParaRPr lang="fr-FR">
            <a:solidFill>
              <a:schemeClr val="bg1"/>
            </a:solidFill>
          </a:endParaRPr>
        </a:p>
      </dgm:t>
    </dgm:pt>
    <dgm:pt modelId="{09189AC1-D1F5-4F84-B3FE-8C5CA5B0D803}" type="parTrans" cxnId="{2CA9B303-FA5F-4035-90E6-857B905AFD78}">
      <dgm:prSet/>
      <dgm:spPr/>
      <dgm:t>
        <a:bodyPr/>
        <a:lstStyle/>
        <a:p>
          <a:endParaRPr lang="fr-FR"/>
        </a:p>
      </dgm:t>
    </dgm:pt>
    <dgm:pt modelId="{05A714BC-B96B-41D4-8671-ED4D9819D4DE}" type="sibTrans" cxnId="{2CA9B303-FA5F-4035-90E6-857B905AFD78}">
      <dgm:prSet/>
      <dgm:spPr/>
      <dgm:t>
        <a:bodyPr/>
        <a:lstStyle/>
        <a:p>
          <a:endParaRPr lang="fr-FR"/>
        </a:p>
      </dgm:t>
    </dgm:pt>
    <dgm:pt modelId="{69A1341D-75CD-481E-AF5B-08B5ED138FF0}">
      <dgm:prSet/>
      <dgm:spPr/>
      <dgm:t>
        <a:bodyPr/>
        <a:lstStyle/>
        <a:p>
          <a:r>
            <a:rPr lang="en-US">
              <a:solidFill>
                <a:schemeClr val="bg1"/>
              </a:solidFill>
            </a:rPr>
            <a:t>Lorem ipsum</a:t>
          </a:r>
          <a:endParaRPr lang="fr-FR">
            <a:solidFill>
              <a:schemeClr val="bg1"/>
            </a:solidFill>
          </a:endParaRPr>
        </a:p>
      </dgm:t>
    </dgm:pt>
    <dgm:pt modelId="{054471C0-09BF-4D25-A417-06A90B1931D1}" type="parTrans" cxnId="{0DC5CCCC-9092-4C67-9794-A4443533DA7C}">
      <dgm:prSet/>
      <dgm:spPr/>
      <dgm:t>
        <a:bodyPr/>
        <a:lstStyle/>
        <a:p>
          <a:endParaRPr lang="fr-FR"/>
        </a:p>
      </dgm:t>
    </dgm:pt>
    <dgm:pt modelId="{924D38E1-FDDB-4ED1-8A0E-BF0939E5BB78}" type="sibTrans" cxnId="{0DC5CCCC-9092-4C67-9794-A4443533DA7C}">
      <dgm:prSet/>
      <dgm:spPr/>
      <dgm:t>
        <a:bodyPr/>
        <a:lstStyle/>
        <a:p>
          <a:endParaRPr lang="fr-FR"/>
        </a:p>
      </dgm:t>
    </dgm:pt>
    <dgm:pt modelId="{636F2F28-F350-4B9F-8FE1-D8ADF14E5F83}" type="pres">
      <dgm:prSet presAssocID="{3F0E9570-C56C-4FED-B7B7-060B314D47D0}" presName="linear" presStyleCnt="0">
        <dgm:presLayoutVars>
          <dgm:animLvl val="lvl"/>
          <dgm:resizeHandles val="exact"/>
        </dgm:presLayoutVars>
      </dgm:prSet>
      <dgm:spPr/>
    </dgm:pt>
    <dgm:pt modelId="{DBF741F9-1DC0-4037-AD53-15502E619BFB}" type="pres">
      <dgm:prSet presAssocID="{48474343-AA6A-4707-9FD6-6F9C59DFE67A}" presName="parentText" presStyleLbl="node1" presStyleIdx="0" presStyleCnt="3">
        <dgm:presLayoutVars>
          <dgm:chMax val="0"/>
          <dgm:bulletEnabled val="1"/>
        </dgm:presLayoutVars>
      </dgm:prSet>
      <dgm:spPr/>
    </dgm:pt>
    <dgm:pt modelId="{486979B4-88DC-46B9-84F9-208B287E0E65}" type="pres">
      <dgm:prSet presAssocID="{48474343-AA6A-4707-9FD6-6F9C59DFE67A}" presName="childText" presStyleLbl="revTx" presStyleIdx="0" presStyleCnt="3">
        <dgm:presLayoutVars>
          <dgm:bulletEnabled val="1"/>
        </dgm:presLayoutVars>
      </dgm:prSet>
      <dgm:spPr/>
    </dgm:pt>
    <dgm:pt modelId="{2223DA49-5D19-4C7B-9E07-5A07CCA0A96C}" type="pres">
      <dgm:prSet presAssocID="{43B64DA0-5154-495D-AB88-A59499FE4472}" presName="parentText" presStyleLbl="node1" presStyleIdx="1" presStyleCnt="3">
        <dgm:presLayoutVars>
          <dgm:chMax val="0"/>
          <dgm:bulletEnabled val="1"/>
        </dgm:presLayoutVars>
      </dgm:prSet>
      <dgm:spPr/>
    </dgm:pt>
    <dgm:pt modelId="{3F0D1A4E-8AAF-49E6-ABCC-78E66116B2AA}" type="pres">
      <dgm:prSet presAssocID="{43B64DA0-5154-495D-AB88-A59499FE4472}" presName="childText" presStyleLbl="revTx" presStyleIdx="1" presStyleCnt="3">
        <dgm:presLayoutVars>
          <dgm:bulletEnabled val="1"/>
        </dgm:presLayoutVars>
      </dgm:prSet>
      <dgm:spPr/>
    </dgm:pt>
    <dgm:pt modelId="{15E117ED-0CA8-46D8-9612-72E0DD660F54}" type="pres">
      <dgm:prSet presAssocID="{D3F6803C-A84C-41BC-A312-F3617EFD052B}" presName="parentText" presStyleLbl="node1" presStyleIdx="2" presStyleCnt="3">
        <dgm:presLayoutVars>
          <dgm:chMax val="0"/>
          <dgm:bulletEnabled val="1"/>
        </dgm:presLayoutVars>
      </dgm:prSet>
      <dgm:spPr/>
    </dgm:pt>
    <dgm:pt modelId="{CF94A789-4817-454D-8054-99225DA9B880}" type="pres">
      <dgm:prSet presAssocID="{D3F6803C-A84C-41BC-A312-F3617EFD052B}" presName="childText" presStyleLbl="revTx" presStyleIdx="2" presStyleCnt="3">
        <dgm:presLayoutVars>
          <dgm:bulletEnabled val="1"/>
        </dgm:presLayoutVars>
      </dgm:prSet>
      <dgm:spPr/>
    </dgm:pt>
  </dgm:ptLst>
  <dgm:cxnLst>
    <dgm:cxn modelId="{2CA9B303-FA5F-4035-90E6-857B905AFD78}" srcId="{3F0E9570-C56C-4FED-B7B7-060B314D47D0}" destId="{D3F6803C-A84C-41BC-A312-F3617EFD052B}" srcOrd="2" destOrd="0" parTransId="{09189AC1-D1F5-4F84-B3FE-8C5CA5B0D803}" sibTransId="{05A714BC-B96B-41D4-8671-ED4D9819D4DE}"/>
    <dgm:cxn modelId="{BA47AC09-6DCA-4534-A98B-EAF1C2E80408}" type="presOf" srcId="{D3F6803C-A84C-41BC-A312-F3617EFD052B}" destId="{15E117ED-0CA8-46D8-9612-72E0DD660F54}" srcOrd="0" destOrd="0" presId="urn:microsoft.com/office/officeart/2005/8/layout/vList2"/>
    <dgm:cxn modelId="{72EFF909-924D-4640-86C6-DE26D0EF9DD4}" type="presOf" srcId="{1D4FD66E-C3DE-4326-92CB-18850777BB18}" destId="{486979B4-88DC-46B9-84F9-208B287E0E65}" srcOrd="0" destOrd="1" presId="urn:microsoft.com/office/officeart/2005/8/layout/vList2"/>
    <dgm:cxn modelId="{D8F7240E-52A2-440F-B869-7F0CAC7B0617}" srcId="{3F0E9570-C56C-4FED-B7B7-060B314D47D0}" destId="{48474343-AA6A-4707-9FD6-6F9C59DFE67A}" srcOrd="0" destOrd="0" parTransId="{9682671A-74A6-47CE-AC4B-8C83305FFCC7}" sibTransId="{EBAF7805-8CE1-4336-AE23-04A8000D2743}"/>
    <dgm:cxn modelId="{9D69B319-9ACB-4E1C-AC8C-5745D2F4119A}" srcId="{48474343-AA6A-4707-9FD6-6F9C59DFE67A}" destId="{8E12B0D3-9FE5-4AF6-BB32-228CA958B35A}" srcOrd="0" destOrd="0" parTransId="{90113C2D-BE50-4DE9-93BE-ADD710424578}" sibTransId="{0EF17EB9-7DBB-4C81-92C8-C01B2D9895F3}"/>
    <dgm:cxn modelId="{E7A68C36-4EB1-47F0-B21D-7B527A250F31}" srcId="{43B64DA0-5154-495D-AB88-A59499FE4472}" destId="{34194A96-3139-423E-8B4A-B4A83F26393C}" srcOrd="0" destOrd="0" parTransId="{7C51229B-39AC-4360-B007-7D3D0AFA1351}" sibTransId="{19DBFB1F-EB8F-49C2-BE57-4035981F7E0A}"/>
    <dgm:cxn modelId="{1405BD61-F0F6-4627-B187-ED9E9227E9A5}" type="presOf" srcId="{48474343-AA6A-4707-9FD6-6F9C59DFE67A}" destId="{DBF741F9-1DC0-4037-AD53-15502E619BFB}" srcOrd="0" destOrd="0" presId="urn:microsoft.com/office/officeart/2005/8/layout/vList2"/>
    <dgm:cxn modelId="{44093150-EDF9-4A36-9F9C-EE46D91E2D43}" srcId="{3F0E9570-C56C-4FED-B7B7-060B314D47D0}" destId="{43B64DA0-5154-495D-AB88-A59499FE4472}" srcOrd="1" destOrd="0" parTransId="{314565CD-54BD-4F7E-915D-9B03560616E5}" sibTransId="{F64FE85B-E7B3-4F6A-B5F0-0A2471DFE100}"/>
    <dgm:cxn modelId="{62A6AB81-49C7-4517-B78A-7D5C54C145EF}" type="presOf" srcId="{3F0E9570-C56C-4FED-B7B7-060B314D47D0}" destId="{636F2F28-F350-4B9F-8FE1-D8ADF14E5F83}" srcOrd="0" destOrd="0" presId="urn:microsoft.com/office/officeart/2005/8/layout/vList2"/>
    <dgm:cxn modelId="{D1964FC5-16DC-4A53-BB96-16EDBA5FB81F}" type="presOf" srcId="{8E12B0D3-9FE5-4AF6-BB32-228CA958B35A}" destId="{486979B4-88DC-46B9-84F9-208B287E0E65}" srcOrd="0" destOrd="0" presId="urn:microsoft.com/office/officeart/2005/8/layout/vList2"/>
    <dgm:cxn modelId="{561B6FCA-F53E-4802-8C7E-AE8E97BC469D}" type="presOf" srcId="{43B64DA0-5154-495D-AB88-A59499FE4472}" destId="{2223DA49-5D19-4C7B-9E07-5A07CCA0A96C}" srcOrd="0" destOrd="0" presId="urn:microsoft.com/office/officeart/2005/8/layout/vList2"/>
    <dgm:cxn modelId="{0DC5CCCC-9092-4C67-9794-A4443533DA7C}" srcId="{D3F6803C-A84C-41BC-A312-F3617EFD052B}" destId="{69A1341D-75CD-481E-AF5B-08B5ED138FF0}" srcOrd="0" destOrd="0" parTransId="{054471C0-09BF-4D25-A417-06A90B1931D1}" sibTransId="{924D38E1-FDDB-4ED1-8A0E-BF0939E5BB78}"/>
    <dgm:cxn modelId="{AAAB87D4-2C57-4314-9C1B-443B88B2FAF6}" type="presOf" srcId="{34194A96-3139-423E-8B4A-B4A83F26393C}" destId="{3F0D1A4E-8AAF-49E6-ABCC-78E66116B2AA}" srcOrd="0" destOrd="0" presId="urn:microsoft.com/office/officeart/2005/8/layout/vList2"/>
    <dgm:cxn modelId="{BCBE72EC-AD22-4638-9304-97912F65B65B}" srcId="{48474343-AA6A-4707-9FD6-6F9C59DFE67A}" destId="{1D4FD66E-C3DE-4326-92CB-18850777BB18}" srcOrd="1" destOrd="0" parTransId="{3AC63CB5-F504-44EC-80BE-80FEF7AF5C55}" sibTransId="{DCB39637-D5F9-4A23-BA1A-8DE2D4D5D473}"/>
    <dgm:cxn modelId="{B58384F7-62B1-4F1F-BA9B-BB458F2820BA}" type="presOf" srcId="{69A1341D-75CD-481E-AF5B-08B5ED138FF0}" destId="{CF94A789-4817-454D-8054-99225DA9B880}" srcOrd="0" destOrd="0" presId="urn:microsoft.com/office/officeart/2005/8/layout/vList2"/>
    <dgm:cxn modelId="{04DCC116-34DC-4DE3-AF2C-82F0AC0DD384}" type="presParOf" srcId="{636F2F28-F350-4B9F-8FE1-D8ADF14E5F83}" destId="{DBF741F9-1DC0-4037-AD53-15502E619BFB}" srcOrd="0" destOrd="0" presId="urn:microsoft.com/office/officeart/2005/8/layout/vList2"/>
    <dgm:cxn modelId="{676060BF-F42F-4BA1-884B-F7C7B28DF0DF}" type="presParOf" srcId="{636F2F28-F350-4B9F-8FE1-D8ADF14E5F83}" destId="{486979B4-88DC-46B9-84F9-208B287E0E65}" srcOrd="1" destOrd="0" presId="urn:microsoft.com/office/officeart/2005/8/layout/vList2"/>
    <dgm:cxn modelId="{C8D9DF47-930A-4B30-9EB0-1885ECBEB0CC}" type="presParOf" srcId="{636F2F28-F350-4B9F-8FE1-D8ADF14E5F83}" destId="{2223DA49-5D19-4C7B-9E07-5A07CCA0A96C}" srcOrd="2" destOrd="0" presId="urn:microsoft.com/office/officeart/2005/8/layout/vList2"/>
    <dgm:cxn modelId="{ED4A1F3B-0100-42A0-B503-0F060F89EEAE}" type="presParOf" srcId="{636F2F28-F350-4B9F-8FE1-D8ADF14E5F83}" destId="{3F0D1A4E-8AAF-49E6-ABCC-78E66116B2AA}" srcOrd="3" destOrd="0" presId="urn:microsoft.com/office/officeart/2005/8/layout/vList2"/>
    <dgm:cxn modelId="{D1446416-D792-42B1-A642-91A47DBCD29F}" type="presParOf" srcId="{636F2F28-F350-4B9F-8FE1-D8ADF14E5F83}" destId="{15E117ED-0CA8-46D8-9612-72E0DD660F54}" srcOrd="4" destOrd="0" presId="urn:microsoft.com/office/officeart/2005/8/layout/vList2"/>
    <dgm:cxn modelId="{992FAA23-FC7C-4E61-87C6-4F66C90A1FB7}" type="presParOf" srcId="{636F2F28-F350-4B9F-8FE1-D8ADF14E5F83}" destId="{CF94A789-4817-454D-8054-99225DA9B880}"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F741F9-1DC0-4037-AD53-15502E619BFB}">
      <dsp:nvSpPr>
        <dsp:cNvPr id="0" name=""/>
        <dsp:cNvSpPr/>
      </dsp:nvSpPr>
      <dsp:spPr>
        <a:xfrm>
          <a:off x="0" y="26375"/>
          <a:ext cx="10515600" cy="66338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solidFill>
                <a:schemeClr val="bg1"/>
              </a:solidFill>
            </a:rPr>
            <a:t>Maxime</a:t>
          </a:r>
          <a:endParaRPr lang="fr-FR" sz="2700" kern="1200">
            <a:solidFill>
              <a:schemeClr val="bg1"/>
            </a:solidFill>
          </a:endParaRPr>
        </a:p>
      </dsp:txBody>
      <dsp:txXfrm>
        <a:off x="32384" y="58759"/>
        <a:ext cx="10450832" cy="598621"/>
      </dsp:txXfrm>
    </dsp:sp>
    <dsp:sp modelId="{486979B4-88DC-46B9-84F9-208B287E0E65}">
      <dsp:nvSpPr>
        <dsp:cNvPr id="0" name=""/>
        <dsp:cNvSpPr/>
      </dsp:nvSpPr>
      <dsp:spPr>
        <a:xfrm>
          <a:off x="0" y="689765"/>
          <a:ext cx="10515600" cy="1956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solidFill>
                <a:schemeClr val="bg1"/>
              </a:solidFill>
            </a:rPr>
            <a:t>Ce projet de web m’a permis d’approfondir mes connaissances des technologies du web, tels que les frameworks, avec Bootstrap, la gestion utilisateurs, la sécurisation de la connexion avec le hashage de mot de passe.</a:t>
          </a:r>
          <a:endParaRPr lang="fr-FR" sz="2100" kern="1200">
            <a:solidFill>
              <a:schemeClr val="bg1"/>
            </a:solidFill>
          </a:endParaRPr>
        </a:p>
        <a:p>
          <a:pPr marL="228600" lvl="1" indent="-228600" algn="l" defTabSz="933450">
            <a:lnSpc>
              <a:spcPct val="90000"/>
            </a:lnSpc>
            <a:spcBef>
              <a:spcPct val="0"/>
            </a:spcBef>
            <a:spcAft>
              <a:spcPct val="20000"/>
            </a:spcAft>
            <a:buChar char="•"/>
          </a:pPr>
          <a:r>
            <a:rPr lang="en-US" sz="2100" kern="1200">
              <a:solidFill>
                <a:schemeClr val="bg1"/>
              </a:solidFill>
            </a:rPr>
            <a:t>J’ai aussi pu appliquer mes connaissances en design UI pour réaliser le front-end. J’ai néanmoins été limité par le temps alloué et par la complexité de Bootstrap, pour sa première utilisation.</a:t>
          </a:r>
          <a:endParaRPr lang="fr-FR" sz="2100" kern="1200">
            <a:solidFill>
              <a:schemeClr val="bg1"/>
            </a:solidFill>
          </a:endParaRPr>
        </a:p>
      </dsp:txBody>
      <dsp:txXfrm>
        <a:off x="0" y="689765"/>
        <a:ext cx="10515600" cy="1956150"/>
      </dsp:txXfrm>
    </dsp:sp>
    <dsp:sp modelId="{2223DA49-5D19-4C7B-9E07-5A07CCA0A96C}">
      <dsp:nvSpPr>
        <dsp:cNvPr id="0" name=""/>
        <dsp:cNvSpPr/>
      </dsp:nvSpPr>
      <dsp:spPr>
        <a:xfrm>
          <a:off x="0" y="2645915"/>
          <a:ext cx="10515600" cy="66338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solidFill>
                <a:schemeClr val="bg1"/>
              </a:solidFill>
            </a:rPr>
            <a:t>Sam</a:t>
          </a:r>
          <a:endParaRPr lang="fr-FR" sz="2700" kern="1200">
            <a:solidFill>
              <a:schemeClr val="bg1"/>
            </a:solidFill>
          </a:endParaRPr>
        </a:p>
      </dsp:txBody>
      <dsp:txXfrm>
        <a:off x="32384" y="2678299"/>
        <a:ext cx="10450832" cy="598621"/>
      </dsp:txXfrm>
    </dsp:sp>
    <dsp:sp modelId="{3F0D1A4E-8AAF-49E6-ABCC-78E66116B2AA}">
      <dsp:nvSpPr>
        <dsp:cNvPr id="0" name=""/>
        <dsp:cNvSpPr/>
      </dsp:nvSpPr>
      <dsp:spPr>
        <a:xfrm>
          <a:off x="0" y="3309305"/>
          <a:ext cx="10515600"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solidFill>
                <a:schemeClr val="bg1"/>
              </a:solidFill>
            </a:rPr>
            <a:t>Lorem ipsum</a:t>
          </a:r>
          <a:endParaRPr lang="fr-FR" sz="2100" kern="1200">
            <a:solidFill>
              <a:schemeClr val="bg1"/>
            </a:solidFill>
          </a:endParaRPr>
        </a:p>
      </dsp:txBody>
      <dsp:txXfrm>
        <a:off x="0" y="3309305"/>
        <a:ext cx="10515600" cy="447120"/>
      </dsp:txXfrm>
    </dsp:sp>
    <dsp:sp modelId="{15E117ED-0CA8-46D8-9612-72E0DD660F54}">
      <dsp:nvSpPr>
        <dsp:cNvPr id="0" name=""/>
        <dsp:cNvSpPr/>
      </dsp:nvSpPr>
      <dsp:spPr>
        <a:xfrm>
          <a:off x="0" y="3756425"/>
          <a:ext cx="10515600" cy="66338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solidFill>
                <a:schemeClr val="bg1"/>
              </a:solidFill>
            </a:rPr>
            <a:t>Arthur</a:t>
          </a:r>
          <a:endParaRPr lang="fr-FR" sz="2700" kern="1200">
            <a:solidFill>
              <a:schemeClr val="bg1"/>
            </a:solidFill>
          </a:endParaRPr>
        </a:p>
      </dsp:txBody>
      <dsp:txXfrm>
        <a:off x="32384" y="3788809"/>
        <a:ext cx="10450832" cy="598621"/>
      </dsp:txXfrm>
    </dsp:sp>
    <dsp:sp modelId="{CF94A789-4817-454D-8054-99225DA9B880}">
      <dsp:nvSpPr>
        <dsp:cNvPr id="0" name=""/>
        <dsp:cNvSpPr/>
      </dsp:nvSpPr>
      <dsp:spPr>
        <a:xfrm>
          <a:off x="0" y="4419815"/>
          <a:ext cx="10515600"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solidFill>
                <a:schemeClr val="bg1"/>
              </a:solidFill>
            </a:rPr>
            <a:t>Lorem ipsum</a:t>
          </a:r>
          <a:endParaRPr lang="fr-FR" sz="2100" kern="1200">
            <a:solidFill>
              <a:schemeClr val="bg1"/>
            </a:solidFill>
          </a:endParaRPr>
        </a:p>
      </dsp:txBody>
      <dsp:txXfrm>
        <a:off x="0" y="4419815"/>
        <a:ext cx="10515600" cy="4471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87DCBC-AFED-49A4-8E5B-56F11305B863}" type="datetimeFigureOut">
              <a:rPr lang="fr-FR" smtClean="0"/>
              <a:t>05/05/2018</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14AA29-A5C9-4E70-9FC7-1E451EE807D1}" type="slidenum">
              <a:rPr lang="fr-FR" smtClean="0"/>
              <a:t>‹#›</a:t>
            </a:fld>
            <a:endParaRPr lang="fr-FR"/>
          </a:p>
        </p:txBody>
      </p:sp>
    </p:spTree>
    <p:extLst>
      <p:ext uri="{BB962C8B-B14F-4D97-AF65-F5344CB8AC3E}">
        <p14:creationId xmlns:p14="http://schemas.microsoft.com/office/powerpoint/2010/main" val="3927391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800F2-625F-4DC1-85AD-37CEDD2089DE}"/>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endParaRPr lang="fr-FR"/>
          </a:p>
        </p:txBody>
      </p:sp>
      <p:sp>
        <p:nvSpPr>
          <p:cNvPr id="3" name="Subtitle 2">
            <a:extLst>
              <a:ext uri="{FF2B5EF4-FFF2-40B4-BE49-F238E27FC236}">
                <a16:creationId xmlns:a16="http://schemas.microsoft.com/office/drawing/2014/main" id="{CECA465A-DF05-4BB6-8822-52B186F6B53E}"/>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FED4DE1F-F83A-42CE-8DFD-4F6414E3080C}"/>
              </a:ext>
            </a:extLst>
          </p:cNvPr>
          <p:cNvSpPr>
            <a:spLocks noGrp="1"/>
          </p:cNvSpPr>
          <p:nvPr>
            <p:ph type="dt" sz="half" idx="10"/>
          </p:nvPr>
        </p:nvSpPr>
        <p:spPr/>
        <p:txBody>
          <a:bodyPr/>
          <a:lstStyle/>
          <a:p>
            <a:fld id="{3461B8A5-E92C-4967-8830-8608B72B6013}" type="datetime4">
              <a:rPr lang="fr-FR" smtClean="0"/>
              <a:t>5 mai 2018</a:t>
            </a:fld>
            <a:endParaRPr lang="fr-FR"/>
          </a:p>
        </p:txBody>
      </p:sp>
      <p:sp>
        <p:nvSpPr>
          <p:cNvPr id="5" name="Footer Placeholder 4">
            <a:extLst>
              <a:ext uri="{FF2B5EF4-FFF2-40B4-BE49-F238E27FC236}">
                <a16:creationId xmlns:a16="http://schemas.microsoft.com/office/drawing/2014/main" id="{9BC0FF2F-2C41-4381-A5BE-AAE4303DA747}"/>
              </a:ext>
            </a:extLst>
          </p:cNvPr>
          <p:cNvSpPr>
            <a:spLocks noGrp="1"/>
          </p:cNvSpPr>
          <p:nvPr>
            <p:ph type="ftr" sz="quarter" idx="11"/>
          </p:nvPr>
        </p:nvSpPr>
        <p:spPr/>
        <p:txBody>
          <a:bodyPr/>
          <a:lstStyle/>
          <a:p>
            <a:r>
              <a:rPr lang="fr-FR"/>
              <a:t>Sam Caddeo - Arthur Prat - Maxime Michel</a:t>
            </a:r>
          </a:p>
        </p:txBody>
      </p:sp>
      <p:sp>
        <p:nvSpPr>
          <p:cNvPr id="6" name="Slide Number Placeholder 5">
            <a:extLst>
              <a:ext uri="{FF2B5EF4-FFF2-40B4-BE49-F238E27FC236}">
                <a16:creationId xmlns:a16="http://schemas.microsoft.com/office/drawing/2014/main" id="{0D27BD59-385D-4032-90C7-607532482C0C}"/>
              </a:ext>
            </a:extLst>
          </p:cNvPr>
          <p:cNvSpPr>
            <a:spLocks noGrp="1"/>
          </p:cNvSpPr>
          <p:nvPr>
            <p:ph type="sldNum" sz="quarter" idx="12"/>
          </p:nvPr>
        </p:nvSpPr>
        <p:spPr/>
        <p:txBody>
          <a:bodyPr/>
          <a:lstStyle/>
          <a:p>
            <a:fld id="{28199CC4-E14D-46D2-8892-87DF96C49442}" type="slidenum">
              <a:rPr lang="fr-FR" smtClean="0"/>
              <a:t>‹#›</a:t>
            </a:fld>
            <a:endParaRPr lang="fr-FR"/>
          </a:p>
        </p:txBody>
      </p:sp>
    </p:spTree>
    <p:extLst>
      <p:ext uri="{BB962C8B-B14F-4D97-AF65-F5344CB8AC3E}">
        <p14:creationId xmlns:p14="http://schemas.microsoft.com/office/powerpoint/2010/main" val="302626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9732A-C208-4AC9-8307-359F67D966E1}"/>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E4700164-1152-4715-8AA4-0397D3BE8EB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64EAD0C3-8316-4CBD-8926-E3DF9C226F3E}"/>
              </a:ext>
            </a:extLst>
          </p:cNvPr>
          <p:cNvSpPr>
            <a:spLocks noGrp="1"/>
          </p:cNvSpPr>
          <p:nvPr>
            <p:ph type="dt" sz="half" idx="10"/>
          </p:nvPr>
        </p:nvSpPr>
        <p:spPr/>
        <p:txBody>
          <a:bodyPr/>
          <a:lstStyle/>
          <a:p>
            <a:fld id="{5514E3E3-CEBC-4111-8B45-9E0D535E61E7}" type="datetime4">
              <a:rPr lang="fr-FR" smtClean="0"/>
              <a:t>5 mai 2018</a:t>
            </a:fld>
            <a:endParaRPr lang="fr-FR"/>
          </a:p>
        </p:txBody>
      </p:sp>
      <p:sp>
        <p:nvSpPr>
          <p:cNvPr id="5" name="Footer Placeholder 4">
            <a:extLst>
              <a:ext uri="{FF2B5EF4-FFF2-40B4-BE49-F238E27FC236}">
                <a16:creationId xmlns:a16="http://schemas.microsoft.com/office/drawing/2014/main" id="{FB1C9E09-5BE5-45A0-AF5F-2CFF1EF6F6CF}"/>
              </a:ext>
            </a:extLst>
          </p:cNvPr>
          <p:cNvSpPr>
            <a:spLocks noGrp="1"/>
          </p:cNvSpPr>
          <p:nvPr>
            <p:ph type="ftr" sz="quarter" idx="11"/>
          </p:nvPr>
        </p:nvSpPr>
        <p:spPr/>
        <p:txBody>
          <a:bodyPr/>
          <a:lstStyle/>
          <a:p>
            <a:r>
              <a:rPr lang="fr-FR"/>
              <a:t>Sam Caddeo - Arthur Prat - Maxime Michel</a:t>
            </a:r>
          </a:p>
        </p:txBody>
      </p:sp>
      <p:sp>
        <p:nvSpPr>
          <p:cNvPr id="6" name="Slide Number Placeholder 5">
            <a:extLst>
              <a:ext uri="{FF2B5EF4-FFF2-40B4-BE49-F238E27FC236}">
                <a16:creationId xmlns:a16="http://schemas.microsoft.com/office/drawing/2014/main" id="{DDBEEA7C-0290-4EAD-9F27-B83A0ED9A422}"/>
              </a:ext>
            </a:extLst>
          </p:cNvPr>
          <p:cNvSpPr>
            <a:spLocks noGrp="1"/>
          </p:cNvSpPr>
          <p:nvPr>
            <p:ph type="sldNum" sz="quarter" idx="12"/>
          </p:nvPr>
        </p:nvSpPr>
        <p:spPr/>
        <p:txBody>
          <a:bodyPr/>
          <a:lstStyle/>
          <a:p>
            <a:fld id="{28199CC4-E14D-46D2-8892-87DF96C49442}" type="slidenum">
              <a:rPr lang="fr-FR" smtClean="0"/>
              <a:t>‹#›</a:t>
            </a:fld>
            <a:endParaRPr lang="fr-FR"/>
          </a:p>
        </p:txBody>
      </p:sp>
    </p:spTree>
    <p:extLst>
      <p:ext uri="{BB962C8B-B14F-4D97-AF65-F5344CB8AC3E}">
        <p14:creationId xmlns:p14="http://schemas.microsoft.com/office/powerpoint/2010/main" val="1106078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9BEB2F-279B-4F40-8B42-B0652DD072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25064D73-70BD-4851-B7D0-5EADC92F96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DF933E22-F5B5-4D0F-9CC1-4ABA12C48E71}"/>
              </a:ext>
            </a:extLst>
          </p:cNvPr>
          <p:cNvSpPr>
            <a:spLocks noGrp="1"/>
          </p:cNvSpPr>
          <p:nvPr>
            <p:ph type="dt" sz="half" idx="10"/>
          </p:nvPr>
        </p:nvSpPr>
        <p:spPr/>
        <p:txBody>
          <a:bodyPr/>
          <a:lstStyle/>
          <a:p>
            <a:fld id="{17ECB1CB-0521-44B8-B143-2F00AEF04CBE}" type="datetime4">
              <a:rPr lang="fr-FR" smtClean="0"/>
              <a:t>5 mai 2018</a:t>
            </a:fld>
            <a:endParaRPr lang="fr-FR"/>
          </a:p>
        </p:txBody>
      </p:sp>
      <p:sp>
        <p:nvSpPr>
          <p:cNvPr id="5" name="Footer Placeholder 4">
            <a:extLst>
              <a:ext uri="{FF2B5EF4-FFF2-40B4-BE49-F238E27FC236}">
                <a16:creationId xmlns:a16="http://schemas.microsoft.com/office/drawing/2014/main" id="{A57DDA0C-AF50-49DF-AB15-DCADFD1E05B4}"/>
              </a:ext>
            </a:extLst>
          </p:cNvPr>
          <p:cNvSpPr>
            <a:spLocks noGrp="1"/>
          </p:cNvSpPr>
          <p:nvPr>
            <p:ph type="ftr" sz="quarter" idx="11"/>
          </p:nvPr>
        </p:nvSpPr>
        <p:spPr/>
        <p:txBody>
          <a:bodyPr/>
          <a:lstStyle/>
          <a:p>
            <a:r>
              <a:rPr lang="fr-FR"/>
              <a:t>Sam Caddeo - Arthur Prat - Maxime Michel</a:t>
            </a:r>
          </a:p>
        </p:txBody>
      </p:sp>
      <p:sp>
        <p:nvSpPr>
          <p:cNvPr id="6" name="Slide Number Placeholder 5">
            <a:extLst>
              <a:ext uri="{FF2B5EF4-FFF2-40B4-BE49-F238E27FC236}">
                <a16:creationId xmlns:a16="http://schemas.microsoft.com/office/drawing/2014/main" id="{EA93156C-5502-4A26-B11D-FEB32B2C755B}"/>
              </a:ext>
            </a:extLst>
          </p:cNvPr>
          <p:cNvSpPr>
            <a:spLocks noGrp="1"/>
          </p:cNvSpPr>
          <p:nvPr>
            <p:ph type="sldNum" sz="quarter" idx="12"/>
          </p:nvPr>
        </p:nvSpPr>
        <p:spPr/>
        <p:txBody>
          <a:bodyPr/>
          <a:lstStyle/>
          <a:p>
            <a:fld id="{28199CC4-E14D-46D2-8892-87DF96C49442}" type="slidenum">
              <a:rPr lang="fr-FR" smtClean="0"/>
              <a:t>‹#›</a:t>
            </a:fld>
            <a:endParaRPr lang="fr-FR"/>
          </a:p>
        </p:txBody>
      </p:sp>
    </p:spTree>
    <p:extLst>
      <p:ext uri="{BB962C8B-B14F-4D97-AF65-F5344CB8AC3E}">
        <p14:creationId xmlns:p14="http://schemas.microsoft.com/office/powerpoint/2010/main" val="343392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6951-5550-4438-9C68-9BD5917F7996}"/>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2679C64A-18DD-4AB0-915B-BF85E60FF8F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75A77420-5237-4C1D-A587-AEEADE2390AA}"/>
              </a:ext>
            </a:extLst>
          </p:cNvPr>
          <p:cNvSpPr>
            <a:spLocks noGrp="1"/>
          </p:cNvSpPr>
          <p:nvPr>
            <p:ph type="dt" sz="half" idx="10"/>
          </p:nvPr>
        </p:nvSpPr>
        <p:spPr/>
        <p:txBody>
          <a:bodyPr/>
          <a:lstStyle/>
          <a:p>
            <a:fld id="{98460557-0FFE-4D6A-B550-630711C3F014}" type="datetime4">
              <a:rPr lang="fr-FR" smtClean="0"/>
              <a:t>5 mai 2018</a:t>
            </a:fld>
            <a:endParaRPr lang="fr-FR"/>
          </a:p>
        </p:txBody>
      </p:sp>
      <p:sp>
        <p:nvSpPr>
          <p:cNvPr id="5" name="Footer Placeholder 4">
            <a:extLst>
              <a:ext uri="{FF2B5EF4-FFF2-40B4-BE49-F238E27FC236}">
                <a16:creationId xmlns:a16="http://schemas.microsoft.com/office/drawing/2014/main" id="{8D5301BF-BDA2-4354-8A19-61B2C1E629DF}"/>
              </a:ext>
            </a:extLst>
          </p:cNvPr>
          <p:cNvSpPr>
            <a:spLocks noGrp="1"/>
          </p:cNvSpPr>
          <p:nvPr>
            <p:ph type="ftr" sz="quarter" idx="11"/>
          </p:nvPr>
        </p:nvSpPr>
        <p:spPr/>
        <p:txBody>
          <a:bodyPr/>
          <a:lstStyle/>
          <a:p>
            <a:r>
              <a:rPr lang="fr-FR"/>
              <a:t>Sam Caddeo - Arthur Prat - Maxime Michel</a:t>
            </a:r>
          </a:p>
        </p:txBody>
      </p:sp>
      <p:sp>
        <p:nvSpPr>
          <p:cNvPr id="6" name="Slide Number Placeholder 5">
            <a:extLst>
              <a:ext uri="{FF2B5EF4-FFF2-40B4-BE49-F238E27FC236}">
                <a16:creationId xmlns:a16="http://schemas.microsoft.com/office/drawing/2014/main" id="{30118A85-6B25-4F12-8432-4074A1046F6A}"/>
              </a:ext>
            </a:extLst>
          </p:cNvPr>
          <p:cNvSpPr>
            <a:spLocks noGrp="1"/>
          </p:cNvSpPr>
          <p:nvPr>
            <p:ph type="sldNum" sz="quarter" idx="12"/>
          </p:nvPr>
        </p:nvSpPr>
        <p:spPr/>
        <p:txBody>
          <a:bodyPr/>
          <a:lstStyle/>
          <a:p>
            <a:fld id="{28199CC4-E14D-46D2-8892-87DF96C49442}" type="slidenum">
              <a:rPr lang="fr-FR" smtClean="0"/>
              <a:t>‹#›</a:t>
            </a:fld>
            <a:endParaRPr lang="fr-FR"/>
          </a:p>
        </p:txBody>
      </p:sp>
    </p:spTree>
    <p:extLst>
      <p:ext uri="{BB962C8B-B14F-4D97-AF65-F5344CB8AC3E}">
        <p14:creationId xmlns:p14="http://schemas.microsoft.com/office/powerpoint/2010/main" val="4202069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5BC7-1344-4B2E-BA4F-D8CACEE3F1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CA23CB64-0DEB-43B9-AC04-5AC7BFD3E6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096579-FA4A-4D83-BB4A-D7053C091925}"/>
              </a:ext>
            </a:extLst>
          </p:cNvPr>
          <p:cNvSpPr>
            <a:spLocks noGrp="1"/>
          </p:cNvSpPr>
          <p:nvPr>
            <p:ph type="dt" sz="half" idx="10"/>
          </p:nvPr>
        </p:nvSpPr>
        <p:spPr/>
        <p:txBody>
          <a:bodyPr/>
          <a:lstStyle/>
          <a:p>
            <a:fld id="{A70D4672-81AC-44AC-9251-BC50D67A60D7}" type="datetime4">
              <a:rPr lang="fr-FR" smtClean="0"/>
              <a:t>5 mai 2018</a:t>
            </a:fld>
            <a:endParaRPr lang="fr-FR"/>
          </a:p>
        </p:txBody>
      </p:sp>
      <p:sp>
        <p:nvSpPr>
          <p:cNvPr id="5" name="Footer Placeholder 4">
            <a:extLst>
              <a:ext uri="{FF2B5EF4-FFF2-40B4-BE49-F238E27FC236}">
                <a16:creationId xmlns:a16="http://schemas.microsoft.com/office/drawing/2014/main" id="{117BB6A9-5D42-4D92-9D37-1B4314505735}"/>
              </a:ext>
            </a:extLst>
          </p:cNvPr>
          <p:cNvSpPr>
            <a:spLocks noGrp="1"/>
          </p:cNvSpPr>
          <p:nvPr>
            <p:ph type="ftr" sz="quarter" idx="11"/>
          </p:nvPr>
        </p:nvSpPr>
        <p:spPr/>
        <p:txBody>
          <a:bodyPr/>
          <a:lstStyle/>
          <a:p>
            <a:r>
              <a:rPr lang="fr-FR"/>
              <a:t>Sam Caddeo - Arthur Prat - Maxime Michel</a:t>
            </a:r>
          </a:p>
        </p:txBody>
      </p:sp>
      <p:sp>
        <p:nvSpPr>
          <p:cNvPr id="6" name="Slide Number Placeholder 5">
            <a:extLst>
              <a:ext uri="{FF2B5EF4-FFF2-40B4-BE49-F238E27FC236}">
                <a16:creationId xmlns:a16="http://schemas.microsoft.com/office/drawing/2014/main" id="{9D8B7686-69F2-4929-8BF4-7480FA9A5BDE}"/>
              </a:ext>
            </a:extLst>
          </p:cNvPr>
          <p:cNvSpPr>
            <a:spLocks noGrp="1"/>
          </p:cNvSpPr>
          <p:nvPr>
            <p:ph type="sldNum" sz="quarter" idx="12"/>
          </p:nvPr>
        </p:nvSpPr>
        <p:spPr/>
        <p:txBody>
          <a:bodyPr/>
          <a:lstStyle/>
          <a:p>
            <a:fld id="{28199CC4-E14D-46D2-8892-87DF96C49442}" type="slidenum">
              <a:rPr lang="fr-FR" smtClean="0"/>
              <a:t>‹#›</a:t>
            </a:fld>
            <a:endParaRPr lang="fr-FR"/>
          </a:p>
        </p:txBody>
      </p:sp>
    </p:spTree>
    <p:extLst>
      <p:ext uri="{BB962C8B-B14F-4D97-AF65-F5344CB8AC3E}">
        <p14:creationId xmlns:p14="http://schemas.microsoft.com/office/powerpoint/2010/main" val="53665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F7C49-0D9C-4C3D-9D8A-2219020FE272}"/>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724DBB14-BDCC-43CC-9DD2-371DCC397AE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D385F59F-8DF0-4E7D-AEA0-46740486B8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E838D585-4A42-481A-B52B-C069C5DB859B}"/>
              </a:ext>
            </a:extLst>
          </p:cNvPr>
          <p:cNvSpPr>
            <a:spLocks noGrp="1"/>
          </p:cNvSpPr>
          <p:nvPr>
            <p:ph type="dt" sz="half" idx="10"/>
          </p:nvPr>
        </p:nvSpPr>
        <p:spPr/>
        <p:txBody>
          <a:bodyPr/>
          <a:lstStyle/>
          <a:p>
            <a:fld id="{7AD9B1A0-B80A-4A50-B98B-DB917E98DA24}" type="datetime4">
              <a:rPr lang="fr-FR" smtClean="0"/>
              <a:t>5 mai 2018</a:t>
            </a:fld>
            <a:endParaRPr lang="fr-FR"/>
          </a:p>
        </p:txBody>
      </p:sp>
      <p:sp>
        <p:nvSpPr>
          <p:cNvPr id="6" name="Footer Placeholder 5">
            <a:extLst>
              <a:ext uri="{FF2B5EF4-FFF2-40B4-BE49-F238E27FC236}">
                <a16:creationId xmlns:a16="http://schemas.microsoft.com/office/drawing/2014/main" id="{4EEA64E4-6618-479B-9D0D-DFE3E6EC2632}"/>
              </a:ext>
            </a:extLst>
          </p:cNvPr>
          <p:cNvSpPr>
            <a:spLocks noGrp="1"/>
          </p:cNvSpPr>
          <p:nvPr>
            <p:ph type="ftr" sz="quarter" idx="11"/>
          </p:nvPr>
        </p:nvSpPr>
        <p:spPr/>
        <p:txBody>
          <a:bodyPr/>
          <a:lstStyle/>
          <a:p>
            <a:r>
              <a:rPr lang="fr-FR"/>
              <a:t>Sam Caddeo - Arthur Prat - Maxime Michel</a:t>
            </a:r>
          </a:p>
        </p:txBody>
      </p:sp>
      <p:sp>
        <p:nvSpPr>
          <p:cNvPr id="7" name="Slide Number Placeholder 6">
            <a:extLst>
              <a:ext uri="{FF2B5EF4-FFF2-40B4-BE49-F238E27FC236}">
                <a16:creationId xmlns:a16="http://schemas.microsoft.com/office/drawing/2014/main" id="{5ECF55E3-19DF-45B0-8D57-B02B5AAA761F}"/>
              </a:ext>
            </a:extLst>
          </p:cNvPr>
          <p:cNvSpPr>
            <a:spLocks noGrp="1"/>
          </p:cNvSpPr>
          <p:nvPr>
            <p:ph type="sldNum" sz="quarter" idx="12"/>
          </p:nvPr>
        </p:nvSpPr>
        <p:spPr/>
        <p:txBody>
          <a:bodyPr/>
          <a:lstStyle/>
          <a:p>
            <a:fld id="{28199CC4-E14D-46D2-8892-87DF96C49442}" type="slidenum">
              <a:rPr lang="fr-FR" smtClean="0"/>
              <a:t>‹#›</a:t>
            </a:fld>
            <a:endParaRPr lang="fr-FR"/>
          </a:p>
        </p:txBody>
      </p:sp>
    </p:spTree>
    <p:extLst>
      <p:ext uri="{BB962C8B-B14F-4D97-AF65-F5344CB8AC3E}">
        <p14:creationId xmlns:p14="http://schemas.microsoft.com/office/powerpoint/2010/main" val="2776812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96EEE-DB09-4439-9161-7BEA3E44BED7}"/>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4F460111-40A1-4476-88D7-F9BCAA2FE6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96B915D-F715-4F03-A4E9-332790283DB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F36B4C28-7770-47B0-8167-CCB67A4398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C7BDCD-FE5A-4C04-9CD2-F12EDF3E649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989544DB-CC4A-44C6-80B9-96F527583AB5}"/>
              </a:ext>
            </a:extLst>
          </p:cNvPr>
          <p:cNvSpPr>
            <a:spLocks noGrp="1"/>
          </p:cNvSpPr>
          <p:nvPr>
            <p:ph type="dt" sz="half" idx="10"/>
          </p:nvPr>
        </p:nvSpPr>
        <p:spPr/>
        <p:txBody>
          <a:bodyPr/>
          <a:lstStyle/>
          <a:p>
            <a:fld id="{65A939AE-AE1B-4979-A2D2-9E7569F319B4}" type="datetime4">
              <a:rPr lang="fr-FR" smtClean="0"/>
              <a:t>5 mai 2018</a:t>
            </a:fld>
            <a:endParaRPr lang="fr-FR"/>
          </a:p>
        </p:txBody>
      </p:sp>
      <p:sp>
        <p:nvSpPr>
          <p:cNvPr id="8" name="Footer Placeholder 7">
            <a:extLst>
              <a:ext uri="{FF2B5EF4-FFF2-40B4-BE49-F238E27FC236}">
                <a16:creationId xmlns:a16="http://schemas.microsoft.com/office/drawing/2014/main" id="{C10DDEA5-EE37-4D31-9E18-5B583746E5D7}"/>
              </a:ext>
            </a:extLst>
          </p:cNvPr>
          <p:cNvSpPr>
            <a:spLocks noGrp="1"/>
          </p:cNvSpPr>
          <p:nvPr>
            <p:ph type="ftr" sz="quarter" idx="11"/>
          </p:nvPr>
        </p:nvSpPr>
        <p:spPr/>
        <p:txBody>
          <a:bodyPr/>
          <a:lstStyle/>
          <a:p>
            <a:r>
              <a:rPr lang="fr-FR"/>
              <a:t>Sam Caddeo - Arthur Prat - Maxime Michel</a:t>
            </a:r>
          </a:p>
        </p:txBody>
      </p:sp>
      <p:sp>
        <p:nvSpPr>
          <p:cNvPr id="9" name="Slide Number Placeholder 8">
            <a:extLst>
              <a:ext uri="{FF2B5EF4-FFF2-40B4-BE49-F238E27FC236}">
                <a16:creationId xmlns:a16="http://schemas.microsoft.com/office/drawing/2014/main" id="{B1FE780D-48A0-4012-8289-F05B0F3C0F90}"/>
              </a:ext>
            </a:extLst>
          </p:cNvPr>
          <p:cNvSpPr>
            <a:spLocks noGrp="1"/>
          </p:cNvSpPr>
          <p:nvPr>
            <p:ph type="sldNum" sz="quarter" idx="12"/>
          </p:nvPr>
        </p:nvSpPr>
        <p:spPr/>
        <p:txBody>
          <a:bodyPr/>
          <a:lstStyle/>
          <a:p>
            <a:fld id="{28199CC4-E14D-46D2-8892-87DF96C49442}" type="slidenum">
              <a:rPr lang="fr-FR" smtClean="0"/>
              <a:t>‹#›</a:t>
            </a:fld>
            <a:endParaRPr lang="fr-FR"/>
          </a:p>
        </p:txBody>
      </p:sp>
    </p:spTree>
    <p:extLst>
      <p:ext uri="{BB962C8B-B14F-4D97-AF65-F5344CB8AC3E}">
        <p14:creationId xmlns:p14="http://schemas.microsoft.com/office/powerpoint/2010/main" val="3788917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27A27-EBFD-40EA-B6E7-AC397835685C}"/>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EB78B91B-7044-4DED-A6E2-78C627C9D26F}"/>
              </a:ext>
            </a:extLst>
          </p:cNvPr>
          <p:cNvSpPr>
            <a:spLocks noGrp="1"/>
          </p:cNvSpPr>
          <p:nvPr>
            <p:ph type="dt" sz="half" idx="10"/>
          </p:nvPr>
        </p:nvSpPr>
        <p:spPr/>
        <p:txBody>
          <a:bodyPr/>
          <a:lstStyle/>
          <a:p>
            <a:fld id="{51961DBE-858D-4D60-BB1D-1BE30833BE30}" type="datetime4">
              <a:rPr lang="fr-FR" smtClean="0"/>
              <a:t>5 mai 2018</a:t>
            </a:fld>
            <a:endParaRPr lang="fr-FR"/>
          </a:p>
        </p:txBody>
      </p:sp>
      <p:sp>
        <p:nvSpPr>
          <p:cNvPr id="4" name="Footer Placeholder 3">
            <a:extLst>
              <a:ext uri="{FF2B5EF4-FFF2-40B4-BE49-F238E27FC236}">
                <a16:creationId xmlns:a16="http://schemas.microsoft.com/office/drawing/2014/main" id="{BFDA64A7-B010-44F4-83FF-DF4AAB31D2EA}"/>
              </a:ext>
            </a:extLst>
          </p:cNvPr>
          <p:cNvSpPr>
            <a:spLocks noGrp="1"/>
          </p:cNvSpPr>
          <p:nvPr>
            <p:ph type="ftr" sz="quarter" idx="11"/>
          </p:nvPr>
        </p:nvSpPr>
        <p:spPr/>
        <p:txBody>
          <a:bodyPr/>
          <a:lstStyle/>
          <a:p>
            <a:r>
              <a:rPr lang="fr-FR"/>
              <a:t>Sam Caddeo - Arthur Prat - Maxime Michel</a:t>
            </a:r>
          </a:p>
        </p:txBody>
      </p:sp>
      <p:sp>
        <p:nvSpPr>
          <p:cNvPr id="5" name="Slide Number Placeholder 4">
            <a:extLst>
              <a:ext uri="{FF2B5EF4-FFF2-40B4-BE49-F238E27FC236}">
                <a16:creationId xmlns:a16="http://schemas.microsoft.com/office/drawing/2014/main" id="{C432D88E-9F66-4264-BB98-33D80ACCDA79}"/>
              </a:ext>
            </a:extLst>
          </p:cNvPr>
          <p:cNvSpPr>
            <a:spLocks noGrp="1"/>
          </p:cNvSpPr>
          <p:nvPr>
            <p:ph type="sldNum" sz="quarter" idx="12"/>
          </p:nvPr>
        </p:nvSpPr>
        <p:spPr/>
        <p:txBody>
          <a:bodyPr/>
          <a:lstStyle/>
          <a:p>
            <a:fld id="{28199CC4-E14D-46D2-8892-87DF96C49442}" type="slidenum">
              <a:rPr lang="fr-FR" smtClean="0"/>
              <a:t>‹#›</a:t>
            </a:fld>
            <a:endParaRPr lang="fr-FR"/>
          </a:p>
        </p:txBody>
      </p:sp>
    </p:spTree>
    <p:extLst>
      <p:ext uri="{BB962C8B-B14F-4D97-AF65-F5344CB8AC3E}">
        <p14:creationId xmlns:p14="http://schemas.microsoft.com/office/powerpoint/2010/main" val="2982735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D513F7-D4B4-4EA7-9611-0A03417248B1}"/>
              </a:ext>
            </a:extLst>
          </p:cNvPr>
          <p:cNvSpPr>
            <a:spLocks noGrp="1"/>
          </p:cNvSpPr>
          <p:nvPr>
            <p:ph type="dt" sz="half" idx="10"/>
          </p:nvPr>
        </p:nvSpPr>
        <p:spPr/>
        <p:txBody>
          <a:bodyPr/>
          <a:lstStyle/>
          <a:p>
            <a:fld id="{A84B0769-6823-4B02-8024-2A79C6B861AB}" type="datetime4">
              <a:rPr lang="fr-FR" smtClean="0"/>
              <a:t>5 mai 2018</a:t>
            </a:fld>
            <a:endParaRPr lang="fr-FR"/>
          </a:p>
        </p:txBody>
      </p:sp>
      <p:sp>
        <p:nvSpPr>
          <p:cNvPr id="3" name="Footer Placeholder 2">
            <a:extLst>
              <a:ext uri="{FF2B5EF4-FFF2-40B4-BE49-F238E27FC236}">
                <a16:creationId xmlns:a16="http://schemas.microsoft.com/office/drawing/2014/main" id="{96C5C0B3-3A81-4968-9C99-FF73157DA0C0}"/>
              </a:ext>
            </a:extLst>
          </p:cNvPr>
          <p:cNvSpPr>
            <a:spLocks noGrp="1"/>
          </p:cNvSpPr>
          <p:nvPr>
            <p:ph type="ftr" sz="quarter" idx="11"/>
          </p:nvPr>
        </p:nvSpPr>
        <p:spPr/>
        <p:txBody>
          <a:bodyPr/>
          <a:lstStyle/>
          <a:p>
            <a:r>
              <a:rPr lang="fr-FR"/>
              <a:t>Sam Caddeo - Arthur Prat - Maxime Michel</a:t>
            </a:r>
          </a:p>
        </p:txBody>
      </p:sp>
      <p:sp>
        <p:nvSpPr>
          <p:cNvPr id="4" name="Slide Number Placeholder 3">
            <a:extLst>
              <a:ext uri="{FF2B5EF4-FFF2-40B4-BE49-F238E27FC236}">
                <a16:creationId xmlns:a16="http://schemas.microsoft.com/office/drawing/2014/main" id="{9DE4982A-322D-49C2-BDC1-6B68EE4C7BCE}"/>
              </a:ext>
            </a:extLst>
          </p:cNvPr>
          <p:cNvSpPr>
            <a:spLocks noGrp="1"/>
          </p:cNvSpPr>
          <p:nvPr>
            <p:ph type="sldNum" sz="quarter" idx="12"/>
          </p:nvPr>
        </p:nvSpPr>
        <p:spPr/>
        <p:txBody>
          <a:bodyPr/>
          <a:lstStyle/>
          <a:p>
            <a:fld id="{28199CC4-E14D-46D2-8892-87DF96C49442}" type="slidenum">
              <a:rPr lang="fr-FR" smtClean="0"/>
              <a:t>‹#›</a:t>
            </a:fld>
            <a:endParaRPr lang="fr-FR"/>
          </a:p>
        </p:txBody>
      </p:sp>
    </p:spTree>
    <p:extLst>
      <p:ext uri="{BB962C8B-B14F-4D97-AF65-F5344CB8AC3E}">
        <p14:creationId xmlns:p14="http://schemas.microsoft.com/office/powerpoint/2010/main" val="2685992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A394-0B31-4204-96AA-AB50A9192A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FA9E8445-E612-4669-89D0-44AEDF8DEE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8BDE64F9-8631-48D1-A993-643CBFF07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1E5B71-124C-457C-9E08-C12C9A7716E0}"/>
              </a:ext>
            </a:extLst>
          </p:cNvPr>
          <p:cNvSpPr>
            <a:spLocks noGrp="1"/>
          </p:cNvSpPr>
          <p:nvPr>
            <p:ph type="dt" sz="half" idx="10"/>
          </p:nvPr>
        </p:nvSpPr>
        <p:spPr/>
        <p:txBody>
          <a:bodyPr/>
          <a:lstStyle/>
          <a:p>
            <a:fld id="{A4A9949D-8B8D-48E5-9942-DF8E36E1F6CE}" type="datetime4">
              <a:rPr lang="fr-FR" smtClean="0"/>
              <a:t>5 mai 2018</a:t>
            </a:fld>
            <a:endParaRPr lang="fr-FR"/>
          </a:p>
        </p:txBody>
      </p:sp>
      <p:sp>
        <p:nvSpPr>
          <p:cNvPr id="6" name="Footer Placeholder 5">
            <a:extLst>
              <a:ext uri="{FF2B5EF4-FFF2-40B4-BE49-F238E27FC236}">
                <a16:creationId xmlns:a16="http://schemas.microsoft.com/office/drawing/2014/main" id="{343D5BC0-D3DB-49A9-81FA-DAE249A5700D}"/>
              </a:ext>
            </a:extLst>
          </p:cNvPr>
          <p:cNvSpPr>
            <a:spLocks noGrp="1"/>
          </p:cNvSpPr>
          <p:nvPr>
            <p:ph type="ftr" sz="quarter" idx="11"/>
          </p:nvPr>
        </p:nvSpPr>
        <p:spPr/>
        <p:txBody>
          <a:bodyPr/>
          <a:lstStyle/>
          <a:p>
            <a:r>
              <a:rPr lang="fr-FR"/>
              <a:t>Sam Caddeo - Arthur Prat - Maxime Michel</a:t>
            </a:r>
          </a:p>
        </p:txBody>
      </p:sp>
      <p:sp>
        <p:nvSpPr>
          <p:cNvPr id="7" name="Slide Number Placeholder 6">
            <a:extLst>
              <a:ext uri="{FF2B5EF4-FFF2-40B4-BE49-F238E27FC236}">
                <a16:creationId xmlns:a16="http://schemas.microsoft.com/office/drawing/2014/main" id="{26D18B1D-C096-4354-ACF0-A13EC1E8206A}"/>
              </a:ext>
            </a:extLst>
          </p:cNvPr>
          <p:cNvSpPr>
            <a:spLocks noGrp="1"/>
          </p:cNvSpPr>
          <p:nvPr>
            <p:ph type="sldNum" sz="quarter" idx="12"/>
          </p:nvPr>
        </p:nvSpPr>
        <p:spPr/>
        <p:txBody>
          <a:bodyPr/>
          <a:lstStyle/>
          <a:p>
            <a:fld id="{28199CC4-E14D-46D2-8892-87DF96C49442}" type="slidenum">
              <a:rPr lang="fr-FR" smtClean="0"/>
              <a:t>‹#›</a:t>
            </a:fld>
            <a:endParaRPr lang="fr-FR"/>
          </a:p>
        </p:txBody>
      </p:sp>
    </p:spTree>
    <p:extLst>
      <p:ext uri="{BB962C8B-B14F-4D97-AF65-F5344CB8AC3E}">
        <p14:creationId xmlns:p14="http://schemas.microsoft.com/office/powerpoint/2010/main" val="2087160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EFC7D-1B47-4B64-8F5A-449A761926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4D037075-085B-4BF2-A677-68CFABB326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41C9D781-2374-446F-BE77-432BE1194A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BF22A0-0E04-46C2-AAB3-DAADCABCC0F9}"/>
              </a:ext>
            </a:extLst>
          </p:cNvPr>
          <p:cNvSpPr>
            <a:spLocks noGrp="1"/>
          </p:cNvSpPr>
          <p:nvPr>
            <p:ph type="dt" sz="half" idx="10"/>
          </p:nvPr>
        </p:nvSpPr>
        <p:spPr/>
        <p:txBody>
          <a:bodyPr/>
          <a:lstStyle/>
          <a:p>
            <a:fld id="{90734D81-C8E0-4FE9-BE49-CB693D92059D}" type="datetime4">
              <a:rPr lang="fr-FR" smtClean="0"/>
              <a:t>5 mai 2018</a:t>
            </a:fld>
            <a:endParaRPr lang="fr-FR"/>
          </a:p>
        </p:txBody>
      </p:sp>
      <p:sp>
        <p:nvSpPr>
          <p:cNvPr id="6" name="Footer Placeholder 5">
            <a:extLst>
              <a:ext uri="{FF2B5EF4-FFF2-40B4-BE49-F238E27FC236}">
                <a16:creationId xmlns:a16="http://schemas.microsoft.com/office/drawing/2014/main" id="{582586B3-EBC2-4D65-A266-3C9749D82005}"/>
              </a:ext>
            </a:extLst>
          </p:cNvPr>
          <p:cNvSpPr>
            <a:spLocks noGrp="1"/>
          </p:cNvSpPr>
          <p:nvPr>
            <p:ph type="ftr" sz="quarter" idx="11"/>
          </p:nvPr>
        </p:nvSpPr>
        <p:spPr/>
        <p:txBody>
          <a:bodyPr/>
          <a:lstStyle/>
          <a:p>
            <a:r>
              <a:rPr lang="fr-FR"/>
              <a:t>Sam Caddeo - Arthur Prat - Maxime Michel</a:t>
            </a:r>
          </a:p>
        </p:txBody>
      </p:sp>
      <p:sp>
        <p:nvSpPr>
          <p:cNvPr id="7" name="Slide Number Placeholder 6">
            <a:extLst>
              <a:ext uri="{FF2B5EF4-FFF2-40B4-BE49-F238E27FC236}">
                <a16:creationId xmlns:a16="http://schemas.microsoft.com/office/drawing/2014/main" id="{66FA443C-5CFB-4AE5-A32B-642550112C09}"/>
              </a:ext>
            </a:extLst>
          </p:cNvPr>
          <p:cNvSpPr>
            <a:spLocks noGrp="1"/>
          </p:cNvSpPr>
          <p:nvPr>
            <p:ph type="sldNum" sz="quarter" idx="12"/>
          </p:nvPr>
        </p:nvSpPr>
        <p:spPr/>
        <p:txBody>
          <a:bodyPr/>
          <a:lstStyle/>
          <a:p>
            <a:fld id="{28199CC4-E14D-46D2-8892-87DF96C49442}" type="slidenum">
              <a:rPr lang="fr-FR" smtClean="0"/>
              <a:t>‹#›</a:t>
            </a:fld>
            <a:endParaRPr lang="fr-FR"/>
          </a:p>
        </p:txBody>
      </p:sp>
    </p:spTree>
    <p:extLst>
      <p:ext uri="{BB962C8B-B14F-4D97-AF65-F5344CB8AC3E}">
        <p14:creationId xmlns:p14="http://schemas.microsoft.com/office/powerpoint/2010/main" val="1991509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181F38">
                <a:lumMod val="80000"/>
                <a:lumOff val="20000"/>
              </a:srgbClr>
            </a:gs>
            <a:gs pos="100000">
              <a:srgbClr val="181F38"/>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09493A-CD10-4B91-83E6-EDBAE1DF6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6BED3034-7BC7-40A6-BCDF-56A5B1EE79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B14F5E70-2A82-4A45-BC5E-6B1503EE65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60000"/>
                    <a:lumOff val="40000"/>
                  </a:schemeClr>
                </a:solidFill>
              </a:defRPr>
            </a:lvl1pPr>
          </a:lstStyle>
          <a:p>
            <a:fld id="{DFC3E5C4-5134-40B3-B74B-917ECB4328F8}" type="datetime4">
              <a:rPr lang="fr-FR" smtClean="0"/>
              <a:t>5 mai 2018</a:t>
            </a:fld>
            <a:endParaRPr lang="fr-FR"/>
          </a:p>
        </p:txBody>
      </p:sp>
      <p:sp>
        <p:nvSpPr>
          <p:cNvPr id="5" name="Footer Placeholder 4">
            <a:extLst>
              <a:ext uri="{FF2B5EF4-FFF2-40B4-BE49-F238E27FC236}">
                <a16:creationId xmlns:a16="http://schemas.microsoft.com/office/drawing/2014/main" id="{4759B28D-6777-4265-907C-2002289D63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60000"/>
                    <a:lumOff val="40000"/>
                  </a:schemeClr>
                </a:solidFill>
              </a:defRPr>
            </a:lvl1pPr>
          </a:lstStyle>
          <a:p>
            <a:r>
              <a:rPr lang="fr-FR"/>
              <a:t>Sam Caddeo - Arthur Prat - Maxime Michel</a:t>
            </a:r>
          </a:p>
        </p:txBody>
      </p:sp>
      <p:sp>
        <p:nvSpPr>
          <p:cNvPr id="6" name="Slide Number Placeholder 5">
            <a:extLst>
              <a:ext uri="{FF2B5EF4-FFF2-40B4-BE49-F238E27FC236}">
                <a16:creationId xmlns:a16="http://schemas.microsoft.com/office/drawing/2014/main" id="{995AE275-2ECF-44A2-93A3-9120918CF9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lumMod val="60000"/>
                    <a:lumOff val="40000"/>
                  </a:schemeClr>
                </a:solidFill>
              </a:defRPr>
            </a:lvl1pPr>
          </a:lstStyle>
          <a:p>
            <a:fld id="{28199CC4-E14D-46D2-8892-87DF96C49442}" type="slidenum">
              <a:rPr lang="fr-FR" smtClean="0"/>
              <a:pPr/>
              <a:t>‹#›</a:t>
            </a:fld>
            <a:endParaRPr lang="fr-FR"/>
          </a:p>
        </p:txBody>
      </p:sp>
    </p:spTree>
    <p:extLst>
      <p:ext uri="{BB962C8B-B14F-4D97-AF65-F5344CB8AC3E}">
        <p14:creationId xmlns:p14="http://schemas.microsoft.com/office/powerpoint/2010/main" val="3563663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slide" Target="slide10.xml"/><Relationship Id="rId3" Type="http://schemas.openxmlformats.org/officeDocument/2006/relationships/slide" Target="slide11.xml"/><Relationship Id="rId7" Type="http://schemas.openxmlformats.org/officeDocument/2006/relationships/slide" Target="slide6.xml"/><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slide" Target="slide9.xml"/><Relationship Id="rId5" Type="http://schemas.openxmlformats.org/officeDocument/2006/relationships/slide" Target="slide3.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slide" Target="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bit.ly/commitsKonnected" TargetMode="Externa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13D3DF37-FDFA-45CA-91B8-23044A836ACF}"/>
              </a:ext>
            </a:extLst>
          </p:cNvPr>
          <p:cNvSpPr>
            <a:spLocks noGrp="1"/>
          </p:cNvSpPr>
          <p:nvPr>
            <p:ph type="subTitle" idx="1"/>
          </p:nvPr>
        </p:nvSpPr>
        <p:spPr/>
        <p:txBody>
          <a:bodyPr/>
          <a:lstStyle/>
          <a:p>
            <a:r>
              <a:rPr lang="en-US">
                <a:latin typeface="Muli Bold" panose="00000800000000000000" pitchFamily="2" charset="0"/>
              </a:rPr>
              <a:t>Projet Web dynamique ING3</a:t>
            </a:r>
          </a:p>
          <a:p>
            <a:r>
              <a:rPr lang="en-US" sz="1580"/>
              <a:t>Sam Caddeo, Arthur Prat et Maxime MICHEL</a:t>
            </a:r>
            <a:endParaRPr lang="fr-FR" sz="1580"/>
          </a:p>
        </p:txBody>
      </p:sp>
      <p:pic>
        <p:nvPicPr>
          <p:cNvPr id="13" name="Picture 12" descr="A picture containing clipart&#10;&#10;Description generated with high confidence">
            <a:extLst>
              <a:ext uri="{FF2B5EF4-FFF2-40B4-BE49-F238E27FC236}">
                <a16:creationId xmlns:a16="http://schemas.microsoft.com/office/drawing/2014/main" id="{551DEFDD-FB06-4666-98BC-37436BEA7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7519" y="2169404"/>
            <a:ext cx="5436962" cy="1354553"/>
          </a:xfrm>
          <a:prstGeom prst="rect">
            <a:avLst/>
          </a:prstGeom>
        </p:spPr>
      </p:pic>
    </p:spTree>
    <p:extLst>
      <p:ext uri="{BB962C8B-B14F-4D97-AF65-F5344CB8AC3E}">
        <p14:creationId xmlns:p14="http://schemas.microsoft.com/office/powerpoint/2010/main" val="3168828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B15F-EDF6-4210-9A05-82434B1B1AFB}"/>
              </a:ext>
            </a:extLst>
          </p:cNvPr>
          <p:cNvSpPr>
            <a:spLocks noGrp="1"/>
          </p:cNvSpPr>
          <p:nvPr>
            <p:ph type="title"/>
          </p:nvPr>
        </p:nvSpPr>
        <p:spPr/>
        <p:txBody>
          <a:bodyPr/>
          <a:lstStyle/>
          <a:p>
            <a:r>
              <a:rPr lang="en-US"/>
              <a:t>Bilan collectif</a:t>
            </a:r>
            <a:endParaRPr lang="fr-FR"/>
          </a:p>
        </p:txBody>
      </p:sp>
      <p:sp>
        <p:nvSpPr>
          <p:cNvPr id="3" name="Content Placeholder 2">
            <a:extLst>
              <a:ext uri="{FF2B5EF4-FFF2-40B4-BE49-F238E27FC236}">
                <a16:creationId xmlns:a16="http://schemas.microsoft.com/office/drawing/2014/main" id="{F2E9ED0C-FAAD-4672-8A47-F80539D0B467}"/>
              </a:ext>
            </a:extLst>
          </p:cNvPr>
          <p:cNvSpPr>
            <a:spLocks noGrp="1"/>
          </p:cNvSpPr>
          <p:nvPr>
            <p:ph idx="1"/>
          </p:nvPr>
        </p:nvSpPr>
        <p:spPr/>
        <p:txBody>
          <a:bodyPr/>
          <a:lstStyle/>
          <a:p>
            <a:endParaRPr lang="fr-FR"/>
          </a:p>
        </p:txBody>
      </p:sp>
      <p:sp>
        <p:nvSpPr>
          <p:cNvPr id="4" name="Footer Placeholder 3">
            <a:extLst>
              <a:ext uri="{FF2B5EF4-FFF2-40B4-BE49-F238E27FC236}">
                <a16:creationId xmlns:a16="http://schemas.microsoft.com/office/drawing/2014/main" id="{757A56C6-C1A4-45D7-8C50-285BDF170173}"/>
              </a:ext>
            </a:extLst>
          </p:cNvPr>
          <p:cNvSpPr>
            <a:spLocks noGrp="1"/>
          </p:cNvSpPr>
          <p:nvPr>
            <p:ph type="ftr" sz="quarter" idx="11"/>
          </p:nvPr>
        </p:nvSpPr>
        <p:spPr/>
        <p:txBody>
          <a:bodyPr/>
          <a:lstStyle/>
          <a:p>
            <a:r>
              <a:rPr lang="fr-FR"/>
              <a:t>Sam Caddeo - Arthur Prat - Maxime Michel</a:t>
            </a:r>
          </a:p>
        </p:txBody>
      </p:sp>
    </p:spTree>
    <p:extLst>
      <p:ext uri="{BB962C8B-B14F-4D97-AF65-F5344CB8AC3E}">
        <p14:creationId xmlns:p14="http://schemas.microsoft.com/office/powerpoint/2010/main" val="2375534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CE300-A1B1-4CBE-815F-D18E46413E02}"/>
              </a:ext>
            </a:extLst>
          </p:cNvPr>
          <p:cNvSpPr>
            <a:spLocks noGrp="1"/>
          </p:cNvSpPr>
          <p:nvPr>
            <p:ph type="title"/>
          </p:nvPr>
        </p:nvSpPr>
        <p:spPr/>
        <p:txBody>
          <a:bodyPr/>
          <a:lstStyle/>
          <a:p>
            <a:r>
              <a:rPr lang="en-US"/>
              <a:t>Sources utilisées</a:t>
            </a:r>
            <a:endParaRPr lang="fr-FR"/>
          </a:p>
        </p:txBody>
      </p:sp>
      <p:sp>
        <p:nvSpPr>
          <p:cNvPr id="3" name="Content Placeholder 2">
            <a:extLst>
              <a:ext uri="{FF2B5EF4-FFF2-40B4-BE49-F238E27FC236}">
                <a16:creationId xmlns:a16="http://schemas.microsoft.com/office/drawing/2014/main" id="{C727A4D6-818E-4B0F-AB93-F25724BB3FE6}"/>
              </a:ext>
            </a:extLst>
          </p:cNvPr>
          <p:cNvSpPr>
            <a:spLocks noGrp="1"/>
          </p:cNvSpPr>
          <p:nvPr>
            <p:ph idx="1"/>
          </p:nvPr>
        </p:nvSpPr>
        <p:spPr/>
        <p:txBody>
          <a:bodyPr numCol="2">
            <a:normAutofit fontScale="92500" lnSpcReduction="10000"/>
          </a:bodyPr>
          <a:lstStyle/>
          <a:p>
            <a:r>
              <a:rPr lang="fr-FR" sz="1000"/>
              <a:t>API des polices, developers.google.com</a:t>
            </a:r>
          </a:p>
          <a:p>
            <a:r>
              <a:rPr lang="fr-FR" sz="1000"/>
              <a:t>Bootstrap examples, getbootstrap.com</a:t>
            </a:r>
          </a:p>
          <a:p>
            <a:r>
              <a:rPr lang="fr-FR" sz="1000"/>
              <a:t>Buzut, buzut.fr</a:t>
            </a:r>
          </a:p>
          <a:p>
            <a:r>
              <a:rPr lang="fr-FR" sz="1000"/>
              <a:t>CSS-tricks, css-tricks.com</a:t>
            </a:r>
          </a:p>
          <a:p>
            <a:r>
              <a:rPr lang="fr-FR" sz="1000"/>
              <a:t>codrops, tympanus.net/codrops</a:t>
            </a:r>
          </a:p>
          <a:p>
            <a:r>
              <a:rPr lang="fr-FR" sz="1000"/>
              <a:t>colorlib., colorlib.com</a:t>
            </a:r>
          </a:p>
          <a:p>
            <a:r>
              <a:rPr lang="fr-FR" sz="1000"/>
              <a:t>Comment ça marche ?, www.commentcamarche.com</a:t>
            </a:r>
          </a:p>
          <a:p>
            <a:r>
              <a:rPr lang="fr-FR" sz="1000"/>
              <a:t>ComputerHope, computerhope.com</a:t>
            </a:r>
          </a:p>
          <a:p>
            <a:r>
              <a:rPr lang="fr-FR" sz="1000"/>
              <a:t>DaniWeb, www.daniweb.com</a:t>
            </a:r>
          </a:p>
          <a:p>
            <a:r>
              <a:rPr lang="fr-FR" sz="1000"/>
              <a:t>ECE Paris, www.ece.fr</a:t>
            </a:r>
          </a:p>
          <a:p>
            <a:r>
              <a:rPr lang="fr-FR" sz="1000"/>
              <a:t>Form.Guide Your HTML Form Resource, form.guide</a:t>
            </a:r>
          </a:p>
          <a:p>
            <a:r>
              <a:rPr lang="fr-FR" sz="1000"/>
              <a:t>GrizzlyWeb, www.grizzlyweb.com</a:t>
            </a:r>
          </a:p>
          <a:p>
            <a:r>
              <a:rPr lang="fr-FR" sz="1000"/>
              <a:t>Hardware.fr, forum.hardware.fr</a:t>
            </a:r>
          </a:p>
          <a:p>
            <a:r>
              <a:rPr lang="fr-FR" sz="1000"/>
              <a:t>HtmlGoodies, htmlgoodies.com</a:t>
            </a:r>
          </a:p>
          <a:p>
            <a:r>
              <a:rPr lang="fr-FR" sz="1000"/>
              <a:t>Interneting is Hard, internetingishard.com</a:t>
            </a:r>
          </a:p>
          <a:p>
            <a:r>
              <a:rPr lang="fr-FR" sz="1000"/>
              <a:t>M. Beaussier - Developpez.com, beaussier.developpez.com</a:t>
            </a:r>
          </a:p>
          <a:p>
            <a:r>
              <a:rPr lang="fr-FR" sz="1000"/>
              <a:t>MDN web docs, developer.mozilla.org</a:t>
            </a:r>
          </a:p>
          <a:p>
            <a:r>
              <a:rPr lang="fr-FR" sz="1000"/>
              <a:t>Manuel Php, www.manuelphp.com</a:t>
            </a:r>
          </a:p>
          <a:p>
            <a:r>
              <a:rPr lang="fr-FR" sz="1000"/>
              <a:t>Nimish Prabhu, nimishprabhu.com</a:t>
            </a:r>
          </a:p>
          <a:p>
            <a:r>
              <a:rPr lang="fr-FR" sz="1000"/>
              <a:t>OpenClassrooms, openclassrooms.com</a:t>
            </a:r>
          </a:p>
          <a:p>
            <a:r>
              <a:rPr lang="fr-FR" sz="1000"/>
              <a:t>PHP France, forum.phpfrance.com</a:t>
            </a:r>
          </a:p>
          <a:p>
            <a:r>
              <a:rPr lang="fr-FR" sz="1000"/>
              <a:t>PHP, php.net</a:t>
            </a:r>
          </a:p>
          <a:p>
            <a:r>
              <a:rPr lang="fr-FR" sz="1000"/>
              <a:t>Polices (Muli), fonts.google.com</a:t>
            </a:r>
          </a:p>
          <a:p>
            <a:r>
              <a:rPr lang="fr-FR" sz="1000"/>
              <a:t>Quora, www.quora.com</a:t>
            </a:r>
          </a:p>
          <a:p>
            <a:r>
              <a:rPr lang="fr-FR" sz="1000"/>
              <a:t>Solidystated, solidystated.com</a:t>
            </a:r>
          </a:p>
          <a:p>
            <a:r>
              <a:rPr lang="fr-FR" sz="1000"/>
              <a:t>StackOverflow, stackoverflow.com</a:t>
            </a:r>
          </a:p>
          <a:p>
            <a:r>
              <a:rPr lang="fr-FR" sz="1000"/>
              <a:t>Team Treehouse, teamtreehouse.com</a:t>
            </a:r>
          </a:p>
          <a:p>
            <a:r>
              <a:rPr lang="fr-FR" sz="1000"/>
              <a:t>Technologies de formation et apprentissage de l'université de Genève, tecfa.unige.ch</a:t>
            </a:r>
          </a:p>
          <a:p>
            <a:r>
              <a:rPr lang="fr-FR" sz="1000"/>
              <a:t>TeemoWeb, teemoweb.blogspot.fr</a:t>
            </a:r>
          </a:p>
          <a:p>
            <a:r>
              <a:rPr lang="fr-FR" sz="1000"/>
              <a:t>Tutorials Point, tutorialspoint.com</a:t>
            </a:r>
          </a:p>
          <a:p>
            <a:r>
              <a:rPr lang="fr-FR" sz="1000"/>
              <a:t>W3school, w3schools.com</a:t>
            </a:r>
          </a:p>
          <a:p>
            <a:r>
              <a:rPr lang="fr-FR" sz="1000"/>
              <a:t>WebKit, webkit.org</a:t>
            </a:r>
          </a:p>
          <a:p>
            <a:r>
              <a:rPr lang="fr-FR" sz="1000"/>
              <a:t>WebRankingInfo, www.webrankinginfo.com</a:t>
            </a:r>
          </a:p>
          <a:p>
            <a:r>
              <a:rPr lang="fr-FR" sz="1000"/>
              <a:t>WikiBooks, fr.wikibooks.org</a:t>
            </a:r>
          </a:p>
          <a:p>
            <a:r>
              <a:rPr lang="fr-FR" sz="1000"/>
              <a:t>wikiHow, fr.wikihow.com</a:t>
            </a:r>
          </a:p>
        </p:txBody>
      </p:sp>
      <p:sp>
        <p:nvSpPr>
          <p:cNvPr id="7" name="Footer Placeholder 6">
            <a:extLst>
              <a:ext uri="{FF2B5EF4-FFF2-40B4-BE49-F238E27FC236}">
                <a16:creationId xmlns:a16="http://schemas.microsoft.com/office/drawing/2014/main" id="{1B23A150-78D9-4D79-A44B-B4E1DFB2210B}"/>
              </a:ext>
            </a:extLst>
          </p:cNvPr>
          <p:cNvSpPr>
            <a:spLocks noGrp="1"/>
          </p:cNvSpPr>
          <p:nvPr>
            <p:ph type="ftr" sz="quarter" idx="11"/>
          </p:nvPr>
        </p:nvSpPr>
        <p:spPr/>
        <p:txBody>
          <a:bodyPr/>
          <a:lstStyle/>
          <a:p>
            <a:r>
              <a:rPr lang="fr-FR"/>
              <a:t>Sam Caddeo - Arthur Prat - Maxime Michel</a:t>
            </a:r>
          </a:p>
        </p:txBody>
      </p:sp>
    </p:spTree>
    <p:extLst>
      <p:ext uri="{BB962C8B-B14F-4D97-AF65-F5344CB8AC3E}">
        <p14:creationId xmlns:p14="http://schemas.microsoft.com/office/powerpoint/2010/main" val="234290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E60CB-0E25-42D8-9BE0-E42776D5978A}"/>
              </a:ext>
            </a:extLst>
          </p:cNvPr>
          <p:cNvSpPr>
            <a:spLocks noGrp="1"/>
          </p:cNvSpPr>
          <p:nvPr>
            <p:ph type="title"/>
          </p:nvPr>
        </p:nvSpPr>
        <p:spPr/>
        <p:txBody>
          <a:bodyPr/>
          <a:lstStyle/>
          <a:p>
            <a:r>
              <a:rPr lang="en-US"/>
              <a:t>Sommaire</a:t>
            </a:r>
            <a:endParaRPr lang="fr-FR"/>
          </a:p>
        </p:txBody>
      </p:sp>
      <p:sp>
        <p:nvSpPr>
          <p:cNvPr id="4" name="Footer Placeholder 3">
            <a:extLst>
              <a:ext uri="{FF2B5EF4-FFF2-40B4-BE49-F238E27FC236}">
                <a16:creationId xmlns:a16="http://schemas.microsoft.com/office/drawing/2014/main" id="{4BD13B6D-BC1A-4C05-B147-B75A305ED7F6}"/>
              </a:ext>
            </a:extLst>
          </p:cNvPr>
          <p:cNvSpPr>
            <a:spLocks noGrp="1"/>
          </p:cNvSpPr>
          <p:nvPr>
            <p:ph type="ftr" sz="quarter" idx="11"/>
          </p:nvPr>
        </p:nvSpPr>
        <p:spPr/>
        <p:txBody>
          <a:bodyPr/>
          <a:lstStyle/>
          <a:p>
            <a:r>
              <a:rPr lang="fr-FR"/>
              <a:t>Sam Caddeo - Arthur Prat - Maxime Michel</a:t>
            </a:r>
          </a:p>
        </p:txBody>
      </p:sp>
      <mc:AlternateContent xmlns:mc="http://schemas.openxmlformats.org/markup-compatibility/2006">
        <mc:Choice xmlns:pslz="http://schemas.microsoft.com/office/powerpoint/2016/slidezoom" Requires="pslz">
          <p:graphicFrame>
            <p:nvGraphicFramePr>
              <p:cNvPr id="6" name="Slide Zoom 5">
                <a:extLst>
                  <a:ext uri="{FF2B5EF4-FFF2-40B4-BE49-F238E27FC236}">
                    <a16:creationId xmlns:a16="http://schemas.microsoft.com/office/drawing/2014/main" id="{052C4D8B-7E64-4188-A315-C8C81B16DB16}"/>
                  </a:ext>
                </a:extLst>
              </p:cNvPr>
              <p:cNvGraphicFramePr>
                <a:graphicFrameLocks noChangeAspect="1"/>
              </p:cNvGraphicFramePr>
              <p:nvPr>
                <p:extLst>
                  <p:ext uri="{D42A27DB-BD31-4B8C-83A1-F6EECF244321}">
                    <p14:modId xmlns:p14="http://schemas.microsoft.com/office/powerpoint/2010/main" val="1158169504"/>
                  </p:ext>
                </p:extLst>
              </p:nvPr>
            </p:nvGraphicFramePr>
            <p:xfrm>
              <a:off x="8305800" y="4462463"/>
              <a:ext cx="3048000" cy="1714500"/>
            </p:xfrm>
            <a:graphic>
              <a:graphicData uri="http://schemas.microsoft.com/office/powerpoint/2016/slidezoom">
                <pslz:sldZm>
                  <pslz:sldZmObj sldId="257" cId="234290303">
                    <pslz:zmPr id="{4C392F78-1352-46B8-BB70-DD8619440BF8}"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6" name="Slide Zoom 5">
                <a:hlinkClick r:id="rId3" action="ppaction://hlinksldjump"/>
                <a:extLst>
                  <a:ext uri="{FF2B5EF4-FFF2-40B4-BE49-F238E27FC236}">
                    <a16:creationId xmlns:a16="http://schemas.microsoft.com/office/drawing/2014/main" id="{052C4D8B-7E64-4188-A315-C8C81B16DB16}"/>
                  </a:ext>
                </a:extLst>
              </p:cNvPr>
              <p:cNvPicPr>
                <a:picLocks noGrp="1" noRot="1" noChangeAspect="1" noMove="1" noResize="1" noEditPoints="1" noAdjustHandles="1" noChangeArrowheads="1" noChangeShapeType="1"/>
              </p:cNvPicPr>
              <p:nvPr/>
            </p:nvPicPr>
            <p:blipFill>
              <a:blip r:embed="rId2"/>
              <a:stretch>
                <a:fillRect/>
              </a:stretch>
            </p:blipFill>
            <p:spPr>
              <a:xfrm>
                <a:off x="8305800" y="4462463"/>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8" name="Slide Zoom 7">
                <a:extLst>
                  <a:ext uri="{FF2B5EF4-FFF2-40B4-BE49-F238E27FC236}">
                    <a16:creationId xmlns:a16="http://schemas.microsoft.com/office/drawing/2014/main" id="{242FA174-F392-4D0B-B02D-41D6B313259E}"/>
                  </a:ext>
                </a:extLst>
              </p:cNvPr>
              <p:cNvGraphicFramePr>
                <a:graphicFrameLocks noChangeAspect="1"/>
              </p:cNvGraphicFramePr>
              <p:nvPr>
                <p:extLst>
                  <p:ext uri="{D42A27DB-BD31-4B8C-83A1-F6EECF244321}">
                    <p14:modId xmlns:p14="http://schemas.microsoft.com/office/powerpoint/2010/main" val="2581652249"/>
                  </p:ext>
                </p:extLst>
              </p:nvPr>
            </p:nvGraphicFramePr>
            <p:xfrm>
              <a:off x="838200" y="1825625"/>
              <a:ext cx="3048000" cy="1714500"/>
            </p:xfrm>
            <a:graphic>
              <a:graphicData uri="http://schemas.microsoft.com/office/powerpoint/2016/slidezoom">
                <pslz:sldZm>
                  <pslz:sldZmObj sldId="259" cId="699974462">
                    <pslz:zmPr id="{D826CF20-3C46-48F6-8902-7FD040FA99BE}"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8" name="Slide Zoom 7">
                <a:hlinkClick r:id="rId5" action="ppaction://hlinksldjump"/>
                <a:extLst>
                  <a:ext uri="{FF2B5EF4-FFF2-40B4-BE49-F238E27FC236}">
                    <a16:creationId xmlns:a16="http://schemas.microsoft.com/office/drawing/2014/main" id="{242FA174-F392-4D0B-B02D-41D6B313259E}"/>
                  </a:ext>
                </a:extLst>
              </p:cNvPr>
              <p:cNvPicPr>
                <a:picLocks noGrp="1" noRot="1" noChangeAspect="1" noMove="1" noResize="1" noEditPoints="1" noAdjustHandles="1" noChangeArrowheads="1" noChangeShapeType="1"/>
              </p:cNvPicPr>
              <p:nvPr/>
            </p:nvPicPr>
            <p:blipFill>
              <a:blip r:embed="rId4"/>
              <a:stretch>
                <a:fillRect/>
              </a:stretch>
            </p:blipFill>
            <p:spPr>
              <a:xfrm>
                <a:off x="838200" y="1825625"/>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68E98E0C-3CA0-4B64-8736-4E9C7F5F011A}"/>
                  </a:ext>
                </a:extLst>
              </p:cNvPr>
              <p:cNvGraphicFramePr>
                <a:graphicFrameLocks noChangeAspect="1"/>
              </p:cNvGraphicFramePr>
              <p:nvPr>
                <p:extLst>
                  <p:ext uri="{D42A27DB-BD31-4B8C-83A1-F6EECF244321}">
                    <p14:modId xmlns:p14="http://schemas.microsoft.com/office/powerpoint/2010/main" val="2631950526"/>
                  </p:ext>
                </p:extLst>
              </p:nvPr>
            </p:nvGraphicFramePr>
            <p:xfrm>
              <a:off x="4572000" y="1825625"/>
              <a:ext cx="3048000" cy="1714500"/>
            </p:xfrm>
            <a:graphic>
              <a:graphicData uri="http://schemas.microsoft.com/office/powerpoint/2016/slidezoom">
                <pslz:sldZm>
                  <pslz:sldZmObj sldId="262" cId="1971844308">
                    <pslz:zmPr id="{9230B04A-FA87-4AB6-9375-34B8F321C79D}"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0" name="Slide Zoom 9">
                <a:hlinkClick r:id="rId7" action="ppaction://hlinksldjump"/>
                <a:extLst>
                  <a:ext uri="{FF2B5EF4-FFF2-40B4-BE49-F238E27FC236}">
                    <a16:creationId xmlns:a16="http://schemas.microsoft.com/office/drawing/2014/main" id="{68E98E0C-3CA0-4B64-8736-4E9C7F5F011A}"/>
                  </a:ext>
                </a:extLst>
              </p:cNvPr>
              <p:cNvPicPr>
                <a:picLocks noGrp="1" noRot="1" noChangeAspect="1" noMove="1" noResize="1" noEditPoints="1" noAdjustHandles="1" noChangeArrowheads="1" noChangeShapeType="1"/>
              </p:cNvPicPr>
              <p:nvPr/>
            </p:nvPicPr>
            <p:blipFill>
              <a:blip r:embed="rId6"/>
              <a:stretch>
                <a:fillRect/>
              </a:stretch>
            </p:blipFill>
            <p:spPr>
              <a:xfrm>
                <a:off x="4572000" y="1825625"/>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31438D25-BC93-49E5-8AF8-650F96594AF8}"/>
                  </a:ext>
                </a:extLst>
              </p:cNvPr>
              <p:cNvGraphicFramePr>
                <a:graphicFrameLocks noChangeAspect="1"/>
              </p:cNvGraphicFramePr>
              <p:nvPr>
                <p:extLst>
                  <p:ext uri="{D42A27DB-BD31-4B8C-83A1-F6EECF244321}">
                    <p14:modId xmlns:p14="http://schemas.microsoft.com/office/powerpoint/2010/main" val="1564339890"/>
                  </p:ext>
                </p:extLst>
              </p:nvPr>
            </p:nvGraphicFramePr>
            <p:xfrm>
              <a:off x="8305800" y="1823245"/>
              <a:ext cx="3048000" cy="1714500"/>
            </p:xfrm>
            <a:graphic>
              <a:graphicData uri="http://schemas.microsoft.com/office/powerpoint/2016/slidezoom">
                <pslz:sldZm>
                  <pslz:sldZmObj sldId="264" cId="2757377778">
                    <pslz:zmPr id="{A9F7676F-6D42-49F2-AF05-551590923AB1}"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2" name="Slide Zoom 11">
                <a:hlinkClick r:id="rId9" action="ppaction://hlinksldjump"/>
                <a:extLst>
                  <a:ext uri="{FF2B5EF4-FFF2-40B4-BE49-F238E27FC236}">
                    <a16:creationId xmlns:a16="http://schemas.microsoft.com/office/drawing/2014/main" id="{31438D25-BC93-49E5-8AF8-650F96594AF8}"/>
                  </a:ext>
                </a:extLst>
              </p:cNvPr>
              <p:cNvPicPr>
                <a:picLocks noGrp="1" noRot="1" noChangeAspect="1" noMove="1" noResize="1" noEditPoints="1" noAdjustHandles="1" noChangeArrowheads="1" noChangeShapeType="1"/>
              </p:cNvPicPr>
              <p:nvPr/>
            </p:nvPicPr>
            <p:blipFill>
              <a:blip r:embed="rId8"/>
              <a:stretch>
                <a:fillRect/>
              </a:stretch>
            </p:blipFill>
            <p:spPr>
              <a:xfrm>
                <a:off x="8305800" y="1823245"/>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4" name="Slide Zoom 13">
                <a:extLst>
                  <a:ext uri="{FF2B5EF4-FFF2-40B4-BE49-F238E27FC236}">
                    <a16:creationId xmlns:a16="http://schemas.microsoft.com/office/drawing/2014/main" id="{C9668999-D1F2-472D-A1EF-875E8443D650}"/>
                  </a:ext>
                </a:extLst>
              </p:cNvPr>
              <p:cNvGraphicFramePr>
                <a:graphicFrameLocks noChangeAspect="1"/>
              </p:cNvGraphicFramePr>
              <p:nvPr>
                <p:extLst>
                  <p:ext uri="{D42A27DB-BD31-4B8C-83A1-F6EECF244321}">
                    <p14:modId xmlns:p14="http://schemas.microsoft.com/office/powerpoint/2010/main" val="765351312"/>
                  </p:ext>
                </p:extLst>
              </p:nvPr>
            </p:nvGraphicFramePr>
            <p:xfrm>
              <a:off x="838200" y="4462463"/>
              <a:ext cx="3048000" cy="1714500"/>
            </p:xfrm>
            <a:graphic>
              <a:graphicData uri="http://schemas.microsoft.com/office/powerpoint/2016/slidezoom">
                <pslz:sldZm>
                  <pslz:sldZmObj sldId="265" cId="3063974107">
                    <pslz:zmPr id="{D7220BA5-864F-470D-B101-1C8696094117}"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4" name="Slide Zoom 13">
                <a:hlinkClick r:id="rId11" action="ppaction://hlinksldjump"/>
                <a:extLst>
                  <a:ext uri="{FF2B5EF4-FFF2-40B4-BE49-F238E27FC236}">
                    <a16:creationId xmlns:a16="http://schemas.microsoft.com/office/drawing/2014/main" id="{C9668999-D1F2-472D-A1EF-875E8443D650}"/>
                  </a:ext>
                </a:extLst>
              </p:cNvPr>
              <p:cNvPicPr>
                <a:picLocks noGrp="1" noRot="1" noChangeAspect="1" noMove="1" noResize="1" noEditPoints="1" noAdjustHandles="1" noChangeArrowheads="1" noChangeShapeType="1"/>
              </p:cNvPicPr>
              <p:nvPr/>
            </p:nvPicPr>
            <p:blipFill>
              <a:blip r:embed="rId10"/>
              <a:stretch>
                <a:fillRect/>
              </a:stretch>
            </p:blipFill>
            <p:spPr>
              <a:xfrm>
                <a:off x="838200" y="4462463"/>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6" name="Slide Zoom 15">
                <a:extLst>
                  <a:ext uri="{FF2B5EF4-FFF2-40B4-BE49-F238E27FC236}">
                    <a16:creationId xmlns:a16="http://schemas.microsoft.com/office/drawing/2014/main" id="{853C5504-CEFD-4F84-B294-67F874AE819A}"/>
                  </a:ext>
                </a:extLst>
              </p:cNvPr>
              <p:cNvGraphicFramePr>
                <a:graphicFrameLocks noChangeAspect="1"/>
              </p:cNvGraphicFramePr>
              <p:nvPr>
                <p:extLst>
                  <p:ext uri="{D42A27DB-BD31-4B8C-83A1-F6EECF244321}">
                    <p14:modId xmlns:p14="http://schemas.microsoft.com/office/powerpoint/2010/main" val="1016472570"/>
                  </p:ext>
                </p:extLst>
              </p:nvPr>
            </p:nvGraphicFramePr>
            <p:xfrm>
              <a:off x="4572000" y="4462463"/>
              <a:ext cx="3048000" cy="1714500"/>
            </p:xfrm>
            <a:graphic>
              <a:graphicData uri="http://schemas.microsoft.com/office/powerpoint/2016/slidezoom">
                <pslz:sldZm>
                  <pslz:sldZmObj sldId="266" cId="2375534347">
                    <pslz:zmPr id="{EF9A157B-63A0-4CDC-8CE4-9B1A16324D71}" returnToParent="0"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6" name="Slide Zoom 15">
                <a:hlinkClick r:id="rId13" action="ppaction://hlinksldjump"/>
                <a:extLst>
                  <a:ext uri="{FF2B5EF4-FFF2-40B4-BE49-F238E27FC236}">
                    <a16:creationId xmlns:a16="http://schemas.microsoft.com/office/drawing/2014/main" id="{853C5504-CEFD-4F84-B294-67F874AE819A}"/>
                  </a:ext>
                </a:extLst>
              </p:cNvPr>
              <p:cNvPicPr>
                <a:picLocks noGrp="1" noRot="1" noChangeAspect="1" noMove="1" noResize="1" noEditPoints="1" noAdjustHandles="1" noChangeArrowheads="1" noChangeShapeType="1"/>
              </p:cNvPicPr>
              <p:nvPr/>
            </p:nvPicPr>
            <p:blipFill>
              <a:blip r:embed="rId12"/>
              <a:stretch>
                <a:fillRect/>
              </a:stretch>
            </p:blipFill>
            <p:spPr>
              <a:xfrm>
                <a:off x="4572000" y="4462463"/>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951545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F941-5C36-4F61-A954-832743D6B664}"/>
              </a:ext>
            </a:extLst>
          </p:cNvPr>
          <p:cNvSpPr>
            <a:spLocks noGrp="1"/>
          </p:cNvSpPr>
          <p:nvPr>
            <p:ph type="title"/>
          </p:nvPr>
        </p:nvSpPr>
        <p:spPr/>
        <p:txBody>
          <a:bodyPr/>
          <a:lstStyle/>
          <a:p>
            <a:r>
              <a:rPr lang="en-US"/>
              <a:t>Conception du back-end</a:t>
            </a:r>
            <a:endParaRPr lang="fr-FR"/>
          </a:p>
        </p:txBody>
      </p:sp>
      <p:sp>
        <p:nvSpPr>
          <p:cNvPr id="3" name="Content Placeholder 2">
            <a:extLst>
              <a:ext uri="{FF2B5EF4-FFF2-40B4-BE49-F238E27FC236}">
                <a16:creationId xmlns:a16="http://schemas.microsoft.com/office/drawing/2014/main" id="{45903CEE-CD00-46CF-90CE-9784365C69B9}"/>
              </a:ext>
            </a:extLst>
          </p:cNvPr>
          <p:cNvSpPr>
            <a:spLocks noGrp="1"/>
          </p:cNvSpPr>
          <p:nvPr>
            <p:ph idx="1"/>
          </p:nvPr>
        </p:nvSpPr>
        <p:spPr/>
        <p:txBody>
          <a:bodyPr/>
          <a:lstStyle/>
          <a:p>
            <a:endParaRPr lang="fr-FR"/>
          </a:p>
        </p:txBody>
      </p:sp>
      <p:sp>
        <p:nvSpPr>
          <p:cNvPr id="4" name="Footer Placeholder 3">
            <a:extLst>
              <a:ext uri="{FF2B5EF4-FFF2-40B4-BE49-F238E27FC236}">
                <a16:creationId xmlns:a16="http://schemas.microsoft.com/office/drawing/2014/main" id="{D8D0BF70-3509-44F5-841C-EADA19F55487}"/>
              </a:ext>
            </a:extLst>
          </p:cNvPr>
          <p:cNvSpPr>
            <a:spLocks noGrp="1"/>
          </p:cNvSpPr>
          <p:nvPr>
            <p:ph type="ftr" sz="quarter" idx="11"/>
          </p:nvPr>
        </p:nvSpPr>
        <p:spPr/>
        <p:txBody>
          <a:bodyPr/>
          <a:lstStyle/>
          <a:p>
            <a:r>
              <a:rPr lang="fr-FR"/>
              <a:t>Sam Caddeo - Arthur Prat - Maxime Michel</a:t>
            </a:r>
          </a:p>
        </p:txBody>
      </p:sp>
    </p:spTree>
    <p:extLst>
      <p:ext uri="{BB962C8B-B14F-4D97-AF65-F5344CB8AC3E}">
        <p14:creationId xmlns:p14="http://schemas.microsoft.com/office/powerpoint/2010/main" val="699974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F941-5C36-4F61-A954-832743D6B664}"/>
              </a:ext>
            </a:extLst>
          </p:cNvPr>
          <p:cNvSpPr>
            <a:spLocks noGrp="1"/>
          </p:cNvSpPr>
          <p:nvPr>
            <p:ph type="title"/>
          </p:nvPr>
        </p:nvSpPr>
        <p:spPr/>
        <p:txBody>
          <a:bodyPr/>
          <a:lstStyle/>
          <a:p>
            <a:r>
              <a:rPr lang="en-US"/>
              <a:t>Conception du back-end</a:t>
            </a:r>
            <a:endParaRPr lang="fr-FR"/>
          </a:p>
        </p:txBody>
      </p:sp>
      <p:sp>
        <p:nvSpPr>
          <p:cNvPr id="3" name="Content Placeholder 2">
            <a:extLst>
              <a:ext uri="{FF2B5EF4-FFF2-40B4-BE49-F238E27FC236}">
                <a16:creationId xmlns:a16="http://schemas.microsoft.com/office/drawing/2014/main" id="{45903CEE-CD00-46CF-90CE-9784365C69B9}"/>
              </a:ext>
            </a:extLst>
          </p:cNvPr>
          <p:cNvSpPr>
            <a:spLocks noGrp="1"/>
          </p:cNvSpPr>
          <p:nvPr>
            <p:ph idx="1"/>
          </p:nvPr>
        </p:nvSpPr>
        <p:spPr/>
        <p:txBody>
          <a:bodyPr/>
          <a:lstStyle/>
          <a:p>
            <a:endParaRPr lang="fr-FR"/>
          </a:p>
        </p:txBody>
      </p:sp>
      <p:sp>
        <p:nvSpPr>
          <p:cNvPr id="4" name="Footer Placeholder 3">
            <a:extLst>
              <a:ext uri="{FF2B5EF4-FFF2-40B4-BE49-F238E27FC236}">
                <a16:creationId xmlns:a16="http://schemas.microsoft.com/office/drawing/2014/main" id="{D8D0BF70-3509-44F5-841C-EADA19F55487}"/>
              </a:ext>
            </a:extLst>
          </p:cNvPr>
          <p:cNvSpPr>
            <a:spLocks noGrp="1"/>
          </p:cNvSpPr>
          <p:nvPr>
            <p:ph type="ftr" sz="quarter" idx="11"/>
          </p:nvPr>
        </p:nvSpPr>
        <p:spPr/>
        <p:txBody>
          <a:bodyPr/>
          <a:lstStyle/>
          <a:p>
            <a:r>
              <a:rPr lang="fr-FR"/>
              <a:t>Sam Caddeo - Arthur Prat - Maxime Michel</a:t>
            </a:r>
          </a:p>
        </p:txBody>
      </p:sp>
    </p:spTree>
    <p:extLst>
      <p:ext uri="{BB962C8B-B14F-4D97-AF65-F5344CB8AC3E}">
        <p14:creationId xmlns:p14="http://schemas.microsoft.com/office/powerpoint/2010/main" val="3123553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F941-5C36-4F61-A954-832743D6B664}"/>
              </a:ext>
            </a:extLst>
          </p:cNvPr>
          <p:cNvSpPr>
            <a:spLocks noGrp="1"/>
          </p:cNvSpPr>
          <p:nvPr>
            <p:ph type="title"/>
          </p:nvPr>
        </p:nvSpPr>
        <p:spPr/>
        <p:txBody>
          <a:bodyPr/>
          <a:lstStyle/>
          <a:p>
            <a:r>
              <a:rPr lang="en-US"/>
              <a:t>Conception du front-end</a:t>
            </a:r>
            <a:endParaRPr lang="fr-FR"/>
          </a:p>
        </p:txBody>
      </p:sp>
      <p:sp>
        <p:nvSpPr>
          <p:cNvPr id="3" name="Content Placeholder 2">
            <a:extLst>
              <a:ext uri="{FF2B5EF4-FFF2-40B4-BE49-F238E27FC236}">
                <a16:creationId xmlns:a16="http://schemas.microsoft.com/office/drawing/2014/main" id="{45903CEE-CD00-46CF-90CE-9784365C69B9}"/>
              </a:ext>
            </a:extLst>
          </p:cNvPr>
          <p:cNvSpPr>
            <a:spLocks noGrp="1"/>
          </p:cNvSpPr>
          <p:nvPr>
            <p:ph idx="1"/>
          </p:nvPr>
        </p:nvSpPr>
        <p:spPr/>
        <p:txBody>
          <a:bodyPr/>
          <a:lstStyle/>
          <a:p>
            <a:endParaRPr lang="fr-FR"/>
          </a:p>
        </p:txBody>
      </p:sp>
      <p:sp>
        <p:nvSpPr>
          <p:cNvPr id="4" name="Footer Placeholder 3">
            <a:extLst>
              <a:ext uri="{FF2B5EF4-FFF2-40B4-BE49-F238E27FC236}">
                <a16:creationId xmlns:a16="http://schemas.microsoft.com/office/drawing/2014/main" id="{D8D0BF70-3509-44F5-841C-EADA19F55487}"/>
              </a:ext>
            </a:extLst>
          </p:cNvPr>
          <p:cNvSpPr>
            <a:spLocks noGrp="1"/>
          </p:cNvSpPr>
          <p:nvPr>
            <p:ph type="ftr" sz="quarter" idx="11"/>
          </p:nvPr>
        </p:nvSpPr>
        <p:spPr/>
        <p:txBody>
          <a:bodyPr/>
          <a:lstStyle/>
          <a:p>
            <a:r>
              <a:rPr lang="fr-FR"/>
              <a:t>Sam Caddeo - Arthur Prat - Maxime Michel</a:t>
            </a:r>
          </a:p>
        </p:txBody>
      </p:sp>
    </p:spTree>
    <p:extLst>
      <p:ext uri="{BB962C8B-B14F-4D97-AF65-F5344CB8AC3E}">
        <p14:creationId xmlns:p14="http://schemas.microsoft.com/office/powerpoint/2010/main" val="762525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F941-5C36-4F61-A954-832743D6B664}"/>
              </a:ext>
            </a:extLst>
          </p:cNvPr>
          <p:cNvSpPr>
            <a:spLocks noGrp="1"/>
          </p:cNvSpPr>
          <p:nvPr>
            <p:ph type="title"/>
          </p:nvPr>
        </p:nvSpPr>
        <p:spPr/>
        <p:txBody>
          <a:bodyPr/>
          <a:lstStyle/>
          <a:p>
            <a:r>
              <a:rPr lang="en-US"/>
              <a:t>Conception du front-end</a:t>
            </a:r>
            <a:endParaRPr lang="fr-FR"/>
          </a:p>
        </p:txBody>
      </p:sp>
      <p:sp>
        <p:nvSpPr>
          <p:cNvPr id="3" name="Content Placeholder 2">
            <a:extLst>
              <a:ext uri="{FF2B5EF4-FFF2-40B4-BE49-F238E27FC236}">
                <a16:creationId xmlns:a16="http://schemas.microsoft.com/office/drawing/2014/main" id="{45903CEE-CD00-46CF-90CE-9784365C69B9}"/>
              </a:ext>
            </a:extLst>
          </p:cNvPr>
          <p:cNvSpPr>
            <a:spLocks noGrp="1"/>
          </p:cNvSpPr>
          <p:nvPr>
            <p:ph idx="1"/>
          </p:nvPr>
        </p:nvSpPr>
        <p:spPr/>
        <p:txBody>
          <a:bodyPr/>
          <a:lstStyle/>
          <a:p>
            <a:endParaRPr lang="fr-FR"/>
          </a:p>
        </p:txBody>
      </p:sp>
      <p:sp>
        <p:nvSpPr>
          <p:cNvPr id="4" name="Footer Placeholder 3">
            <a:extLst>
              <a:ext uri="{FF2B5EF4-FFF2-40B4-BE49-F238E27FC236}">
                <a16:creationId xmlns:a16="http://schemas.microsoft.com/office/drawing/2014/main" id="{D8D0BF70-3509-44F5-841C-EADA19F55487}"/>
              </a:ext>
            </a:extLst>
          </p:cNvPr>
          <p:cNvSpPr>
            <a:spLocks noGrp="1"/>
          </p:cNvSpPr>
          <p:nvPr>
            <p:ph type="ftr" sz="quarter" idx="11"/>
          </p:nvPr>
        </p:nvSpPr>
        <p:spPr/>
        <p:txBody>
          <a:bodyPr/>
          <a:lstStyle/>
          <a:p>
            <a:r>
              <a:rPr lang="fr-FR"/>
              <a:t>Sam Caddeo - Arthur Prat - Maxime Michel</a:t>
            </a:r>
          </a:p>
        </p:txBody>
      </p:sp>
    </p:spTree>
    <p:extLst>
      <p:ext uri="{BB962C8B-B14F-4D97-AF65-F5344CB8AC3E}">
        <p14:creationId xmlns:p14="http://schemas.microsoft.com/office/powerpoint/2010/main" val="1971844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F941-5C36-4F61-A954-832743D6B664}"/>
              </a:ext>
            </a:extLst>
          </p:cNvPr>
          <p:cNvSpPr>
            <a:spLocks noGrp="1"/>
          </p:cNvSpPr>
          <p:nvPr>
            <p:ph type="title"/>
          </p:nvPr>
        </p:nvSpPr>
        <p:spPr/>
        <p:txBody>
          <a:bodyPr/>
          <a:lstStyle/>
          <a:p>
            <a:r>
              <a:rPr lang="en-US"/>
              <a:t>Conception du front-end</a:t>
            </a:r>
            <a:endParaRPr lang="fr-FR"/>
          </a:p>
        </p:txBody>
      </p:sp>
      <p:sp>
        <p:nvSpPr>
          <p:cNvPr id="3" name="Content Placeholder 2">
            <a:extLst>
              <a:ext uri="{FF2B5EF4-FFF2-40B4-BE49-F238E27FC236}">
                <a16:creationId xmlns:a16="http://schemas.microsoft.com/office/drawing/2014/main" id="{45903CEE-CD00-46CF-90CE-9784365C69B9}"/>
              </a:ext>
            </a:extLst>
          </p:cNvPr>
          <p:cNvSpPr>
            <a:spLocks noGrp="1"/>
          </p:cNvSpPr>
          <p:nvPr>
            <p:ph idx="1"/>
          </p:nvPr>
        </p:nvSpPr>
        <p:spPr/>
        <p:txBody>
          <a:bodyPr/>
          <a:lstStyle/>
          <a:p>
            <a:endParaRPr lang="fr-FR"/>
          </a:p>
        </p:txBody>
      </p:sp>
      <p:sp>
        <p:nvSpPr>
          <p:cNvPr id="4" name="Footer Placeholder 3">
            <a:extLst>
              <a:ext uri="{FF2B5EF4-FFF2-40B4-BE49-F238E27FC236}">
                <a16:creationId xmlns:a16="http://schemas.microsoft.com/office/drawing/2014/main" id="{D8D0BF70-3509-44F5-841C-EADA19F55487}"/>
              </a:ext>
            </a:extLst>
          </p:cNvPr>
          <p:cNvSpPr>
            <a:spLocks noGrp="1"/>
          </p:cNvSpPr>
          <p:nvPr>
            <p:ph type="ftr" sz="quarter" idx="11"/>
          </p:nvPr>
        </p:nvSpPr>
        <p:spPr/>
        <p:txBody>
          <a:bodyPr/>
          <a:lstStyle/>
          <a:p>
            <a:r>
              <a:rPr lang="fr-FR"/>
              <a:t>Sam Caddeo - Arthur Prat - Maxime Michel</a:t>
            </a:r>
          </a:p>
        </p:txBody>
      </p:sp>
    </p:spTree>
    <p:extLst>
      <p:ext uri="{BB962C8B-B14F-4D97-AF65-F5344CB8AC3E}">
        <p14:creationId xmlns:p14="http://schemas.microsoft.com/office/powerpoint/2010/main" val="771451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0C3A-F6E9-4158-943B-7A3C9394D27A}"/>
              </a:ext>
            </a:extLst>
          </p:cNvPr>
          <p:cNvSpPr>
            <a:spLocks noGrp="1"/>
          </p:cNvSpPr>
          <p:nvPr>
            <p:ph type="title"/>
          </p:nvPr>
        </p:nvSpPr>
        <p:spPr/>
        <p:txBody>
          <a:bodyPr/>
          <a:lstStyle/>
          <a:p>
            <a:r>
              <a:rPr lang="en-US"/>
              <a:t>Versioning GIT</a:t>
            </a:r>
            <a:endParaRPr lang="fr-FR"/>
          </a:p>
        </p:txBody>
      </p:sp>
      <p:pic>
        <p:nvPicPr>
          <p:cNvPr id="5" name="Content Placeholder 4">
            <a:extLst>
              <a:ext uri="{FF2B5EF4-FFF2-40B4-BE49-F238E27FC236}">
                <a16:creationId xmlns:a16="http://schemas.microsoft.com/office/drawing/2014/main" id="{3C024054-E5CE-4274-8392-82038C87C7CA}"/>
              </a:ext>
            </a:extLst>
          </p:cNvPr>
          <p:cNvPicPr>
            <a:picLocks noGrp="1" noChangeAspect="1"/>
          </p:cNvPicPr>
          <p:nvPr>
            <p:ph idx="1"/>
          </p:nvPr>
        </p:nvPicPr>
        <p:blipFill>
          <a:blip r:embed="rId2"/>
          <a:stretch>
            <a:fillRect/>
          </a:stretch>
        </p:blipFill>
        <p:spPr>
          <a:xfrm>
            <a:off x="7483205" y="183485"/>
            <a:ext cx="4536394" cy="6491029"/>
          </a:xfrm>
          <a:prstGeom prst="rect">
            <a:avLst/>
          </a:prstGeom>
        </p:spPr>
      </p:pic>
      <p:pic>
        <p:nvPicPr>
          <p:cNvPr id="6" name="Picture 5">
            <a:extLst>
              <a:ext uri="{FF2B5EF4-FFF2-40B4-BE49-F238E27FC236}">
                <a16:creationId xmlns:a16="http://schemas.microsoft.com/office/drawing/2014/main" id="{C967DD02-473C-422E-88C3-1F598AC4704F}"/>
              </a:ext>
            </a:extLst>
          </p:cNvPr>
          <p:cNvPicPr>
            <a:picLocks noChangeAspect="1"/>
          </p:cNvPicPr>
          <p:nvPr/>
        </p:nvPicPr>
        <p:blipFill>
          <a:blip r:embed="rId3"/>
          <a:stretch>
            <a:fillRect/>
          </a:stretch>
        </p:blipFill>
        <p:spPr>
          <a:xfrm>
            <a:off x="2847593" y="2442206"/>
            <a:ext cx="4635612" cy="4232308"/>
          </a:xfrm>
          <a:prstGeom prst="rect">
            <a:avLst/>
          </a:prstGeom>
        </p:spPr>
      </p:pic>
      <p:sp>
        <p:nvSpPr>
          <p:cNvPr id="7" name="Rectangle 6">
            <a:extLst>
              <a:ext uri="{FF2B5EF4-FFF2-40B4-BE49-F238E27FC236}">
                <a16:creationId xmlns:a16="http://schemas.microsoft.com/office/drawing/2014/main" id="{311A018E-0851-4B3A-AC39-B57E91EF11D5}"/>
              </a:ext>
            </a:extLst>
          </p:cNvPr>
          <p:cNvSpPr/>
          <p:nvPr/>
        </p:nvSpPr>
        <p:spPr>
          <a:xfrm>
            <a:off x="838200" y="1687662"/>
            <a:ext cx="6096000" cy="369332"/>
          </a:xfrm>
          <a:prstGeom prst="rect">
            <a:avLst/>
          </a:prstGeom>
        </p:spPr>
        <p:txBody>
          <a:bodyPr>
            <a:spAutoFit/>
          </a:bodyPr>
          <a:lstStyle/>
          <a:p>
            <a:r>
              <a:rPr lang="fr-FR">
                <a:solidFill>
                  <a:schemeClr val="bg1"/>
                </a:solidFill>
              </a:rPr>
              <a:t>Accès au repository Github : </a:t>
            </a:r>
            <a:r>
              <a:rPr lang="fr-FR">
                <a:solidFill>
                  <a:schemeClr val="accent1">
                    <a:lumMod val="40000"/>
                    <a:lumOff val="60000"/>
                  </a:schemeClr>
                </a:solidFill>
                <a:highlight>
                  <a:srgbClr val="000000"/>
                </a:highlight>
                <a:hlinkClick r:id="rId4"/>
              </a:rPr>
              <a:t>bit.ly/commitsKonnected</a:t>
            </a:r>
            <a:endParaRPr lang="fr-FR">
              <a:solidFill>
                <a:schemeClr val="accent1">
                  <a:lumMod val="40000"/>
                  <a:lumOff val="60000"/>
                </a:schemeClr>
              </a:solidFill>
              <a:highlight>
                <a:srgbClr val="000000"/>
              </a:highlight>
            </a:endParaRPr>
          </a:p>
        </p:txBody>
      </p:sp>
    </p:spTree>
    <p:extLst>
      <p:ext uri="{BB962C8B-B14F-4D97-AF65-F5344CB8AC3E}">
        <p14:creationId xmlns:p14="http://schemas.microsoft.com/office/powerpoint/2010/main" val="2757377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EBC93-845F-464B-9B85-F7AED062934D}"/>
              </a:ext>
            </a:extLst>
          </p:cNvPr>
          <p:cNvSpPr>
            <a:spLocks noGrp="1"/>
          </p:cNvSpPr>
          <p:nvPr>
            <p:ph type="title"/>
          </p:nvPr>
        </p:nvSpPr>
        <p:spPr/>
        <p:txBody>
          <a:bodyPr/>
          <a:lstStyle/>
          <a:p>
            <a:r>
              <a:rPr lang="en-US"/>
              <a:t>Bilans individuels</a:t>
            </a:r>
            <a:endParaRPr lang="fr-FR"/>
          </a:p>
        </p:txBody>
      </p:sp>
      <p:graphicFrame>
        <p:nvGraphicFramePr>
          <p:cNvPr id="5" name="Content Placeholder 4">
            <a:extLst>
              <a:ext uri="{FF2B5EF4-FFF2-40B4-BE49-F238E27FC236}">
                <a16:creationId xmlns:a16="http://schemas.microsoft.com/office/drawing/2014/main" id="{E86BCDEC-8A9D-49EC-8965-9105404BF814}"/>
              </a:ext>
            </a:extLst>
          </p:cNvPr>
          <p:cNvGraphicFramePr>
            <a:graphicFrameLocks noGrp="1"/>
          </p:cNvGraphicFramePr>
          <p:nvPr>
            <p:ph idx="1"/>
            <p:extLst>
              <p:ext uri="{D42A27DB-BD31-4B8C-83A1-F6EECF244321}">
                <p14:modId xmlns:p14="http://schemas.microsoft.com/office/powerpoint/2010/main" val="207056154"/>
              </p:ext>
            </p:extLst>
          </p:nvPr>
        </p:nvGraphicFramePr>
        <p:xfrm>
          <a:off x="838200" y="1463040"/>
          <a:ext cx="10515600" cy="48933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72EC3D16-03A6-423F-B09D-5E283F9CDC69}"/>
              </a:ext>
            </a:extLst>
          </p:cNvPr>
          <p:cNvSpPr>
            <a:spLocks noGrp="1"/>
          </p:cNvSpPr>
          <p:nvPr>
            <p:ph type="ftr" sz="quarter" idx="11"/>
          </p:nvPr>
        </p:nvSpPr>
        <p:spPr/>
        <p:txBody>
          <a:bodyPr/>
          <a:lstStyle/>
          <a:p>
            <a:r>
              <a:rPr lang="fr-FR"/>
              <a:t>Sam Caddeo - Arthur Prat - Maxime Michel</a:t>
            </a:r>
          </a:p>
        </p:txBody>
      </p:sp>
    </p:spTree>
    <p:extLst>
      <p:ext uri="{BB962C8B-B14F-4D97-AF65-F5344CB8AC3E}">
        <p14:creationId xmlns:p14="http://schemas.microsoft.com/office/powerpoint/2010/main" val="3063974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uli">
      <a:majorFont>
        <a:latin typeface="Muli Light"/>
        <a:ea typeface=""/>
        <a:cs typeface=""/>
      </a:majorFont>
      <a:minorFont>
        <a:latin typeface="Mul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448</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Muli</vt:lpstr>
      <vt:lpstr>Muli Bold</vt:lpstr>
      <vt:lpstr>Muli Light</vt:lpstr>
      <vt:lpstr>Office Theme</vt:lpstr>
      <vt:lpstr>PowerPoint Presentation</vt:lpstr>
      <vt:lpstr>Sommaire</vt:lpstr>
      <vt:lpstr>Conception du back-end</vt:lpstr>
      <vt:lpstr>Conception du back-end</vt:lpstr>
      <vt:lpstr>Conception du front-end</vt:lpstr>
      <vt:lpstr>Conception du front-end</vt:lpstr>
      <vt:lpstr>Conception du front-end</vt:lpstr>
      <vt:lpstr>Versioning GIT</vt:lpstr>
      <vt:lpstr>Bilans individuels</vt:lpstr>
      <vt:lpstr>Bilan collectif</vt:lpstr>
      <vt:lpstr>Sources utilisées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Konnect.ed</dc:title>
  <dc:creator>Maxime Michel</dc:creator>
  <cp:lastModifiedBy>Maxime Michel</cp:lastModifiedBy>
  <cp:revision>13</cp:revision>
  <dcterms:created xsi:type="dcterms:W3CDTF">2018-05-05T15:45:32Z</dcterms:created>
  <dcterms:modified xsi:type="dcterms:W3CDTF">2018-05-05T16:59:12Z</dcterms:modified>
</cp:coreProperties>
</file>