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media/image16.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50" r:id="rId2"/>
    <p:sldMasterId id="2147483756" r:id="rId3"/>
  </p:sldMasterIdLst>
  <p:notesMasterIdLst>
    <p:notesMasterId r:id="rId25"/>
  </p:notesMasterIdLst>
  <p:sldIdLst>
    <p:sldId id="260" r:id="rId4"/>
    <p:sldId id="333" r:id="rId5"/>
    <p:sldId id="496" r:id="rId6"/>
    <p:sldId id="265" r:id="rId7"/>
    <p:sldId id="309" r:id="rId8"/>
    <p:sldId id="318" r:id="rId9"/>
    <p:sldId id="319" r:id="rId10"/>
    <p:sldId id="310" r:id="rId11"/>
    <p:sldId id="470" r:id="rId12"/>
    <p:sldId id="315" r:id="rId13"/>
    <p:sldId id="525" r:id="rId14"/>
    <p:sldId id="522" r:id="rId15"/>
    <p:sldId id="475" r:id="rId16"/>
    <p:sldId id="476" r:id="rId17"/>
    <p:sldId id="477" r:id="rId18"/>
    <p:sldId id="267" r:id="rId19"/>
    <p:sldId id="474" r:id="rId20"/>
    <p:sldId id="526" r:id="rId21"/>
    <p:sldId id="473" r:id="rId22"/>
    <p:sldId id="532" r:id="rId23"/>
    <p:sldId id="53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1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F094BF-E62A-4A28-BF08-0170D49AE2B3}" v="3" dt="2025-10-01T22:22:29.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8" autoAdjust="0"/>
    <p:restoredTop sz="94660"/>
  </p:normalViewPr>
  <p:slideViewPr>
    <p:cSldViewPr snapToGrid="0">
      <p:cViewPr varScale="1">
        <p:scale>
          <a:sx n="104" d="100"/>
          <a:sy n="104" d="100"/>
        </p:scale>
        <p:origin x="150" y="113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Eggman" userId="f21489ec02b9c6e5" providerId="LiveId" clId="{EB95842C-4F99-4F4F-BB7E-6DC778D1B22C}"/>
    <pc:docChg chg="undo redo custSel addSld delSld modSld sldOrd">
      <pc:chgData name="Aaron Eggman" userId="f21489ec02b9c6e5" providerId="LiveId" clId="{EB95842C-4F99-4F4F-BB7E-6DC778D1B22C}" dt="2025-06-14T04:50:19.784" v="279" actId="47"/>
      <pc:docMkLst>
        <pc:docMk/>
      </pc:docMkLst>
      <pc:sldChg chg="addSp delSp modSp del mod setClrOvrMap delDesignElem">
        <pc:chgData name="Aaron Eggman" userId="f21489ec02b9c6e5" providerId="LiveId" clId="{EB95842C-4F99-4F4F-BB7E-6DC778D1B22C}" dt="2025-06-14T04:50:19.784" v="279" actId="47"/>
        <pc:sldMkLst>
          <pc:docMk/>
          <pc:sldMk cId="2374874030" sldId="263"/>
        </pc:sldMkLst>
      </pc:sldChg>
      <pc:sldChg chg="addSp delSp modSp mod delDesignElem">
        <pc:chgData name="Aaron Eggman" userId="f21489ec02b9c6e5" providerId="LiveId" clId="{EB95842C-4F99-4F4F-BB7E-6DC778D1B22C}" dt="2025-06-10T17:26:45.632" v="121"/>
        <pc:sldMkLst>
          <pc:docMk/>
          <pc:sldMk cId="3294022281" sldId="265"/>
        </pc:sldMkLst>
      </pc:sldChg>
      <pc:sldChg chg="addSp delSp modSp delDesignElem">
        <pc:chgData name="Aaron Eggman" userId="f21489ec02b9c6e5" providerId="LiveId" clId="{EB95842C-4F99-4F4F-BB7E-6DC778D1B22C}" dt="2025-06-10T17:26:45.632" v="121"/>
        <pc:sldMkLst>
          <pc:docMk/>
          <pc:sldMk cId="1367956893" sldId="267"/>
        </pc:sldMkLst>
      </pc:sldChg>
      <pc:sldChg chg="delSp del mod">
        <pc:chgData name="Aaron Eggman" userId="f21489ec02b9c6e5" providerId="LiveId" clId="{EB95842C-4F99-4F4F-BB7E-6DC778D1B22C}" dt="2025-06-03T18:13:13.199" v="2" actId="47"/>
        <pc:sldMkLst>
          <pc:docMk/>
          <pc:sldMk cId="4013485047" sldId="279"/>
        </pc:sldMkLst>
      </pc:sldChg>
      <pc:sldChg chg="addSp delSp modSp mod setBg modClrScheme setClrOvrMap delDesignElem chgLayout">
        <pc:chgData name="Aaron Eggman" userId="f21489ec02b9c6e5" providerId="LiveId" clId="{EB95842C-4F99-4F4F-BB7E-6DC778D1B22C}" dt="2025-06-10T17:48:14.155" v="251" actId="207"/>
        <pc:sldMkLst>
          <pc:docMk/>
          <pc:sldMk cId="1432157477" sldId="309"/>
        </pc:sldMkLst>
      </pc:sldChg>
      <pc:sldChg chg="addSp delSp modSp mod setClrOvrMap delDesignElem">
        <pc:chgData name="Aaron Eggman" userId="f21489ec02b9c6e5" providerId="LiveId" clId="{EB95842C-4F99-4F4F-BB7E-6DC778D1B22C}" dt="2025-06-10T17:26:45.632" v="121"/>
        <pc:sldMkLst>
          <pc:docMk/>
          <pc:sldMk cId="3511363780" sldId="310"/>
        </pc:sldMkLst>
      </pc:sldChg>
      <pc:sldChg chg="addSp delSp modSp mod delDesignElem">
        <pc:chgData name="Aaron Eggman" userId="f21489ec02b9c6e5" providerId="LiveId" clId="{EB95842C-4F99-4F4F-BB7E-6DC778D1B22C}" dt="2025-06-10T17:27:46.284" v="159" actId="20577"/>
        <pc:sldMkLst>
          <pc:docMk/>
          <pc:sldMk cId="2362706944" sldId="315"/>
        </pc:sldMkLst>
      </pc:sldChg>
      <pc:sldChg chg="addSp delSp modSp mod setClrOvrMap delDesignElem">
        <pc:chgData name="Aaron Eggman" userId="f21489ec02b9c6e5" providerId="LiveId" clId="{EB95842C-4F99-4F4F-BB7E-6DC778D1B22C}" dt="2025-06-10T17:26:45.632" v="121"/>
        <pc:sldMkLst>
          <pc:docMk/>
          <pc:sldMk cId="2954993910" sldId="318"/>
        </pc:sldMkLst>
      </pc:sldChg>
      <pc:sldChg chg="addSp delSp modSp mod setClrOvrMap delDesignElem">
        <pc:chgData name="Aaron Eggman" userId="f21489ec02b9c6e5" providerId="LiveId" clId="{EB95842C-4F99-4F4F-BB7E-6DC778D1B22C}" dt="2025-06-10T17:26:45.632" v="121"/>
        <pc:sldMkLst>
          <pc:docMk/>
          <pc:sldMk cId="1670525067" sldId="319"/>
        </pc:sldMkLst>
      </pc:sldChg>
      <pc:sldChg chg="addSp delSp modSp mod delDesignElem">
        <pc:chgData name="Aaron Eggman" userId="f21489ec02b9c6e5" providerId="LiveId" clId="{EB95842C-4F99-4F4F-BB7E-6DC778D1B22C}" dt="2025-06-10T17:26:45.632" v="121"/>
        <pc:sldMkLst>
          <pc:docMk/>
          <pc:sldMk cId="22100702" sldId="333"/>
        </pc:sldMkLst>
      </pc:sldChg>
      <pc:sldChg chg="addSp delSp modSp mod setClrOvrMap delDesignElem">
        <pc:chgData name="Aaron Eggman" userId="f21489ec02b9c6e5" providerId="LiveId" clId="{EB95842C-4F99-4F4F-BB7E-6DC778D1B22C}" dt="2025-06-10T17:26:45.632" v="121"/>
        <pc:sldMkLst>
          <pc:docMk/>
          <pc:sldMk cId="3297405985" sldId="470"/>
        </pc:sldMkLst>
      </pc:sldChg>
      <pc:sldChg chg="addSp delSp modSp del mod ord delDesignElem">
        <pc:chgData name="Aaron Eggman" userId="f21489ec02b9c6e5" providerId="LiveId" clId="{EB95842C-4F99-4F4F-BB7E-6DC778D1B22C}" dt="2025-06-10T17:49:10.600" v="254" actId="47"/>
        <pc:sldMkLst>
          <pc:docMk/>
          <pc:sldMk cId="637476252" sldId="472"/>
        </pc:sldMkLst>
      </pc:sldChg>
      <pc:sldChg chg="addSp delSp modSp ord delDesignElem">
        <pc:chgData name="Aaron Eggman" userId="f21489ec02b9c6e5" providerId="LiveId" clId="{EB95842C-4F99-4F4F-BB7E-6DC778D1B22C}" dt="2025-06-10T17:40:56.052" v="189"/>
        <pc:sldMkLst>
          <pc:docMk/>
          <pc:sldMk cId="2007671180" sldId="473"/>
        </pc:sldMkLst>
      </pc:sldChg>
      <pc:sldChg chg="addSp delSp modSp ord delDesignElem">
        <pc:chgData name="Aaron Eggman" userId="f21489ec02b9c6e5" providerId="LiveId" clId="{EB95842C-4F99-4F4F-BB7E-6DC778D1B22C}" dt="2025-06-10T17:40:54.590" v="187"/>
        <pc:sldMkLst>
          <pc:docMk/>
          <pc:sldMk cId="3920243618" sldId="474"/>
        </pc:sldMkLst>
      </pc:sldChg>
      <pc:sldChg chg="addSp delSp modSp mod delDesignElem">
        <pc:chgData name="Aaron Eggman" userId="f21489ec02b9c6e5" providerId="LiveId" clId="{EB95842C-4F99-4F4F-BB7E-6DC778D1B22C}" dt="2025-06-10T17:38:48.186" v="161" actId="27636"/>
        <pc:sldMkLst>
          <pc:docMk/>
          <pc:sldMk cId="819374926" sldId="475"/>
        </pc:sldMkLst>
      </pc:sldChg>
      <pc:sldChg chg="addSp delSp delDesignElem">
        <pc:chgData name="Aaron Eggman" userId="f21489ec02b9c6e5" providerId="LiveId" clId="{EB95842C-4F99-4F4F-BB7E-6DC778D1B22C}" dt="2025-06-10T17:26:45.632" v="121"/>
        <pc:sldMkLst>
          <pc:docMk/>
          <pc:sldMk cId="1913876967" sldId="476"/>
        </pc:sldMkLst>
      </pc:sldChg>
      <pc:sldChg chg="addSp delSp delDesignElem">
        <pc:chgData name="Aaron Eggman" userId="f21489ec02b9c6e5" providerId="LiveId" clId="{EB95842C-4F99-4F4F-BB7E-6DC778D1B22C}" dt="2025-06-10T17:26:45.632" v="121"/>
        <pc:sldMkLst>
          <pc:docMk/>
          <pc:sldMk cId="1132116189" sldId="477"/>
        </pc:sldMkLst>
      </pc:sldChg>
      <pc:sldChg chg="modSp ord">
        <pc:chgData name="Aaron Eggman" userId="f21489ec02b9c6e5" providerId="LiveId" clId="{EB95842C-4F99-4F4F-BB7E-6DC778D1B22C}" dt="2025-06-10T17:40:47.712" v="183"/>
        <pc:sldMkLst>
          <pc:docMk/>
          <pc:sldMk cId="2633480234" sldId="522"/>
        </pc:sldMkLst>
      </pc:sldChg>
      <pc:sldChg chg="addSp delSp del delDesignElem">
        <pc:chgData name="Aaron Eggman" userId="f21489ec02b9c6e5" providerId="LiveId" clId="{EB95842C-4F99-4F4F-BB7E-6DC778D1B22C}" dt="2025-06-10T17:50:06.259" v="274" actId="47"/>
        <pc:sldMkLst>
          <pc:docMk/>
          <pc:sldMk cId="2429560351" sldId="523"/>
        </pc:sldMkLst>
      </pc:sldChg>
      <pc:sldChg chg="addSp modSp new mod setBg">
        <pc:chgData name="Aaron Eggman" userId="f21489ec02b9c6e5" providerId="LiveId" clId="{EB95842C-4F99-4F4F-BB7E-6DC778D1B22C}" dt="2025-06-10T17:43:33.004" v="201"/>
        <pc:sldMkLst>
          <pc:docMk/>
          <pc:sldMk cId="136222806" sldId="524"/>
        </pc:sldMkLst>
      </pc:sldChg>
      <pc:sldChg chg="addSp delSp modSp new mod modClrScheme modAnim chgLayout">
        <pc:chgData name="Aaron Eggman" userId="f21489ec02b9c6e5" providerId="LiveId" clId="{EB95842C-4F99-4F4F-BB7E-6DC778D1B22C}" dt="2025-06-10T17:43:02.664" v="200" actId="1076"/>
        <pc:sldMkLst>
          <pc:docMk/>
          <pc:sldMk cId="1082747632" sldId="525"/>
        </pc:sldMkLst>
      </pc:sldChg>
      <pc:sldChg chg="delSp modSp add mod ord setBg delDesignElem">
        <pc:chgData name="Aaron Eggman" userId="f21489ec02b9c6e5" providerId="LiveId" clId="{EB95842C-4F99-4F4F-BB7E-6DC778D1B22C}" dt="2025-06-10T17:49:30.640" v="271"/>
        <pc:sldMkLst>
          <pc:docMk/>
          <pc:sldMk cId="557179342" sldId="526"/>
        </pc:sldMkLst>
      </pc:sldChg>
      <pc:sldChg chg="add del">
        <pc:chgData name="Aaron Eggman" userId="f21489ec02b9c6e5" providerId="LiveId" clId="{EB95842C-4F99-4F4F-BB7E-6DC778D1B22C}" dt="2025-06-10T17:48:03.652" v="233" actId="2890"/>
        <pc:sldMkLst>
          <pc:docMk/>
          <pc:sldMk cId="3297685191" sldId="526"/>
        </pc:sldMkLst>
      </pc:sldChg>
      <pc:sldChg chg="modSp add del">
        <pc:chgData name="Aaron Eggman" userId="f21489ec02b9c6e5" providerId="LiveId" clId="{EB95842C-4F99-4F4F-BB7E-6DC778D1B22C}" dt="2025-06-13T04:00:00.892" v="277"/>
        <pc:sldMkLst>
          <pc:docMk/>
          <pc:sldMk cId="463303346" sldId="532"/>
        </pc:sldMkLst>
      </pc:sldChg>
      <pc:sldChg chg="add">
        <pc:chgData name="Aaron Eggman" userId="f21489ec02b9c6e5" providerId="LiveId" clId="{EB95842C-4F99-4F4F-BB7E-6DC778D1B22C}" dt="2025-06-14T04:50:17.017" v="278"/>
        <pc:sldMkLst>
          <pc:docMk/>
          <pc:sldMk cId="3868618307" sldId="533"/>
        </pc:sldMkLst>
      </pc:sldChg>
    </pc:docChg>
  </pc:docChgLst>
  <pc:docChgLst>
    <pc:chgData name="Aaron Eggman" userId="f21489ec02b9c6e5" providerId="LiveId" clId="{21BE594F-D6C7-4DCA-BE36-0DA76E45B059}"/>
    <pc:docChg chg="undo redo custSel addSld delSld modSld sldOrd">
      <pc:chgData name="Aaron Eggman" userId="f21489ec02b9c6e5" providerId="LiveId" clId="{21BE594F-D6C7-4DCA-BE36-0DA76E45B059}" dt="2023-10-23T16:32:37.185" v="2733" actId="20577"/>
      <pc:docMkLst>
        <pc:docMk/>
      </pc:docMkLst>
      <pc:sldChg chg="del">
        <pc:chgData name="Aaron Eggman" userId="f21489ec02b9c6e5" providerId="LiveId" clId="{21BE594F-D6C7-4DCA-BE36-0DA76E45B059}" dt="2022-10-05T21:19:53.368" v="700" actId="47"/>
        <pc:sldMkLst>
          <pc:docMk/>
          <pc:sldMk cId="3532213919" sldId="258"/>
        </pc:sldMkLst>
      </pc:sldChg>
      <pc:sldChg chg="del">
        <pc:chgData name="Aaron Eggman" userId="f21489ec02b9c6e5" providerId="LiveId" clId="{21BE594F-D6C7-4DCA-BE36-0DA76E45B059}" dt="2022-06-04T20:16:52.404" v="405" actId="47"/>
        <pc:sldMkLst>
          <pc:docMk/>
          <pc:sldMk cId="2586001532" sldId="261"/>
        </pc:sldMkLst>
      </pc:sldChg>
      <pc:sldChg chg="addSp delSp modSp add mod setClrOvrMap">
        <pc:chgData name="Aaron Eggman" userId="f21489ec02b9c6e5" providerId="LiveId" clId="{21BE594F-D6C7-4DCA-BE36-0DA76E45B059}" dt="2023-10-13T22:00:17.958" v="2508" actId="403"/>
        <pc:sldMkLst>
          <pc:docMk/>
          <pc:sldMk cId="3294022281" sldId="265"/>
        </pc:sldMkLst>
      </pc:sldChg>
      <pc:sldChg chg="addSp delSp add del setBg delDesignElem">
        <pc:chgData name="Aaron Eggman" userId="f21489ec02b9c6e5" providerId="LiveId" clId="{21BE594F-D6C7-4DCA-BE36-0DA76E45B059}" dt="2022-10-05T21:20:18.865" v="709"/>
        <pc:sldMkLst>
          <pc:docMk/>
          <pc:sldMk cId="3938886370" sldId="265"/>
        </pc:sldMkLst>
      </pc:sldChg>
      <pc:sldChg chg="addSp delSp add del setBg delDesignElem">
        <pc:chgData name="Aaron Eggman" userId="f21489ec02b9c6e5" providerId="LiveId" clId="{21BE594F-D6C7-4DCA-BE36-0DA76E45B059}" dt="2022-10-05T21:20:02.985" v="701" actId="2696"/>
        <pc:sldMkLst>
          <pc:docMk/>
          <pc:sldMk cId="3978760736" sldId="265"/>
        </pc:sldMkLst>
      </pc:sldChg>
      <pc:sldChg chg="addSp delSp modSp mod setClrOvrMap">
        <pc:chgData name="Aaron Eggman" userId="f21489ec02b9c6e5" providerId="LiveId" clId="{21BE594F-D6C7-4DCA-BE36-0DA76E45B059}" dt="2023-10-18T22:36:51.503" v="2719" actId="20577"/>
        <pc:sldMkLst>
          <pc:docMk/>
          <pc:sldMk cId="1367956893" sldId="267"/>
        </pc:sldMkLst>
      </pc:sldChg>
      <pc:sldChg chg="del">
        <pc:chgData name="Aaron Eggman" userId="f21489ec02b9c6e5" providerId="LiveId" clId="{21BE594F-D6C7-4DCA-BE36-0DA76E45B059}" dt="2022-10-05T21:19:52.541" v="699" actId="47"/>
        <pc:sldMkLst>
          <pc:docMk/>
          <pc:sldMk cId="3236468507" sldId="277"/>
        </pc:sldMkLst>
      </pc:sldChg>
      <pc:sldChg chg="modSp mod">
        <pc:chgData name="Aaron Eggman" userId="f21489ec02b9c6e5" providerId="LiveId" clId="{21BE594F-D6C7-4DCA-BE36-0DA76E45B059}" dt="2023-05-30T18:29:06.866" v="2490" actId="20577"/>
        <pc:sldMkLst>
          <pc:docMk/>
          <pc:sldMk cId="4013485047" sldId="279"/>
        </pc:sldMkLst>
      </pc:sldChg>
      <pc:sldChg chg="del">
        <pc:chgData name="Aaron Eggman" userId="f21489ec02b9c6e5" providerId="LiveId" clId="{21BE594F-D6C7-4DCA-BE36-0DA76E45B059}" dt="2022-06-04T20:16:52.404" v="405" actId="47"/>
        <pc:sldMkLst>
          <pc:docMk/>
          <pc:sldMk cId="661563540" sldId="299"/>
        </pc:sldMkLst>
      </pc:sldChg>
      <pc:sldChg chg="del">
        <pc:chgData name="Aaron Eggman" userId="f21489ec02b9c6e5" providerId="LiveId" clId="{21BE594F-D6C7-4DCA-BE36-0DA76E45B059}" dt="2022-06-04T20:16:52.404" v="405" actId="47"/>
        <pc:sldMkLst>
          <pc:docMk/>
          <pc:sldMk cId="1531962034" sldId="301"/>
        </pc:sldMkLst>
      </pc:sldChg>
      <pc:sldChg chg="del">
        <pc:chgData name="Aaron Eggman" userId="f21489ec02b9c6e5" providerId="LiveId" clId="{21BE594F-D6C7-4DCA-BE36-0DA76E45B059}" dt="2022-10-05T21:22:10.132" v="713" actId="47"/>
        <pc:sldMkLst>
          <pc:docMk/>
          <pc:sldMk cId="2236252508" sldId="307"/>
        </pc:sldMkLst>
      </pc:sldChg>
      <pc:sldChg chg="addSp delSp add del setBg delDesignElem">
        <pc:chgData name="Aaron Eggman" userId="f21489ec02b9c6e5" providerId="LiveId" clId="{21BE594F-D6C7-4DCA-BE36-0DA76E45B059}" dt="2022-10-05T21:20:18.865" v="709"/>
        <pc:sldMkLst>
          <pc:docMk/>
          <pc:sldMk cId="479030627" sldId="309"/>
        </pc:sldMkLst>
      </pc:sldChg>
      <pc:sldChg chg="addSp delSp modSp add mod setClrOvrMap">
        <pc:chgData name="Aaron Eggman" userId="f21489ec02b9c6e5" providerId="LiveId" clId="{21BE594F-D6C7-4DCA-BE36-0DA76E45B059}" dt="2023-10-13T22:11:24.785" v="2632" actId="478"/>
        <pc:sldMkLst>
          <pc:docMk/>
          <pc:sldMk cId="1432157477" sldId="309"/>
        </pc:sldMkLst>
      </pc:sldChg>
      <pc:sldChg chg="addSp delSp add del setBg delDesignElem">
        <pc:chgData name="Aaron Eggman" userId="f21489ec02b9c6e5" providerId="LiveId" clId="{21BE594F-D6C7-4DCA-BE36-0DA76E45B059}" dt="2022-10-05T21:20:02.985" v="701" actId="2696"/>
        <pc:sldMkLst>
          <pc:docMk/>
          <pc:sldMk cId="4129447961" sldId="309"/>
        </pc:sldMkLst>
      </pc:sldChg>
      <pc:sldChg chg="addSp delSp add del setBg delDesignElem">
        <pc:chgData name="Aaron Eggman" userId="f21489ec02b9c6e5" providerId="LiveId" clId="{21BE594F-D6C7-4DCA-BE36-0DA76E45B059}" dt="2022-10-05T21:20:18.865" v="709"/>
        <pc:sldMkLst>
          <pc:docMk/>
          <pc:sldMk cId="1247740835" sldId="310"/>
        </pc:sldMkLst>
      </pc:sldChg>
      <pc:sldChg chg="addSp delSp add del setBg delDesignElem">
        <pc:chgData name="Aaron Eggman" userId="f21489ec02b9c6e5" providerId="LiveId" clId="{21BE594F-D6C7-4DCA-BE36-0DA76E45B059}" dt="2022-10-05T21:20:02.985" v="701" actId="2696"/>
        <pc:sldMkLst>
          <pc:docMk/>
          <pc:sldMk cId="2490853926" sldId="310"/>
        </pc:sldMkLst>
      </pc:sldChg>
      <pc:sldChg chg="add">
        <pc:chgData name="Aaron Eggman" userId="f21489ec02b9c6e5" providerId="LiveId" clId="{21BE594F-D6C7-4DCA-BE36-0DA76E45B059}" dt="2022-10-05T21:20:18.910" v="710"/>
        <pc:sldMkLst>
          <pc:docMk/>
          <pc:sldMk cId="3511363780" sldId="310"/>
        </pc:sldMkLst>
      </pc:sldChg>
      <pc:sldChg chg="del">
        <pc:chgData name="Aaron Eggman" userId="f21489ec02b9c6e5" providerId="LiveId" clId="{21BE594F-D6C7-4DCA-BE36-0DA76E45B059}" dt="2022-10-05T21:18:54.397" v="695" actId="47"/>
        <pc:sldMkLst>
          <pc:docMk/>
          <pc:sldMk cId="1330629532" sldId="313"/>
        </pc:sldMkLst>
      </pc:sldChg>
      <pc:sldChg chg="addSp delSp modSp mod ord setClrOvrMap">
        <pc:chgData name="Aaron Eggman" userId="f21489ec02b9c6e5" providerId="LiveId" clId="{21BE594F-D6C7-4DCA-BE36-0DA76E45B059}" dt="2023-10-13T22:03:15.790" v="2534" actId="26606"/>
        <pc:sldMkLst>
          <pc:docMk/>
          <pc:sldMk cId="2362706944" sldId="315"/>
        </pc:sldMkLst>
      </pc:sldChg>
      <pc:sldChg chg="del">
        <pc:chgData name="Aaron Eggman" userId="f21489ec02b9c6e5" providerId="LiveId" clId="{21BE594F-D6C7-4DCA-BE36-0DA76E45B059}" dt="2022-10-05T21:19:41.612" v="698" actId="47"/>
        <pc:sldMkLst>
          <pc:docMk/>
          <pc:sldMk cId="4282742890" sldId="316"/>
        </pc:sldMkLst>
      </pc:sldChg>
      <pc:sldChg chg="addSp delSp add del setBg delDesignElem">
        <pc:chgData name="Aaron Eggman" userId="f21489ec02b9c6e5" providerId="LiveId" clId="{21BE594F-D6C7-4DCA-BE36-0DA76E45B059}" dt="2022-10-05T21:20:02.985" v="701" actId="2696"/>
        <pc:sldMkLst>
          <pc:docMk/>
          <pc:sldMk cId="2229961867" sldId="318"/>
        </pc:sldMkLst>
      </pc:sldChg>
      <pc:sldChg chg="add">
        <pc:chgData name="Aaron Eggman" userId="f21489ec02b9c6e5" providerId="LiveId" clId="{21BE594F-D6C7-4DCA-BE36-0DA76E45B059}" dt="2022-10-05T21:20:18.910" v="710"/>
        <pc:sldMkLst>
          <pc:docMk/>
          <pc:sldMk cId="2954993910" sldId="318"/>
        </pc:sldMkLst>
      </pc:sldChg>
      <pc:sldChg chg="addSp delSp add del setBg delDesignElem">
        <pc:chgData name="Aaron Eggman" userId="f21489ec02b9c6e5" providerId="LiveId" clId="{21BE594F-D6C7-4DCA-BE36-0DA76E45B059}" dt="2022-10-05T21:20:18.865" v="709"/>
        <pc:sldMkLst>
          <pc:docMk/>
          <pc:sldMk cId="3912388608" sldId="318"/>
        </pc:sldMkLst>
      </pc:sldChg>
      <pc:sldChg chg="add">
        <pc:chgData name="Aaron Eggman" userId="f21489ec02b9c6e5" providerId="LiveId" clId="{21BE594F-D6C7-4DCA-BE36-0DA76E45B059}" dt="2022-10-05T21:20:18.910" v="710"/>
        <pc:sldMkLst>
          <pc:docMk/>
          <pc:sldMk cId="1670525067" sldId="319"/>
        </pc:sldMkLst>
      </pc:sldChg>
      <pc:sldChg chg="addSp delSp add del setBg delDesignElem">
        <pc:chgData name="Aaron Eggman" userId="f21489ec02b9c6e5" providerId="LiveId" clId="{21BE594F-D6C7-4DCA-BE36-0DA76E45B059}" dt="2022-10-05T21:20:02.985" v="701" actId="2696"/>
        <pc:sldMkLst>
          <pc:docMk/>
          <pc:sldMk cId="3283055423" sldId="319"/>
        </pc:sldMkLst>
      </pc:sldChg>
      <pc:sldChg chg="addSp delSp add del setBg delDesignElem">
        <pc:chgData name="Aaron Eggman" userId="f21489ec02b9c6e5" providerId="LiveId" clId="{21BE594F-D6C7-4DCA-BE36-0DA76E45B059}" dt="2022-10-05T21:20:18.865" v="709"/>
        <pc:sldMkLst>
          <pc:docMk/>
          <pc:sldMk cId="3673222073" sldId="319"/>
        </pc:sldMkLst>
      </pc:sldChg>
      <pc:sldChg chg="del">
        <pc:chgData name="Aaron Eggman" userId="f21489ec02b9c6e5" providerId="LiveId" clId="{21BE594F-D6C7-4DCA-BE36-0DA76E45B059}" dt="2022-06-03T23:33:19.227" v="382" actId="47"/>
        <pc:sldMkLst>
          <pc:docMk/>
          <pc:sldMk cId="2251632677" sldId="322"/>
        </pc:sldMkLst>
      </pc:sldChg>
      <pc:sldChg chg="del">
        <pc:chgData name="Aaron Eggman" userId="f21489ec02b9c6e5" providerId="LiveId" clId="{21BE594F-D6C7-4DCA-BE36-0DA76E45B059}" dt="2022-06-03T23:33:19.886" v="383" actId="47"/>
        <pc:sldMkLst>
          <pc:docMk/>
          <pc:sldMk cId="2499293663" sldId="323"/>
        </pc:sldMkLst>
      </pc:sldChg>
      <pc:sldChg chg="modSp del mod ord">
        <pc:chgData name="Aaron Eggman" userId="f21489ec02b9c6e5" providerId="LiveId" clId="{21BE594F-D6C7-4DCA-BE36-0DA76E45B059}" dt="2022-10-05T21:11:30.456" v="529" actId="47"/>
        <pc:sldMkLst>
          <pc:docMk/>
          <pc:sldMk cId="9959749" sldId="324"/>
        </pc:sldMkLst>
      </pc:sldChg>
      <pc:sldChg chg="addSp delSp modSp add del mod setBg delDesignElem">
        <pc:chgData name="Aaron Eggman" userId="f21489ec02b9c6e5" providerId="LiveId" clId="{21BE594F-D6C7-4DCA-BE36-0DA76E45B059}" dt="2022-10-05T21:11:29.450" v="528" actId="47"/>
        <pc:sldMkLst>
          <pc:docMk/>
          <pc:sldMk cId="2625858890" sldId="325"/>
        </pc:sldMkLst>
      </pc:sldChg>
      <pc:sldChg chg="addSp delSp modSp add del mod setBg delDesignElem">
        <pc:chgData name="Aaron Eggman" userId="f21489ec02b9c6e5" providerId="LiveId" clId="{21BE594F-D6C7-4DCA-BE36-0DA76E45B059}" dt="2022-10-28T20:24:48.599" v="2488" actId="20577"/>
        <pc:sldMkLst>
          <pc:docMk/>
          <pc:sldMk cId="22100702" sldId="333"/>
        </pc:sldMkLst>
      </pc:sldChg>
      <pc:sldChg chg="addSp delSp modSp add del mod ord">
        <pc:chgData name="Aaron Eggman" userId="f21489ec02b9c6e5" providerId="LiveId" clId="{21BE594F-D6C7-4DCA-BE36-0DA76E45B059}" dt="2022-10-10T22:15:20.593" v="2310" actId="47"/>
        <pc:sldMkLst>
          <pc:docMk/>
          <pc:sldMk cId="3052241314" sldId="469"/>
        </pc:sldMkLst>
      </pc:sldChg>
      <pc:sldChg chg="addSp delSp add del setBg delDesignElem">
        <pc:chgData name="Aaron Eggman" userId="f21489ec02b9c6e5" providerId="LiveId" clId="{21BE594F-D6C7-4DCA-BE36-0DA76E45B059}" dt="2022-10-05T20:48:27.640" v="526"/>
        <pc:sldMkLst>
          <pc:docMk/>
          <pc:sldMk cId="642437047" sldId="470"/>
        </pc:sldMkLst>
      </pc:sldChg>
      <pc:sldChg chg="addSp delSp add del setBg delDesignElem">
        <pc:chgData name="Aaron Eggman" userId="f21489ec02b9c6e5" providerId="LiveId" clId="{21BE594F-D6C7-4DCA-BE36-0DA76E45B059}" dt="2022-10-05T21:20:18.865" v="709"/>
        <pc:sldMkLst>
          <pc:docMk/>
          <pc:sldMk cId="1336101270" sldId="470"/>
        </pc:sldMkLst>
      </pc:sldChg>
      <pc:sldChg chg="add del">
        <pc:chgData name="Aaron Eggman" userId="f21489ec02b9c6e5" providerId="LiveId" clId="{21BE594F-D6C7-4DCA-BE36-0DA76E45B059}" dt="2022-10-05T21:20:02.985" v="701" actId="2696"/>
        <pc:sldMkLst>
          <pc:docMk/>
          <pc:sldMk cId="3060330959" sldId="470"/>
        </pc:sldMkLst>
      </pc:sldChg>
      <pc:sldChg chg="modSp add mod">
        <pc:chgData name="Aaron Eggman" userId="f21489ec02b9c6e5" providerId="LiveId" clId="{21BE594F-D6C7-4DCA-BE36-0DA76E45B059}" dt="2023-05-30T19:49:35.599" v="2492" actId="403"/>
        <pc:sldMkLst>
          <pc:docMk/>
          <pc:sldMk cId="3297405985" sldId="470"/>
        </pc:sldMkLst>
      </pc:sldChg>
      <pc:sldChg chg="add del">
        <pc:chgData name="Aaron Eggman" userId="f21489ec02b9c6e5" providerId="LiveId" clId="{21BE594F-D6C7-4DCA-BE36-0DA76E45B059}" dt="2022-10-05T21:21:50.874" v="711" actId="47"/>
        <pc:sldMkLst>
          <pc:docMk/>
          <pc:sldMk cId="745377140" sldId="471"/>
        </pc:sldMkLst>
      </pc:sldChg>
      <pc:sldChg chg="addSp delSp add del setBg delDesignElem">
        <pc:chgData name="Aaron Eggman" userId="f21489ec02b9c6e5" providerId="LiveId" clId="{21BE594F-D6C7-4DCA-BE36-0DA76E45B059}" dt="2022-10-05T20:48:27.640" v="526"/>
        <pc:sldMkLst>
          <pc:docMk/>
          <pc:sldMk cId="3310736814" sldId="471"/>
        </pc:sldMkLst>
      </pc:sldChg>
      <pc:sldChg chg="addSp delSp modSp add mod setClrOvrMap">
        <pc:chgData name="Aaron Eggman" userId="f21489ec02b9c6e5" providerId="LiveId" clId="{21BE594F-D6C7-4DCA-BE36-0DA76E45B059}" dt="2023-10-13T22:10:18.425" v="2625" actId="478"/>
        <pc:sldMkLst>
          <pc:docMk/>
          <pc:sldMk cId="637476252" sldId="472"/>
        </pc:sldMkLst>
      </pc:sldChg>
      <pc:sldChg chg="addSp delSp add del setBg delDesignElem">
        <pc:chgData name="Aaron Eggman" userId="f21489ec02b9c6e5" providerId="LiveId" clId="{21BE594F-D6C7-4DCA-BE36-0DA76E45B059}" dt="2022-10-05T21:22:19.316" v="716"/>
        <pc:sldMkLst>
          <pc:docMk/>
          <pc:sldMk cId="2609642359" sldId="472"/>
        </pc:sldMkLst>
      </pc:sldChg>
      <pc:sldChg chg="add del">
        <pc:chgData name="Aaron Eggman" userId="f21489ec02b9c6e5" providerId="LiveId" clId="{21BE594F-D6C7-4DCA-BE36-0DA76E45B059}" dt="2022-10-05T21:22:04.895" v="712" actId="2696"/>
        <pc:sldMkLst>
          <pc:docMk/>
          <pc:sldMk cId="2942223640" sldId="472"/>
        </pc:sldMkLst>
      </pc:sldChg>
      <pc:sldChg chg="addSp delSp add del setBg delDesignElem">
        <pc:chgData name="Aaron Eggman" userId="f21489ec02b9c6e5" providerId="LiveId" clId="{21BE594F-D6C7-4DCA-BE36-0DA76E45B059}" dt="2022-10-05T20:48:27.640" v="526"/>
        <pc:sldMkLst>
          <pc:docMk/>
          <pc:sldMk cId="4115590040" sldId="472"/>
        </pc:sldMkLst>
      </pc:sldChg>
      <pc:sldChg chg="addSp delSp modSp add mod modAnim">
        <pc:chgData name="Aaron Eggman" userId="f21489ec02b9c6e5" providerId="LiveId" clId="{21BE594F-D6C7-4DCA-BE36-0DA76E45B059}" dt="2022-10-05T22:21:42.125" v="959" actId="1038"/>
        <pc:sldMkLst>
          <pc:docMk/>
          <pc:sldMk cId="2007671180" sldId="473"/>
        </pc:sldMkLst>
      </pc:sldChg>
      <pc:sldChg chg="addSp delSp new del mod">
        <pc:chgData name="Aaron Eggman" userId="f21489ec02b9c6e5" providerId="LiveId" clId="{21BE594F-D6C7-4DCA-BE36-0DA76E45B059}" dt="2022-10-05T22:22:38.593" v="963" actId="47"/>
        <pc:sldMkLst>
          <pc:docMk/>
          <pc:sldMk cId="590056691" sldId="474"/>
        </pc:sldMkLst>
      </pc:sldChg>
      <pc:sldChg chg="addSp delSp modSp add mod ord modAnim">
        <pc:chgData name="Aaron Eggman" userId="f21489ec02b9c6e5" providerId="LiveId" clId="{21BE594F-D6C7-4DCA-BE36-0DA76E45B059}" dt="2023-10-18T22:35:44.230" v="2646"/>
        <pc:sldMkLst>
          <pc:docMk/>
          <pc:sldMk cId="3920243618" sldId="474"/>
        </pc:sldMkLst>
      </pc:sldChg>
      <pc:sldChg chg="addSp delSp modSp add mod ord setClrOvrMap">
        <pc:chgData name="Aaron Eggman" userId="f21489ec02b9c6e5" providerId="LiveId" clId="{21BE594F-D6C7-4DCA-BE36-0DA76E45B059}" dt="2023-10-18T22:35:12.466" v="2644" actId="1076"/>
        <pc:sldMkLst>
          <pc:docMk/>
          <pc:sldMk cId="819374926" sldId="475"/>
        </pc:sldMkLst>
      </pc:sldChg>
      <pc:sldChg chg="addSp delSp modSp add mod setClrOvrMap">
        <pc:chgData name="Aaron Eggman" userId="f21489ec02b9c6e5" providerId="LiveId" clId="{21BE594F-D6C7-4DCA-BE36-0DA76E45B059}" dt="2023-10-13T22:06:36.956" v="2569" actId="403"/>
        <pc:sldMkLst>
          <pc:docMk/>
          <pc:sldMk cId="1913876967" sldId="476"/>
        </pc:sldMkLst>
      </pc:sldChg>
      <pc:sldChg chg="addSp delSp modSp add mod setClrOvrMap">
        <pc:chgData name="Aaron Eggman" userId="f21489ec02b9c6e5" providerId="LiveId" clId="{21BE594F-D6C7-4DCA-BE36-0DA76E45B059}" dt="2023-10-13T22:07:57.836" v="2601" actId="403"/>
        <pc:sldMkLst>
          <pc:docMk/>
          <pc:sldMk cId="1132116189" sldId="477"/>
        </pc:sldMkLst>
      </pc:sldChg>
      <pc:sldChg chg="addSp delSp add del setBg delDesignElem">
        <pc:chgData name="Aaron Eggman" userId="f21489ec02b9c6e5" providerId="LiveId" clId="{21BE594F-D6C7-4DCA-BE36-0DA76E45B059}" dt="2022-10-10T22:10:28.614" v="2092"/>
        <pc:sldMkLst>
          <pc:docMk/>
          <pc:sldMk cId="1618774516" sldId="478"/>
        </pc:sldMkLst>
      </pc:sldChg>
      <pc:sldChg chg="modSp add del mod">
        <pc:chgData name="Aaron Eggman" userId="f21489ec02b9c6e5" providerId="LiveId" clId="{21BE594F-D6C7-4DCA-BE36-0DA76E45B059}" dt="2022-10-10T22:10:40.077" v="2099" actId="47"/>
        <pc:sldMkLst>
          <pc:docMk/>
          <pc:sldMk cId="3154946834" sldId="478"/>
        </pc:sldMkLst>
      </pc:sldChg>
      <pc:sldChg chg="addSp delSp modSp add mod modAnim">
        <pc:chgData name="Aaron Eggman" userId="f21489ec02b9c6e5" providerId="LiveId" clId="{21BE594F-D6C7-4DCA-BE36-0DA76E45B059}" dt="2023-05-30T19:52:22.531" v="2502" actId="14100"/>
        <pc:sldMkLst>
          <pc:docMk/>
          <pc:sldMk cId="1503322869" sldId="496"/>
        </pc:sldMkLst>
      </pc:sldChg>
      <pc:sldChg chg="add ord">
        <pc:chgData name="Aaron Eggman" userId="f21489ec02b9c6e5" providerId="LiveId" clId="{21BE594F-D6C7-4DCA-BE36-0DA76E45B059}" dt="2023-10-18T22:38:26.927" v="2722"/>
        <pc:sldMkLst>
          <pc:docMk/>
          <pc:sldMk cId="2633480234" sldId="522"/>
        </pc:sldMkLst>
      </pc:sldChg>
      <pc:sldChg chg="addSp delSp add del setBg delDesignElem">
        <pc:chgData name="Aaron Eggman" userId="f21489ec02b9c6e5" providerId="LiveId" clId="{21BE594F-D6C7-4DCA-BE36-0DA76E45B059}" dt="2023-10-23T16:32:31.940" v="2725"/>
        <pc:sldMkLst>
          <pc:docMk/>
          <pc:sldMk cId="2313466576" sldId="523"/>
        </pc:sldMkLst>
      </pc:sldChg>
      <pc:sldChg chg="modSp add mod">
        <pc:chgData name="Aaron Eggman" userId="f21489ec02b9c6e5" providerId="LiveId" clId="{21BE594F-D6C7-4DCA-BE36-0DA76E45B059}" dt="2023-10-23T16:32:37.185" v="2733" actId="20577"/>
        <pc:sldMkLst>
          <pc:docMk/>
          <pc:sldMk cId="2429560351" sldId="523"/>
        </pc:sldMkLst>
      </pc:sldChg>
    </pc:docChg>
  </pc:docChgLst>
  <pc:docChgLst>
    <pc:chgData name="Aaron Eggman" userId="f21489ec02b9c6e5" providerId="LiveId" clId="{9392146A-8BF2-4637-BBEB-068F717CC4E4}"/>
    <pc:docChg chg="addSld delSld modSld">
      <pc:chgData name="Aaron Eggman" userId="f21489ec02b9c6e5" providerId="LiveId" clId="{9392146A-8BF2-4637-BBEB-068F717CC4E4}" dt="2025-10-01T22:22:31.050" v="3" actId="47"/>
      <pc:docMkLst>
        <pc:docMk/>
      </pc:docMkLst>
      <pc:sldChg chg="add del setBg">
        <pc:chgData name="Aaron Eggman" userId="f21489ec02b9c6e5" providerId="LiveId" clId="{9392146A-8BF2-4637-BBEB-068F717CC4E4}" dt="2025-10-01T22:22:29.318" v="2"/>
        <pc:sldMkLst>
          <pc:docMk/>
          <pc:sldMk cId="0" sldId="260"/>
        </pc:sldMkLst>
      </pc:sldChg>
      <pc:sldChg chg="del">
        <pc:chgData name="Aaron Eggman" userId="f21489ec02b9c6e5" providerId="LiveId" clId="{9392146A-8BF2-4637-BBEB-068F717CC4E4}" dt="2025-10-01T22:22:31.050" v="3" actId="47"/>
        <pc:sldMkLst>
          <pc:docMk/>
          <pc:sldMk cId="136222806" sldId="52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9A8C47-93AF-4120-ABE7-05E8FEC73CE4}"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FD7838B8-91BE-4B58-B4FD-AAF3B100BA83}">
      <dgm:prSet/>
      <dgm:spPr/>
      <dgm:t>
        <a:bodyPr/>
        <a:lstStyle/>
        <a:p>
          <a:r>
            <a:rPr lang="en-US"/>
            <a:t>Mirror</a:t>
          </a:r>
        </a:p>
      </dgm:t>
    </dgm:pt>
    <dgm:pt modelId="{16B6CC38-60B1-4878-BE2C-A9D9197AA351}" type="parTrans" cxnId="{B6357525-BCD8-4054-9535-FCBA603B841E}">
      <dgm:prSet/>
      <dgm:spPr/>
      <dgm:t>
        <a:bodyPr/>
        <a:lstStyle/>
        <a:p>
          <a:endParaRPr lang="en-US"/>
        </a:p>
      </dgm:t>
    </dgm:pt>
    <dgm:pt modelId="{5FF5486A-2F39-4D90-9BB5-D66E4157D6BA}" type="sibTrans" cxnId="{B6357525-BCD8-4054-9535-FCBA603B841E}">
      <dgm:prSet/>
      <dgm:spPr/>
      <dgm:t>
        <a:bodyPr/>
        <a:lstStyle/>
        <a:p>
          <a:endParaRPr lang="en-US"/>
        </a:p>
      </dgm:t>
    </dgm:pt>
    <dgm:pt modelId="{BD26F848-A0DC-43F9-846B-10CE79C9A179}">
      <dgm:prSet custT="1"/>
      <dgm:spPr/>
      <dgm:t>
        <a:bodyPr/>
        <a:lstStyle/>
        <a:p>
          <a:r>
            <a:rPr lang="en-US" sz="3600" dirty="0"/>
            <a:t>“I am hearing you say… is there more?“</a:t>
          </a:r>
        </a:p>
      </dgm:t>
    </dgm:pt>
    <dgm:pt modelId="{7CC34015-47E3-447B-A254-3A5F78E29F7F}" type="parTrans" cxnId="{31751A37-9C7B-44B8-B348-E8BB68AFFD5D}">
      <dgm:prSet/>
      <dgm:spPr/>
      <dgm:t>
        <a:bodyPr/>
        <a:lstStyle/>
        <a:p>
          <a:endParaRPr lang="en-US"/>
        </a:p>
      </dgm:t>
    </dgm:pt>
    <dgm:pt modelId="{C8E6CB77-665E-4B52-AE83-FE0337D41278}" type="sibTrans" cxnId="{31751A37-9C7B-44B8-B348-E8BB68AFFD5D}">
      <dgm:prSet/>
      <dgm:spPr/>
      <dgm:t>
        <a:bodyPr/>
        <a:lstStyle/>
        <a:p>
          <a:endParaRPr lang="en-US"/>
        </a:p>
      </dgm:t>
    </dgm:pt>
    <dgm:pt modelId="{41EB5492-7640-4EC3-8C87-FE87DCB34D0F}">
      <dgm:prSet/>
      <dgm:spPr/>
      <dgm:t>
        <a:bodyPr/>
        <a:lstStyle/>
        <a:p>
          <a:r>
            <a:rPr lang="en-US"/>
            <a:t>Validate</a:t>
          </a:r>
        </a:p>
      </dgm:t>
    </dgm:pt>
    <dgm:pt modelId="{E694023F-7894-4FF8-A992-7449F9BDA5BB}" type="parTrans" cxnId="{CBF751EE-7DA2-4704-9D4C-889539AF3400}">
      <dgm:prSet/>
      <dgm:spPr/>
      <dgm:t>
        <a:bodyPr/>
        <a:lstStyle/>
        <a:p>
          <a:endParaRPr lang="en-US"/>
        </a:p>
      </dgm:t>
    </dgm:pt>
    <dgm:pt modelId="{9659700C-D3EF-4BB2-819A-ED09B0642D81}" type="sibTrans" cxnId="{CBF751EE-7DA2-4704-9D4C-889539AF3400}">
      <dgm:prSet/>
      <dgm:spPr/>
      <dgm:t>
        <a:bodyPr/>
        <a:lstStyle/>
        <a:p>
          <a:endParaRPr lang="en-US"/>
        </a:p>
      </dgm:t>
    </dgm:pt>
    <dgm:pt modelId="{9C43BF9B-FA9D-47BF-AE92-C1B436B4BDEC}">
      <dgm:prSet custT="1"/>
      <dgm:spPr/>
      <dgm:t>
        <a:bodyPr/>
        <a:lstStyle/>
        <a:p>
          <a:r>
            <a:rPr lang="en-US" sz="3600" dirty="0"/>
            <a:t>“You make sense… What makes sense to me is…”</a:t>
          </a:r>
        </a:p>
      </dgm:t>
    </dgm:pt>
    <dgm:pt modelId="{E469ECC8-186D-49FE-B586-2D0A5D5E3DDE}" type="parTrans" cxnId="{DA76E1F6-145D-4CCA-AAAD-768629E91E77}">
      <dgm:prSet/>
      <dgm:spPr/>
      <dgm:t>
        <a:bodyPr/>
        <a:lstStyle/>
        <a:p>
          <a:endParaRPr lang="en-US"/>
        </a:p>
      </dgm:t>
    </dgm:pt>
    <dgm:pt modelId="{F1F881DF-C0ED-40BB-B384-E55D7A5832B0}" type="sibTrans" cxnId="{DA76E1F6-145D-4CCA-AAAD-768629E91E77}">
      <dgm:prSet/>
      <dgm:spPr/>
      <dgm:t>
        <a:bodyPr/>
        <a:lstStyle/>
        <a:p>
          <a:endParaRPr lang="en-US"/>
        </a:p>
      </dgm:t>
    </dgm:pt>
    <dgm:pt modelId="{523323E2-B76B-40E5-AAC7-6C645FEB2DAE}">
      <dgm:prSet/>
      <dgm:spPr/>
      <dgm:t>
        <a:bodyPr/>
        <a:lstStyle/>
        <a:p>
          <a:r>
            <a:rPr lang="en-US"/>
            <a:t>Empathize</a:t>
          </a:r>
        </a:p>
      </dgm:t>
    </dgm:pt>
    <dgm:pt modelId="{0D6BD18B-67B6-4FAA-90B3-5B2935FBCD6D}" type="parTrans" cxnId="{93E48C12-F886-4638-B95D-3610127DBFDC}">
      <dgm:prSet/>
      <dgm:spPr/>
      <dgm:t>
        <a:bodyPr/>
        <a:lstStyle/>
        <a:p>
          <a:endParaRPr lang="en-US"/>
        </a:p>
      </dgm:t>
    </dgm:pt>
    <dgm:pt modelId="{2FD72F23-2C04-4C24-852A-F77368559CAD}" type="sibTrans" cxnId="{93E48C12-F886-4638-B95D-3610127DBFDC}">
      <dgm:prSet/>
      <dgm:spPr/>
      <dgm:t>
        <a:bodyPr/>
        <a:lstStyle/>
        <a:p>
          <a:endParaRPr lang="en-US"/>
        </a:p>
      </dgm:t>
    </dgm:pt>
    <dgm:pt modelId="{790A53D0-3495-4051-A14B-95600B4ABA01}">
      <dgm:prSet custT="1"/>
      <dgm:spPr/>
      <dgm:t>
        <a:bodyPr/>
        <a:lstStyle/>
        <a:p>
          <a:r>
            <a:rPr lang="en-US" sz="3600" dirty="0"/>
            <a:t>“I imagine you might be feeling…is that what you’re feeling?”</a:t>
          </a:r>
        </a:p>
      </dgm:t>
    </dgm:pt>
    <dgm:pt modelId="{BD2F4EF1-2C04-41A2-A00E-F5F93275BC3F}" type="parTrans" cxnId="{C4A7953B-D9DD-48F6-8E4B-9B66AD766E07}">
      <dgm:prSet/>
      <dgm:spPr/>
      <dgm:t>
        <a:bodyPr/>
        <a:lstStyle/>
        <a:p>
          <a:endParaRPr lang="en-US"/>
        </a:p>
      </dgm:t>
    </dgm:pt>
    <dgm:pt modelId="{DE336064-2FE9-4FF5-B21A-62EA5C43EB6D}" type="sibTrans" cxnId="{C4A7953B-D9DD-48F6-8E4B-9B66AD766E07}">
      <dgm:prSet/>
      <dgm:spPr/>
      <dgm:t>
        <a:bodyPr/>
        <a:lstStyle/>
        <a:p>
          <a:endParaRPr lang="en-US"/>
        </a:p>
      </dgm:t>
    </dgm:pt>
    <dgm:pt modelId="{F0478CEB-5796-43F3-8CA2-99A49E8E777C}" type="pres">
      <dgm:prSet presAssocID="{8A9A8C47-93AF-4120-ABE7-05E8FEC73CE4}" presName="Name0" presStyleCnt="0">
        <dgm:presLayoutVars>
          <dgm:dir/>
          <dgm:animLvl val="lvl"/>
          <dgm:resizeHandles val="exact"/>
        </dgm:presLayoutVars>
      </dgm:prSet>
      <dgm:spPr/>
    </dgm:pt>
    <dgm:pt modelId="{776E18B4-37A1-44E1-A067-673B825BAECF}" type="pres">
      <dgm:prSet presAssocID="{FD7838B8-91BE-4B58-B4FD-AAF3B100BA83}" presName="linNode" presStyleCnt="0"/>
      <dgm:spPr/>
    </dgm:pt>
    <dgm:pt modelId="{031A4203-A7C8-4191-A313-F2E0D6330D37}" type="pres">
      <dgm:prSet presAssocID="{FD7838B8-91BE-4B58-B4FD-AAF3B100BA83}" presName="parentText" presStyleLbl="alignNode1" presStyleIdx="0" presStyleCnt="3">
        <dgm:presLayoutVars>
          <dgm:chMax val="1"/>
          <dgm:bulletEnabled/>
        </dgm:presLayoutVars>
      </dgm:prSet>
      <dgm:spPr/>
    </dgm:pt>
    <dgm:pt modelId="{D4A06DE7-E24C-466B-8916-8DDAC0F0A087}" type="pres">
      <dgm:prSet presAssocID="{FD7838B8-91BE-4B58-B4FD-AAF3B100BA83}" presName="descendantText" presStyleLbl="alignAccFollowNode1" presStyleIdx="0" presStyleCnt="3">
        <dgm:presLayoutVars>
          <dgm:bulletEnabled/>
        </dgm:presLayoutVars>
      </dgm:prSet>
      <dgm:spPr/>
    </dgm:pt>
    <dgm:pt modelId="{693D6E1E-B625-4D6A-9DB1-4755D800253C}" type="pres">
      <dgm:prSet presAssocID="{5FF5486A-2F39-4D90-9BB5-D66E4157D6BA}" presName="sp" presStyleCnt="0"/>
      <dgm:spPr/>
    </dgm:pt>
    <dgm:pt modelId="{BD91AF4D-D614-4FC2-8DA4-94742B82C4BC}" type="pres">
      <dgm:prSet presAssocID="{41EB5492-7640-4EC3-8C87-FE87DCB34D0F}" presName="linNode" presStyleCnt="0"/>
      <dgm:spPr/>
    </dgm:pt>
    <dgm:pt modelId="{BF3BD0AC-22CD-4FB6-9CF0-C288E42E822F}" type="pres">
      <dgm:prSet presAssocID="{41EB5492-7640-4EC3-8C87-FE87DCB34D0F}" presName="parentText" presStyleLbl="alignNode1" presStyleIdx="1" presStyleCnt="3">
        <dgm:presLayoutVars>
          <dgm:chMax val="1"/>
          <dgm:bulletEnabled/>
        </dgm:presLayoutVars>
      </dgm:prSet>
      <dgm:spPr/>
    </dgm:pt>
    <dgm:pt modelId="{86ECBB37-54A9-487A-AE24-E125DF2A02EB}" type="pres">
      <dgm:prSet presAssocID="{41EB5492-7640-4EC3-8C87-FE87DCB34D0F}" presName="descendantText" presStyleLbl="alignAccFollowNode1" presStyleIdx="1" presStyleCnt="3">
        <dgm:presLayoutVars>
          <dgm:bulletEnabled/>
        </dgm:presLayoutVars>
      </dgm:prSet>
      <dgm:spPr/>
    </dgm:pt>
    <dgm:pt modelId="{30A8FE24-E7A5-4F4C-ACC4-7282B913A9D5}" type="pres">
      <dgm:prSet presAssocID="{9659700C-D3EF-4BB2-819A-ED09B0642D81}" presName="sp" presStyleCnt="0"/>
      <dgm:spPr/>
    </dgm:pt>
    <dgm:pt modelId="{ED96C9F0-DEC5-47B3-92E9-BA44C67DB6B8}" type="pres">
      <dgm:prSet presAssocID="{523323E2-B76B-40E5-AAC7-6C645FEB2DAE}" presName="linNode" presStyleCnt="0"/>
      <dgm:spPr/>
    </dgm:pt>
    <dgm:pt modelId="{76A8B1D0-13D6-473F-A21F-D649157CE2D3}" type="pres">
      <dgm:prSet presAssocID="{523323E2-B76B-40E5-AAC7-6C645FEB2DAE}" presName="parentText" presStyleLbl="alignNode1" presStyleIdx="2" presStyleCnt="3">
        <dgm:presLayoutVars>
          <dgm:chMax val="1"/>
          <dgm:bulletEnabled/>
        </dgm:presLayoutVars>
      </dgm:prSet>
      <dgm:spPr/>
    </dgm:pt>
    <dgm:pt modelId="{A8B6C275-1E14-47BC-ACC4-BD38F5AEBC90}" type="pres">
      <dgm:prSet presAssocID="{523323E2-B76B-40E5-AAC7-6C645FEB2DAE}" presName="descendantText" presStyleLbl="alignAccFollowNode1" presStyleIdx="2" presStyleCnt="3">
        <dgm:presLayoutVars>
          <dgm:bulletEnabled/>
        </dgm:presLayoutVars>
      </dgm:prSet>
      <dgm:spPr/>
    </dgm:pt>
  </dgm:ptLst>
  <dgm:cxnLst>
    <dgm:cxn modelId="{A8466B02-282F-4BFF-B0EA-0428FDBB75AA}" type="presOf" srcId="{8A9A8C47-93AF-4120-ABE7-05E8FEC73CE4}" destId="{F0478CEB-5796-43F3-8CA2-99A49E8E777C}" srcOrd="0" destOrd="0" presId="urn:microsoft.com/office/officeart/2016/7/layout/VerticalSolidActionList"/>
    <dgm:cxn modelId="{144C6C0B-6AFE-49BF-82BA-15D13FE5B596}" type="presOf" srcId="{790A53D0-3495-4051-A14B-95600B4ABA01}" destId="{A8B6C275-1E14-47BC-ACC4-BD38F5AEBC90}" srcOrd="0" destOrd="0" presId="urn:microsoft.com/office/officeart/2016/7/layout/VerticalSolidActionList"/>
    <dgm:cxn modelId="{93E48C12-F886-4638-B95D-3610127DBFDC}" srcId="{8A9A8C47-93AF-4120-ABE7-05E8FEC73CE4}" destId="{523323E2-B76B-40E5-AAC7-6C645FEB2DAE}" srcOrd="2" destOrd="0" parTransId="{0D6BD18B-67B6-4FAA-90B3-5B2935FBCD6D}" sibTransId="{2FD72F23-2C04-4C24-852A-F77368559CAD}"/>
    <dgm:cxn modelId="{B6357525-BCD8-4054-9535-FCBA603B841E}" srcId="{8A9A8C47-93AF-4120-ABE7-05E8FEC73CE4}" destId="{FD7838B8-91BE-4B58-B4FD-AAF3B100BA83}" srcOrd="0" destOrd="0" parTransId="{16B6CC38-60B1-4878-BE2C-A9D9197AA351}" sibTransId="{5FF5486A-2F39-4D90-9BB5-D66E4157D6BA}"/>
    <dgm:cxn modelId="{663D9D2C-9C46-466A-98A9-97B3CA0F13B8}" type="presOf" srcId="{FD7838B8-91BE-4B58-B4FD-AAF3B100BA83}" destId="{031A4203-A7C8-4191-A313-F2E0D6330D37}" srcOrd="0" destOrd="0" presId="urn:microsoft.com/office/officeart/2016/7/layout/VerticalSolidActionList"/>
    <dgm:cxn modelId="{046AFB31-4584-488F-B8A5-66E7BC9F6643}" type="presOf" srcId="{BD26F848-A0DC-43F9-846B-10CE79C9A179}" destId="{D4A06DE7-E24C-466B-8916-8DDAC0F0A087}" srcOrd="0" destOrd="0" presId="urn:microsoft.com/office/officeart/2016/7/layout/VerticalSolidActionList"/>
    <dgm:cxn modelId="{31751A37-9C7B-44B8-B348-E8BB68AFFD5D}" srcId="{FD7838B8-91BE-4B58-B4FD-AAF3B100BA83}" destId="{BD26F848-A0DC-43F9-846B-10CE79C9A179}" srcOrd="0" destOrd="0" parTransId="{7CC34015-47E3-447B-A254-3A5F78E29F7F}" sibTransId="{C8E6CB77-665E-4B52-AE83-FE0337D41278}"/>
    <dgm:cxn modelId="{C4A7953B-D9DD-48F6-8E4B-9B66AD766E07}" srcId="{523323E2-B76B-40E5-AAC7-6C645FEB2DAE}" destId="{790A53D0-3495-4051-A14B-95600B4ABA01}" srcOrd="0" destOrd="0" parTransId="{BD2F4EF1-2C04-41A2-A00E-F5F93275BC3F}" sibTransId="{DE336064-2FE9-4FF5-B21A-62EA5C43EB6D}"/>
    <dgm:cxn modelId="{E1DB0365-8215-4966-8444-052671AC3063}" type="presOf" srcId="{41EB5492-7640-4EC3-8C87-FE87DCB34D0F}" destId="{BF3BD0AC-22CD-4FB6-9CF0-C288E42E822F}" srcOrd="0" destOrd="0" presId="urn:microsoft.com/office/officeart/2016/7/layout/VerticalSolidActionList"/>
    <dgm:cxn modelId="{E36FBA4B-4441-44E7-BE04-D95A2E864359}" type="presOf" srcId="{9C43BF9B-FA9D-47BF-AE92-C1B436B4BDEC}" destId="{86ECBB37-54A9-487A-AE24-E125DF2A02EB}" srcOrd="0" destOrd="0" presId="urn:microsoft.com/office/officeart/2016/7/layout/VerticalSolidActionList"/>
    <dgm:cxn modelId="{28837DD2-F3C3-421E-9167-75B2D88D3674}" type="presOf" srcId="{523323E2-B76B-40E5-AAC7-6C645FEB2DAE}" destId="{76A8B1D0-13D6-473F-A21F-D649157CE2D3}" srcOrd="0" destOrd="0" presId="urn:microsoft.com/office/officeart/2016/7/layout/VerticalSolidActionList"/>
    <dgm:cxn modelId="{CBF751EE-7DA2-4704-9D4C-889539AF3400}" srcId="{8A9A8C47-93AF-4120-ABE7-05E8FEC73CE4}" destId="{41EB5492-7640-4EC3-8C87-FE87DCB34D0F}" srcOrd="1" destOrd="0" parTransId="{E694023F-7894-4FF8-A992-7449F9BDA5BB}" sibTransId="{9659700C-D3EF-4BB2-819A-ED09B0642D81}"/>
    <dgm:cxn modelId="{DA76E1F6-145D-4CCA-AAAD-768629E91E77}" srcId="{41EB5492-7640-4EC3-8C87-FE87DCB34D0F}" destId="{9C43BF9B-FA9D-47BF-AE92-C1B436B4BDEC}" srcOrd="0" destOrd="0" parTransId="{E469ECC8-186D-49FE-B586-2D0A5D5E3DDE}" sibTransId="{F1F881DF-C0ED-40BB-B384-E55D7A5832B0}"/>
    <dgm:cxn modelId="{7DEDC4C5-E351-4DF5-B09E-237668289C10}" type="presParOf" srcId="{F0478CEB-5796-43F3-8CA2-99A49E8E777C}" destId="{776E18B4-37A1-44E1-A067-673B825BAECF}" srcOrd="0" destOrd="0" presId="urn:microsoft.com/office/officeart/2016/7/layout/VerticalSolidActionList"/>
    <dgm:cxn modelId="{5655BC63-96D9-4027-A84A-368B322DCDE3}" type="presParOf" srcId="{776E18B4-37A1-44E1-A067-673B825BAECF}" destId="{031A4203-A7C8-4191-A313-F2E0D6330D37}" srcOrd="0" destOrd="0" presId="urn:microsoft.com/office/officeart/2016/7/layout/VerticalSolidActionList"/>
    <dgm:cxn modelId="{C096B4AD-191C-4BAE-B0F7-1269586B0300}" type="presParOf" srcId="{776E18B4-37A1-44E1-A067-673B825BAECF}" destId="{D4A06DE7-E24C-466B-8916-8DDAC0F0A087}" srcOrd="1" destOrd="0" presId="urn:microsoft.com/office/officeart/2016/7/layout/VerticalSolidActionList"/>
    <dgm:cxn modelId="{24CF1AE2-1738-46E1-9246-8D285A81EEE0}" type="presParOf" srcId="{F0478CEB-5796-43F3-8CA2-99A49E8E777C}" destId="{693D6E1E-B625-4D6A-9DB1-4755D800253C}" srcOrd="1" destOrd="0" presId="urn:microsoft.com/office/officeart/2016/7/layout/VerticalSolidActionList"/>
    <dgm:cxn modelId="{4C978664-7BBB-43FC-A85E-43E36E88E965}" type="presParOf" srcId="{F0478CEB-5796-43F3-8CA2-99A49E8E777C}" destId="{BD91AF4D-D614-4FC2-8DA4-94742B82C4BC}" srcOrd="2" destOrd="0" presId="urn:microsoft.com/office/officeart/2016/7/layout/VerticalSolidActionList"/>
    <dgm:cxn modelId="{D2DFED1F-2A0C-43D2-9F59-D53A53BC5C03}" type="presParOf" srcId="{BD91AF4D-D614-4FC2-8DA4-94742B82C4BC}" destId="{BF3BD0AC-22CD-4FB6-9CF0-C288E42E822F}" srcOrd="0" destOrd="0" presId="urn:microsoft.com/office/officeart/2016/7/layout/VerticalSolidActionList"/>
    <dgm:cxn modelId="{9FCBF254-68FA-406A-A953-8638795ED0FD}" type="presParOf" srcId="{BD91AF4D-D614-4FC2-8DA4-94742B82C4BC}" destId="{86ECBB37-54A9-487A-AE24-E125DF2A02EB}" srcOrd="1" destOrd="0" presId="urn:microsoft.com/office/officeart/2016/7/layout/VerticalSolidActionList"/>
    <dgm:cxn modelId="{CBDBF85D-5968-497B-AB34-BCFB814A0CD1}" type="presParOf" srcId="{F0478CEB-5796-43F3-8CA2-99A49E8E777C}" destId="{30A8FE24-E7A5-4F4C-ACC4-7282B913A9D5}" srcOrd="3" destOrd="0" presId="urn:microsoft.com/office/officeart/2016/7/layout/VerticalSolidActionList"/>
    <dgm:cxn modelId="{C1174C27-9E73-4AAA-9F11-DFE65B362D74}" type="presParOf" srcId="{F0478CEB-5796-43F3-8CA2-99A49E8E777C}" destId="{ED96C9F0-DEC5-47B3-92E9-BA44C67DB6B8}" srcOrd="4" destOrd="0" presId="urn:microsoft.com/office/officeart/2016/7/layout/VerticalSolidActionList"/>
    <dgm:cxn modelId="{D9568752-2BBE-4423-B1B2-55B421A34D65}" type="presParOf" srcId="{ED96C9F0-DEC5-47B3-92E9-BA44C67DB6B8}" destId="{76A8B1D0-13D6-473F-A21F-D649157CE2D3}" srcOrd="0" destOrd="0" presId="urn:microsoft.com/office/officeart/2016/7/layout/VerticalSolidActionList"/>
    <dgm:cxn modelId="{A122AF50-796E-4A6B-AF96-C8253CD1A029}" type="presParOf" srcId="{ED96C9F0-DEC5-47B3-92E9-BA44C67DB6B8}" destId="{A8B6C275-1E14-47BC-ACC4-BD38F5AEBC9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9A8C47-93AF-4120-ABE7-05E8FEC73CE4}"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FD7838B8-91BE-4B58-B4FD-AAF3B100BA83}">
      <dgm:prSet/>
      <dgm:spPr/>
      <dgm:t>
        <a:bodyPr/>
        <a:lstStyle/>
        <a:p>
          <a:r>
            <a:rPr lang="en-US"/>
            <a:t>Mirror</a:t>
          </a:r>
        </a:p>
      </dgm:t>
    </dgm:pt>
    <dgm:pt modelId="{16B6CC38-60B1-4878-BE2C-A9D9197AA351}" type="parTrans" cxnId="{B6357525-BCD8-4054-9535-FCBA603B841E}">
      <dgm:prSet/>
      <dgm:spPr/>
      <dgm:t>
        <a:bodyPr/>
        <a:lstStyle/>
        <a:p>
          <a:endParaRPr lang="en-US"/>
        </a:p>
      </dgm:t>
    </dgm:pt>
    <dgm:pt modelId="{5FF5486A-2F39-4D90-9BB5-D66E4157D6BA}" type="sibTrans" cxnId="{B6357525-BCD8-4054-9535-FCBA603B841E}">
      <dgm:prSet/>
      <dgm:spPr/>
      <dgm:t>
        <a:bodyPr/>
        <a:lstStyle/>
        <a:p>
          <a:endParaRPr lang="en-US"/>
        </a:p>
      </dgm:t>
    </dgm:pt>
    <dgm:pt modelId="{BD26F848-A0DC-43F9-846B-10CE79C9A179}">
      <dgm:prSet custT="1"/>
      <dgm:spPr/>
      <dgm:t>
        <a:bodyPr/>
        <a:lstStyle/>
        <a:p>
          <a:r>
            <a:rPr lang="en-US" sz="3600" dirty="0"/>
            <a:t>“I am hearing you say… is there more?“</a:t>
          </a:r>
        </a:p>
      </dgm:t>
    </dgm:pt>
    <dgm:pt modelId="{7CC34015-47E3-447B-A254-3A5F78E29F7F}" type="parTrans" cxnId="{31751A37-9C7B-44B8-B348-E8BB68AFFD5D}">
      <dgm:prSet/>
      <dgm:spPr/>
      <dgm:t>
        <a:bodyPr/>
        <a:lstStyle/>
        <a:p>
          <a:endParaRPr lang="en-US"/>
        </a:p>
      </dgm:t>
    </dgm:pt>
    <dgm:pt modelId="{C8E6CB77-665E-4B52-AE83-FE0337D41278}" type="sibTrans" cxnId="{31751A37-9C7B-44B8-B348-E8BB68AFFD5D}">
      <dgm:prSet/>
      <dgm:spPr/>
      <dgm:t>
        <a:bodyPr/>
        <a:lstStyle/>
        <a:p>
          <a:endParaRPr lang="en-US"/>
        </a:p>
      </dgm:t>
    </dgm:pt>
    <dgm:pt modelId="{41EB5492-7640-4EC3-8C87-FE87DCB34D0F}">
      <dgm:prSet/>
      <dgm:spPr/>
      <dgm:t>
        <a:bodyPr/>
        <a:lstStyle/>
        <a:p>
          <a:r>
            <a:rPr lang="en-US"/>
            <a:t>Validate</a:t>
          </a:r>
        </a:p>
      </dgm:t>
    </dgm:pt>
    <dgm:pt modelId="{E694023F-7894-4FF8-A992-7449F9BDA5BB}" type="parTrans" cxnId="{CBF751EE-7DA2-4704-9D4C-889539AF3400}">
      <dgm:prSet/>
      <dgm:spPr/>
      <dgm:t>
        <a:bodyPr/>
        <a:lstStyle/>
        <a:p>
          <a:endParaRPr lang="en-US"/>
        </a:p>
      </dgm:t>
    </dgm:pt>
    <dgm:pt modelId="{9659700C-D3EF-4BB2-819A-ED09B0642D81}" type="sibTrans" cxnId="{CBF751EE-7DA2-4704-9D4C-889539AF3400}">
      <dgm:prSet/>
      <dgm:spPr/>
      <dgm:t>
        <a:bodyPr/>
        <a:lstStyle/>
        <a:p>
          <a:endParaRPr lang="en-US"/>
        </a:p>
      </dgm:t>
    </dgm:pt>
    <dgm:pt modelId="{9C43BF9B-FA9D-47BF-AE92-C1B436B4BDEC}">
      <dgm:prSet custT="1"/>
      <dgm:spPr/>
      <dgm:t>
        <a:bodyPr/>
        <a:lstStyle/>
        <a:p>
          <a:r>
            <a:rPr lang="en-US" sz="3600" dirty="0"/>
            <a:t>“You make sense… What makes sense to me is…”</a:t>
          </a:r>
        </a:p>
      </dgm:t>
    </dgm:pt>
    <dgm:pt modelId="{E469ECC8-186D-49FE-B586-2D0A5D5E3DDE}" type="parTrans" cxnId="{DA76E1F6-145D-4CCA-AAAD-768629E91E77}">
      <dgm:prSet/>
      <dgm:spPr/>
      <dgm:t>
        <a:bodyPr/>
        <a:lstStyle/>
        <a:p>
          <a:endParaRPr lang="en-US"/>
        </a:p>
      </dgm:t>
    </dgm:pt>
    <dgm:pt modelId="{F1F881DF-C0ED-40BB-B384-E55D7A5832B0}" type="sibTrans" cxnId="{DA76E1F6-145D-4CCA-AAAD-768629E91E77}">
      <dgm:prSet/>
      <dgm:spPr/>
      <dgm:t>
        <a:bodyPr/>
        <a:lstStyle/>
        <a:p>
          <a:endParaRPr lang="en-US"/>
        </a:p>
      </dgm:t>
    </dgm:pt>
    <dgm:pt modelId="{523323E2-B76B-40E5-AAC7-6C645FEB2DAE}">
      <dgm:prSet/>
      <dgm:spPr/>
      <dgm:t>
        <a:bodyPr/>
        <a:lstStyle/>
        <a:p>
          <a:r>
            <a:rPr lang="en-US"/>
            <a:t>Empathize</a:t>
          </a:r>
        </a:p>
      </dgm:t>
    </dgm:pt>
    <dgm:pt modelId="{0D6BD18B-67B6-4FAA-90B3-5B2935FBCD6D}" type="parTrans" cxnId="{93E48C12-F886-4638-B95D-3610127DBFDC}">
      <dgm:prSet/>
      <dgm:spPr/>
      <dgm:t>
        <a:bodyPr/>
        <a:lstStyle/>
        <a:p>
          <a:endParaRPr lang="en-US"/>
        </a:p>
      </dgm:t>
    </dgm:pt>
    <dgm:pt modelId="{2FD72F23-2C04-4C24-852A-F77368559CAD}" type="sibTrans" cxnId="{93E48C12-F886-4638-B95D-3610127DBFDC}">
      <dgm:prSet/>
      <dgm:spPr/>
      <dgm:t>
        <a:bodyPr/>
        <a:lstStyle/>
        <a:p>
          <a:endParaRPr lang="en-US"/>
        </a:p>
      </dgm:t>
    </dgm:pt>
    <dgm:pt modelId="{790A53D0-3495-4051-A14B-95600B4ABA01}">
      <dgm:prSet custT="1"/>
      <dgm:spPr/>
      <dgm:t>
        <a:bodyPr/>
        <a:lstStyle/>
        <a:p>
          <a:r>
            <a:rPr lang="en-US" sz="3600" dirty="0"/>
            <a:t>“I imagine you might be feeling…is that what you’re feeling?”</a:t>
          </a:r>
        </a:p>
      </dgm:t>
    </dgm:pt>
    <dgm:pt modelId="{BD2F4EF1-2C04-41A2-A00E-F5F93275BC3F}" type="parTrans" cxnId="{C4A7953B-D9DD-48F6-8E4B-9B66AD766E07}">
      <dgm:prSet/>
      <dgm:spPr/>
      <dgm:t>
        <a:bodyPr/>
        <a:lstStyle/>
        <a:p>
          <a:endParaRPr lang="en-US"/>
        </a:p>
      </dgm:t>
    </dgm:pt>
    <dgm:pt modelId="{DE336064-2FE9-4FF5-B21A-62EA5C43EB6D}" type="sibTrans" cxnId="{C4A7953B-D9DD-48F6-8E4B-9B66AD766E07}">
      <dgm:prSet/>
      <dgm:spPr/>
      <dgm:t>
        <a:bodyPr/>
        <a:lstStyle/>
        <a:p>
          <a:endParaRPr lang="en-US"/>
        </a:p>
      </dgm:t>
    </dgm:pt>
    <dgm:pt modelId="{F0478CEB-5796-43F3-8CA2-99A49E8E777C}" type="pres">
      <dgm:prSet presAssocID="{8A9A8C47-93AF-4120-ABE7-05E8FEC73CE4}" presName="Name0" presStyleCnt="0">
        <dgm:presLayoutVars>
          <dgm:dir/>
          <dgm:animLvl val="lvl"/>
          <dgm:resizeHandles val="exact"/>
        </dgm:presLayoutVars>
      </dgm:prSet>
      <dgm:spPr/>
    </dgm:pt>
    <dgm:pt modelId="{776E18B4-37A1-44E1-A067-673B825BAECF}" type="pres">
      <dgm:prSet presAssocID="{FD7838B8-91BE-4B58-B4FD-AAF3B100BA83}" presName="linNode" presStyleCnt="0"/>
      <dgm:spPr/>
    </dgm:pt>
    <dgm:pt modelId="{031A4203-A7C8-4191-A313-F2E0D6330D37}" type="pres">
      <dgm:prSet presAssocID="{FD7838B8-91BE-4B58-B4FD-AAF3B100BA83}" presName="parentText" presStyleLbl="alignNode1" presStyleIdx="0" presStyleCnt="3">
        <dgm:presLayoutVars>
          <dgm:chMax val="1"/>
          <dgm:bulletEnabled/>
        </dgm:presLayoutVars>
      </dgm:prSet>
      <dgm:spPr/>
    </dgm:pt>
    <dgm:pt modelId="{D4A06DE7-E24C-466B-8916-8DDAC0F0A087}" type="pres">
      <dgm:prSet presAssocID="{FD7838B8-91BE-4B58-B4FD-AAF3B100BA83}" presName="descendantText" presStyleLbl="alignAccFollowNode1" presStyleIdx="0" presStyleCnt="3">
        <dgm:presLayoutVars>
          <dgm:bulletEnabled/>
        </dgm:presLayoutVars>
      </dgm:prSet>
      <dgm:spPr/>
    </dgm:pt>
    <dgm:pt modelId="{693D6E1E-B625-4D6A-9DB1-4755D800253C}" type="pres">
      <dgm:prSet presAssocID="{5FF5486A-2F39-4D90-9BB5-D66E4157D6BA}" presName="sp" presStyleCnt="0"/>
      <dgm:spPr/>
    </dgm:pt>
    <dgm:pt modelId="{BD91AF4D-D614-4FC2-8DA4-94742B82C4BC}" type="pres">
      <dgm:prSet presAssocID="{41EB5492-7640-4EC3-8C87-FE87DCB34D0F}" presName="linNode" presStyleCnt="0"/>
      <dgm:spPr/>
    </dgm:pt>
    <dgm:pt modelId="{BF3BD0AC-22CD-4FB6-9CF0-C288E42E822F}" type="pres">
      <dgm:prSet presAssocID="{41EB5492-7640-4EC3-8C87-FE87DCB34D0F}" presName="parentText" presStyleLbl="alignNode1" presStyleIdx="1" presStyleCnt="3">
        <dgm:presLayoutVars>
          <dgm:chMax val="1"/>
          <dgm:bulletEnabled/>
        </dgm:presLayoutVars>
      </dgm:prSet>
      <dgm:spPr/>
    </dgm:pt>
    <dgm:pt modelId="{86ECBB37-54A9-487A-AE24-E125DF2A02EB}" type="pres">
      <dgm:prSet presAssocID="{41EB5492-7640-4EC3-8C87-FE87DCB34D0F}" presName="descendantText" presStyleLbl="alignAccFollowNode1" presStyleIdx="1" presStyleCnt="3">
        <dgm:presLayoutVars>
          <dgm:bulletEnabled/>
        </dgm:presLayoutVars>
      </dgm:prSet>
      <dgm:spPr/>
    </dgm:pt>
    <dgm:pt modelId="{30A8FE24-E7A5-4F4C-ACC4-7282B913A9D5}" type="pres">
      <dgm:prSet presAssocID="{9659700C-D3EF-4BB2-819A-ED09B0642D81}" presName="sp" presStyleCnt="0"/>
      <dgm:spPr/>
    </dgm:pt>
    <dgm:pt modelId="{ED96C9F0-DEC5-47B3-92E9-BA44C67DB6B8}" type="pres">
      <dgm:prSet presAssocID="{523323E2-B76B-40E5-AAC7-6C645FEB2DAE}" presName="linNode" presStyleCnt="0"/>
      <dgm:spPr/>
    </dgm:pt>
    <dgm:pt modelId="{76A8B1D0-13D6-473F-A21F-D649157CE2D3}" type="pres">
      <dgm:prSet presAssocID="{523323E2-B76B-40E5-AAC7-6C645FEB2DAE}" presName="parentText" presStyleLbl="alignNode1" presStyleIdx="2" presStyleCnt="3">
        <dgm:presLayoutVars>
          <dgm:chMax val="1"/>
          <dgm:bulletEnabled/>
        </dgm:presLayoutVars>
      </dgm:prSet>
      <dgm:spPr/>
    </dgm:pt>
    <dgm:pt modelId="{A8B6C275-1E14-47BC-ACC4-BD38F5AEBC90}" type="pres">
      <dgm:prSet presAssocID="{523323E2-B76B-40E5-AAC7-6C645FEB2DAE}" presName="descendantText" presStyleLbl="alignAccFollowNode1" presStyleIdx="2" presStyleCnt="3">
        <dgm:presLayoutVars>
          <dgm:bulletEnabled/>
        </dgm:presLayoutVars>
      </dgm:prSet>
      <dgm:spPr/>
    </dgm:pt>
  </dgm:ptLst>
  <dgm:cxnLst>
    <dgm:cxn modelId="{A8466B02-282F-4BFF-B0EA-0428FDBB75AA}" type="presOf" srcId="{8A9A8C47-93AF-4120-ABE7-05E8FEC73CE4}" destId="{F0478CEB-5796-43F3-8CA2-99A49E8E777C}" srcOrd="0" destOrd="0" presId="urn:microsoft.com/office/officeart/2016/7/layout/VerticalSolidActionList"/>
    <dgm:cxn modelId="{144C6C0B-6AFE-49BF-82BA-15D13FE5B596}" type="presOf" srcId="{790A53D0-3495-4051-A14B-95600B4ABA01}" destId="{A8B6C275-1E14-47BC-ACC4-BD38F5AEBC90}" srcOrd="0" destOrd="0" presId="urn:microsoft.com/office/officeart/2016/7/layout/VerticalSolidActionList"/>
    <dgm:cxn modelId="{93E48C12-F886-4638-B95D-3610127DBFDC}" srcId="{8A9A8C47-93AF-4120-ABE7-05E8FEC73CE4}" destId="{523323E2-B76B-40E5-AAC7-6C645FEB2DAE}" srcOrd="2" destOrd="0" parTransId="{0D6BD18B-67B6-4FAA-90B3-5B2935FBCD6D}" sibTransId="{2FD72F23-2C04-4C24-852A-F77368559CAD}"/>
    <dgm:cxn modelId="{B6357525-BCD8-4054-9535-FCBA603B841E}" srcId="{8A9A8C47-93AF-4120-ABE7-05E8FEC73CE4}" destId="{FD7838B8-91BE-4B58-B4FD-AAF3B100BA83}" srcOrd="0" destOrd="0" parTransId="{16B6CC38-60B1-4878-BE2C-A9D9197AA351}" sibTransId="{5FF5486A-2F39-4D90-9BB5-D66E4157D6BA}"/>
    <dgm:cxn modelId="{663D9D2C-9C46-466A-98A9-97B3CA0F13B8}" type="presOf" srcId="{FD7838B8-91BE-4B58-B4FD-AAF3B100BA83}" destId="{031A4203-A7C8-4191-A313-F2E0D6330D37}" srcOrd="0" destOrd="0" presId="urn:microsoft.com/office/officeart/2016/7/layout/VerticalSolidActionList"/>
    <dgm:cxn modelId="{046AFB31-4584-488F-B8A5-66E7BC9F6643}" type="presOf" srcId="{BD26F848-A0DC-43F9-846B-10CE79C9A179}" destId="{D4A06DE7-E24C-466B-8916-8DDAC0F0A087}" srcOrd="0" destOrd="0" presId="urn:microsoft.com/office/officeart/2016/7/layout/VerticalSolidActionList"/>
    <dgm:cxn modelId="{31751A37-9C7B-44B8-B348-E8BB68AFFD5D}" srcId="{FD7838B8-91BE-4B58-B4FD-AAF3B100BA83}" destId="{BD26F848-A0DC-43F9-846B-10CE79C9A179}" srcOrd="0" destOrd="0" parTransId="{7CC34015-47E3-447B-A254-3A5F78E29F7F}" sibTransId="{C8E6CB77-665E-4B52-AE83-FE0337D41278}"/>
    <dgm:cxn modelId="{C4A7953B-D9DD-48F6-8E4B-9B66AD766E07}" srcId="{523323E2-B76B-40E5-AAC7-6C645FEB2DAE}" destId="{790A53D0-3495-4051-A14B-95600B4ABA01}" srcOrd="0" destOrd="0" parTransId="{BD2F4EF1-2C04-41A2-A00E-F5F93275BC3F}" sibTransId="{DE336064-2FE9-4FF5-B21A-62EA5C43EB6D}"/>
    <dgm:cxn modelId="{E1DB0365-8215-4966-8444-052671AC3063}" type="presOf" srcId="{41EB5492-7640-4EC3-8C87-FE87DCB34D0F}" destId="{BF3BD0AC-22CD-4FB6-9CF0-C288E42E822F}" srcOrd="0" destOrd="0" presId="urn:microsoft.com/office/officeart/2016/7/layout/VerticalSolidActionList"/>
    <dgm:cxn modelId="{E36FBA4B-4441-44E7-BE04-D95A2E864359}" type="presOf" srcId="{9C43BF9B-FA9D-47BF-AE92-C1B436B4BDEC}" destId="{86ECBB37-54A9-487A-AE24-E125DF2A02EB}" srcOrd="0" destOrd="0" presId="urn:microsoft.com/office/officeart/2016/7/layout/VerticalSolidActionList"/>
    <dgm:cxn modelId="{28837DD2-F3C3-421E-9167-75B2D88D3674}" type="presOf" srcId="{523323E2-B76B-40E5-AAC7-6C645FEB2DAE}" destId="{76A8B1D0-13D6-473F-A21F-D649157CE2D3}" srcOrd="0" destOrd="0" presId="urn:microsoft.com/office/officeart/2016/7/layout/VerticalSolidActionList"/>
    <dgm:cxn modelId="{CBF751EE-7DA2-4704-9D4C-889539AF3400}" srcId="{8A9A8C47-93AF-4120-ABE7-05E8FEC73CE4}" destId="{41EB5492-7640-4EC3-8C87-FE87DCB34D0F}" srcOrd="1" destOrd="0" parTransId="{E694023F-7894-4FF8-A992-7449F9BDA5BB}" sibTransId="{9659700C-D3EF-4BB2-819A-ED09B0642D81}"/>
    <dgm:cxn modelId="{DA76E1F6-145D-4CCA-AAAD-768629E91E77}" srcId="{41EB5492-7640-4EC3-8C87-FE87DCB34D0F}" destId="{9C43BF9B-FA9D-47BF-AE92-C1B436B4BDEC}" srcOrd="0" destOrd="0" parTransId="{E469ECC8-186D-49FE-B586-2D0A5D5E3DDE}" sibTransId="{F1F881DF-C0ED-40BB-B384-E55D7A5832B0}"/>
    <dgm:cxn modelId="{7DEDC4C5-E351-4DF5-B09E-237668289C10}" type="presParOf" srcId="{F0478CEB-5796-43F3-8CA2-99A49E8E777C}" destId="{776E18B4-37A1-44E1-A067-673B825BAECF}" srcOrd="0" destOrd="0" presId="urn:microsoft.com/office/officeart/2016/7/layout/VerticalSolidActionList"/>
    <dgm:cxn modelId="{5655BC63-96D9-4027-A84A-368B322DCDE3}" type="presParOf" srcId="{776E18B4-37A1-44E1-A067-673B825BAECF}" destId="{031A4203-A7C8-4191-A313-F2E0D6330D37}" srcOrd="0" destOrd="0" presId="urn:microsoft.com/office/officeart/2016/7/layout/VerticalSolidActionList"/>
    <dgm:cxn modelId="{C096B4AD-191C-4BAE-B0F7-1269586B0300}" type="presParOf" srcId="{776E18B4-37A1-44E1-A067-673B825BAECF}" destId="{D4A06DE7-E24C-466B-8916-8DDAC0F0A087}" srcOrd="1" destOrd="0" presId="urn:microsoft.com/office/officeart/2016/7/layout/VerticalSolidActionList"/>
    <dgm:cxn modelId="{24CF1AE2-1738-46E1-9246-8D285A81EEE0}" type="presParOf" srcId="{F0478CEB-5796-43F3-8CA2-99A49E8E777C}" destId="{693D6E1E-B625-4D6A-9DB1-4755D800253C}" srcOrd="1" destOrd="0" presId="urn:microsoft.com/office/officeart/2016/7/layout/VerticalSolidActionList"/>
    <dgm:cxn modelId="{4C978664-7BBB-43FC-A85E-43E36E88E965}" type="presParOf" srcId="{F0478CEB-5796-43F3-8CA2-99A49E8E777C}" destId="{BD91AF4D-D614-4FC2-8DA4-94742B82C4BC}" srcOrd="2" destOrd="0" presId="urn:microsoft.com/office/officeart/2016/7/layout/VerticalSolidActionList"/>
    <dgm:cxn modelId="{D2DFED1F-2A0C-43D2-9F59-D53A53BC5C03}" type="presParOf" srcId="{BD91AF4D-D614-4FC2-8DA4-94742B82C4BC}" destId="{BF3BD0AC-22CD-4FB6-9CF0-C288E42E822F}" srcOrd="0" destOrd="0" presId="urn:microsoft.com/office/officeart/2016/7/layout/VerticalSolidActionList"/>
    <dgm:cxn modelId="{9FCBF254-68FA-406A-A953-8638795ED0FD}" type="presParOf" srcId="{BD91AF4D-D614-4FC2-8DA4-94742B82C4BC}" destId="{86ECBB37-54A9-487A-AE24-E125DF2A02EB}" srcOrd="1" destOrd="0" presId="urn:microsoft.com/office/officeart/2016/7/layout/VerticalSolidActionList"/>
    <dgm:cxn modelId="{CBDBF85D-5968-497B-AB34-BCFB814A0CD1}" type="presParOf" srcId="{F0478CEB-5796-43F3-8CA2-99A49E8E777C}" destId="{30A8FE24-E7A5-4F4C-ACC4-7282B913A9D5}" srcOrd="3" destOrd="0" presId="urn:microsoft.com/office/officeart/2016/7/layout/VerticalSolidActionList"/>
    <dgm:cxn modelId="{C1174C27-9E73-4AAA-9F11-DFE65B362D74}" type="presParOf" srcId="{F0478CEB-5796-43F3-8CA2-99A49E8E777C}" destId="{ED96C9F0-DEC5-47B3-92E9-BA44C67DB6B8}" srcOrd="4" destOrd="0" presId="urn:microsoft.com/office/officeart/2016/7/layout/VerticalSolidActionList"/>
    <dgm:cxn modelId="{D9568752-2BBE-4423-B1B2-55B421A34D65}" type="presParOf" srcId="{ED96C9F0-DEC5-47B3-92E9-BA44C67DB6B8}" destId="{76A8B1D0-13D6-473F-A21F-D649157CE2D3}" srcOrd="0" destOrd="0" presId="urn:microsoft.com/office/officeart/2016/7/layout/VerticalSolidActionList"/>
    <dgm:cxn modelId="{A122AF50-796E-4A6B-AF96-C8253CD1A029}" type="presParOf" srcId="{ED96C9F0-DEC5-47B3-92E9-BA44C67DB6B8}" destId="{A8B6C275-1E14-47BC-ACC4-BD38F5AEBC9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06DE7-E24C-466B-8916-8DDAC0F0A087}">
      <dsp:nvSpPr>
        <dsp:cNvPr id="0" name=""/>
        <dsp:cNvSpPr/>
      </dsp:nvSpPr>
      <dsp:spPr>
        <a:xfrm>
          <a:off x="2103120" y="1329"/>
          <a:ext cx="8412480" cy="13622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46014" rIns="163225" bIns="346014" numCol="1" spcCol="1270" anchor="ctr" anchorCtr="0">
          <a:noAutofit/>
        </a:bodyPr>
        <a:lstStyle/>
        <a:p>
          <a:pPr marL="0" lvl="0" indent="0" algn="l" defTabSz="1600200">
            <a:lnSpc>
              <a:spcPct val="90000"/>
            </a:lnSpc>
            <a:spcBef>
              <a:spcPct val="0"/>
            </a:spcBef>
            <a:spcAft>
              <a:spcPct val="35000"/>
            </a:spcAft>
            <a:buNone/>
          </a:pPr>
          <a:r>
            <a:rPr lang="en-US" sz="3600" kern="1200" dirty="0"/>
            <a:t>“I am hearing you say… is there more?“</a:t>
          </a:r>
        </a:p>
      </dsp:txBody>
      <dsp:txXfrm>
        <a:off x="2103120" y="1329"/>
        <a:ext cx="8412480" cy="1362260"/>
      </dsp:txXfrm>
    </dsp:sp>
    <dsp:sp modelId="{031A4203-A7C8-4191-A313-F2E0D6330D37}">
      <dsp:nvSpPr>
        <dsp:cNvPr id="0" name=""/>
        <dsp:cNvSpPr/>
      </dsp:nvSpPr>
      <dsp:spPr>
        <a:xfrm>
          <a:off x="0" y="1329"/>
          <a:ext cx="2103120" cy="13622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4561" rIns="111290" bIns="134561" numCol="1" spcCol="1270" anchor="ctr" anchorCtr="0">
          <a:noAutofit/>
        </a:bodyPr>
        <a:lstStyle/>
        <a:p>
          <a:pPr marL="0" lvl="0" indent="0" algn="ctr" defTabSz="1244600">
            <a:lnSpc>
              <a:spcPct val="90000"/>
            </a:lnSpc>
            <a:spcBef>
              <a:spcPct val="0"/>
            </a:spcBef>
            <a:spcAft>
              <a:spcPct val="35000"/>
            </a:spcAft>
            <a:buNone/>
          </a:pPr>
          <a:r>
            <a:rPr lang="en-US" sz="2800" kern="1200"/>
            <a:t>Mirror</a:t>
          </a:r>
        </a:p>
      </dsp:txBody>
      <dsp:txXfrm>
        <a:off x="0" y="1329"/>
        <a:ext cx="2103120" cy="1362260"/>
      </dsp:txXfrm>
    </dsp:sp>
    <dsp:sp modelId="{86ECBB37-54A9-487A-AE24-E125DF2A02EB}">
      <dsp:nvSpPr>
        <dsp:cNvPr id="0" name=""/>
        <dsp:cNvSpPr/>
      </dsp:nvSpPr>
      <dsp:spPr>
        <a:xfrm>
          <a:off x="2103120" y="1445325"/>
          <a:ext cx="8412480" cy="136226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46014" rIns="163225" bIns="346014" numCol="1" spcCol="1270" anchor="ctr" anchorCtr="0">
          <a:noAutofit/>
        </a:bodyPr>
        <a:lstStyle/>
        <a:p>
          <a:pPr marL="0" lvl="0" indent="0" algn="l" defTabSz="1600200">
            <a:lnSpc>
              <a:spcPct val="90000"/>
            </a:lnSpc>
            <a:spcBef>
              <a:spcPct val="0"/>
            </a:spcBef>
            <a:spcAft>
              <a:spcPct val="35000"/>
            </a:spcAft>
            <a:buNone/>
          </a:pPr>
          <a:r>
            <a:rPr lang="en-US" sz="3600" kern="1200" dirty="0"/>
            <a:t>“You make sense… What makes sense to me is…”</a:t>
          </a:r>
        </a:p>
      </dsp:txBody>
      <dsp:txXfrm>
        <a:off x="2103120" y="1445325"/>
        <a:ext cx="8412480" cy="1362260"/>
      </dsp:txXfrm>
    </dsp:sp>
    <dsp:sp modelId="{BF3BD0AC-22CD-4FB6-9CF0-C288E42E822F}">
      <dsp:nvSpPr>
        <dsp:cNvPr id="0" name=""/>
        <dsp:cNvSpPr/>
      </dsp:nvSpPr>
      <dsp:spPr>
        <a:xfrm>
          <a:off x="0" y="1445325"/>
          <a:ext cx="2103120" cy="136226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4561" rIns="111290" bIns="134561" numCol="1" spcCol="1270" anchor="ctr" anchorCtr="0">
          <a:noAutofit/>
        </a:bodyPr>
        <a:lstStyle/>
        <a:p>
          <a:pPr marL="0" lvl="0" indent="0" algn="ctr" defTabSz="1244600">
            <a:lnSpc>
              <a:spcPct val="90000"/>
            </a:lnSpc>
            <a:spcBef>
              <a:spcPct val="0"/>
            </a:spcBef>
            <a:spcAft>
              <a:spcPct val="35000"/>
            </a:spcAft>
            <a:buNone/>
          </a:pPr>
          <a:r>
            <a:rPr lang="en-US" sz="2800" kern="1200"/>
            <a:t>Validate</a:t>
          </a:r>
        </a:p>
      </dsp:txBody>
      <dsp:txXfrm>
        <a:off x="0" y="1445325"/>
        <a:ext cx="2103120" cy="1362260"/>
      </dsp:txXfrm>
    </dsp:sp>
    <dsp:sp modelId="{A8B6C275-1E14-47BC-ACC4-BD38F5AEBC90}">
      <dsp:nvSpPr>
        <dsp:cNvPr id="0" name=""/>
        <dsp:cNvSpPr/>
      </dsp:nvSpPr>
      <dsp:spPr>
        <a:xfrm>
          <a:off x="2103120" y="2889322"/>
          <a:ext cx="8412480" cy="136226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46014" rIns="163225" bIns="346014" numCol="1" spcCol="1270" anchor="ctr" anchorCtr="0">
          <a:noAutofit/>
        </a:bodyPr>
        <a:lstStyle/>
        <a:p>
          <a:pPr marL="0" lvl="0" indent="0" algn="l" defTabSz="1600200">
            <a:lnSpc>
              <a:spcPct val="90000"/>
            </a:lnSpc>
            <a:spcBef>
              <a:spcPct val="0"/>
            </a:spcBef>
            <a:spcAft>
              <a:spcPct val="35000"/>
            </a:spcAft>
            <a:buNone/>
          </a:pPr>
          <a:r>
            <a:rPr lang="en-US" sz="3600" kern="1200" dirty="0"/>
            <a:t>“I imagine you might be feeling…is that what you’re feeling?”</a:t>
          </a:r>
        </a:p>
      </dsp:txBody>
      <dsp:txXfrm>
        <a:off x="2103120" y="2889322"/>
        <a:ext cx="8412480" cy="1362260"/>
      </dsp:txXfrm>
    </dsp:sp>
    <dsp:sp modelId="{76A8B1D0-13D6-473F-A21F-D649157CE2D3}">
      <dsp:nvSpPr>
        <dsp:cNvPr id="0" name=""/>
        <dsp:cNvSpPr/>
      </dsp:nvSpPr>
      <dsp:spPr>
        <a:xfrm>
          <a:off x="0" y="2889322"/>
          <a:ext cx="2103120" cy="136226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4561" rIns="111290" bIns="134561" numCol="1" spcCol="1270" anchor="ctr" anchorCtr="0">
          <a:noAutofit/>
        </a:bodyPr>
        <a:lstStyle/>
        <a:p>
          <a:pPr marL="0" lvl="0" indent="0" algn="ctr" defTabSz="1244600">
            <a:lnSpc>
              <a:spcPct val="90000"/>
            </a:lnSpc>
            <a:spcBef>
              <a:spcPct val="0"/>
            </a:spcBef>
            <a:spcAft>
              <a:spcPct val="35000"/>
            </a:spcAft>
            <a:buNone/>
          </a:pPr>
          <a:r>
            <a:rPr lang="en-US" sz="2800" kern="1200"/>
            <a:t>Empathize</a:t>
          </a:r>
        </a:p>
      </dsp:txBody>
      <dsp:txXfrm>
        <a:off x="0" y="2889322"/>
        <a:ext cx="2103120" cy="1362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06DE7-E24C-466B-8916-8DDAC0F0A087}">
      <dsp:nvSpPr>
        <dsp:cNvPr id="0" name=""/>
        <dsp:cNvSpPr/>
      </dsp:nvSpPr>
      <dsp:spPr>
        <a:xfrm>
          <a:off x="2103120" y="1329"/>
          <a:ext cx="8412480" cy="13622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46014" rIns="163225" bIns="346014" numCol="1" spcCol="1270" anchor="ctr" anchorCtr="0">
          <a:noAutofit/>
        </a:bodyPr>
        <a:lstStyle/>
        <a:p>
          <a:pPr marL="0" lvl="0" indent="0" algn="l" defTabSz="1600200">
            <a:lnSpc>
              <a:spcPct val="90000"/>
            </a:lnSpc>
            <a:spcBef>
              <a:spcPct val="0"/>
            </a:spcBef>
            <a:spcAft>
              <a:spcPct val="35000"/>
            </a:spcAft>
            <a:buNone/>
          </a:pPr>
          <a:r>
            <a:rPr lang="en-US" sz="3600" kern="1200" dirty="0"/>
            <a:t>“I am hearing you say… is there more?“</a:t>
          </a:r>
        </a:p>
      </dsp:txBody>
      <dsp:txXfrm>
        <a:off x="2103120" y="1329"/>
        <a:ext cx="8412480" cy="1362260"/>
      </dsp:txXfrm>
    </dsp:sp>
    <dsp:sp modelId="{031A4203-A7C8-4191-A313-F2E0D6330D37}">
      <dsp:nvSpPr>
        <dsp:cNvPr id="0" name=""/>
        <dsp:cNvSpPr/>
      </dsp:nvSpPr>
      <dsp:spPr>
        <a:xfrm>
          <a:off x="0" y="1329"/>
          <a:ext cx="2103120" cy="13622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4561" rIns="111290" bIns="134561" numCol="1" spcCol="1270" anchor="ctr" anchorCtr="0">
          <a:noAutofit/>
        </a:bodyPr>
        <a:lstStyle/>
        <a:p>
          <a:pPr marL="0" lvl="0" indent="0" algn="ctr" defTabSz="1244600">
            <a:lnSpc>
              <a:spcPct val="90000"/>
            </a:lnSpc>
            <a:spcBef>
              <a:spcPct val="0"/>
            </a:spcBef>
            <a:spcAft>
              <a:spcPct val="35000"/>
            </a:spcAft>
            <a:buNone/>
          </a:pPr>
          <a:r>
            <a:rPr lang="en-US" sz="2800" kern="1200"/>
            <a:t>Mirror</a:t>
          </a:r>
        </a:p>
      </dsp:txBody>
      <dsp:txXfrm>
        <a:off x="0" y="1329"/>
        <a:ext cx="2103120" cy="1362260"/>
      </dsp:txXfrm>
    </dsp:sp>
    <dsp:sp modelId="{86ECBB37-54A9-487A-AE24-E125DF2A02EB}">
      <dsp:nvSpPr>
        <dsp:cNvPr id="0" name=""/>
        <dsp:cNvSpPr/>
      </dsp:nvSpPr>
      <dsp:spPr>
        <a:xfrm>
          <a:off x="2103120" y="1445325"/>
          <a:ext cx="8412480" cy="136226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46014" rIns="163225" bIns="346014" numCol="1" spcCol="1270" anchor="ctr" anchorCtr="0">
          <a:noAutofit/>
        </a:bodyPr>
        <a:lstStyle/>
        <a:p>
          <a:pPr marL="0" lvl="0" indent="0" algn="l" defTabSz="1600200">
            <a:lnSpc>
              <a:spcPct val="90000"/>
            </a:lnSpc>
            <a:spcBef>
              <a:spcPct val="0"/>
            </a:spcBef>
            <a:spcAft>
              <a:spcPct val="35000"/>
            </a:spcAft>
            <a:buNone/>
          </a:pPr>
          <a:r>
            <a:rPr lang="en-US" sz="3600" kern="1200" dirty="0"/>
            <a:t>“You make sense… What makes sense to me is…”</a:t>
          </a:r>
        </a:p>
      </dsp:txBody>
      <dsp:txXfrm>
        <a:off x="2103120" y="1445325"/>
        <a:ext cx="8412480" cy="1362260"/>
      </dsp:txXfrm>
    </dsp:sp>
    <dsp:sp modelId="{BF3BD0AC-22CD-4FB6-9CF0-C288E42E822F}">
      <dsp:nvSpPr>
        <dsp:cNvPr id="0" name=""/>
        <dsp:cNvSpPr/>
      </dsp:nvSpPr>
      <dsp:spPr>
        <a:xfrm>
          <a:off x="0" y="1445325"/>
          <a:ext cx="2103120" cy="136226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4561" rIns="111290" bIns="134561" numCol="1" spcCol="1270" anchor="ctr" anchorCtr="0">
          <a:noAutofit/>
        </a:bodyPr>
        <a:lstStyle/>
        <a:p>
          <a:pPr marL="0" lvl="0" indent="0" algn="ctr" defTabSz="1244600">
            <a:lnSpc>
              <a:spcPct val="90000"/>
            </a:lnSpc>
            <a:spcBef>
              <a:spcPct val="0"/>
            </a:spcBef>
            <a:spcAft>
              <a:spcPct val="35000"/>
            </a:spcAft>
            <a:buNone/>
          </a:pPr>
          <a:r>
            <a:rPr lang="en-US" sz="2800" kern="1200"/>
            <a:t>Validate</a:t>
          </a:r>
        </a:p>
      </dsp:txBody>
      <dsp:txXfrm>
        <a:off x="0" y="1445325"/>
        <a:ext cx="2103120" cy="1362260"/>
      </dsp:txXfrm>
    </dsp:sp>
    <dsp:sp modelId="{A8B6C275-1E14-47BC-ACC4-BD38F5AEBC90}">
      <dsp:nvSpPr>
        <dsp:cNvPr id="0" name=""/>
        <dsp:cNvSpPr/>
      </dsp:nvSpPr>
      <dsp:spPr>
        <a:xfrm>
          <a:off x="2103120" y="2889322"/>
          <a:ext cx="8412480" cy="1362260"/>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225" tIns="346014" rIns="163225" bIns="346014" numCol="1" spcCol="1270" anchor="ctr" anchorCtr="0">
          <a:noAutofit/>
        </a:bodyPr>
        <a:lstStyle/>
        <a:p>
          <a:pPr marL="0" lvl="0" indent="0" algn="l" defTabSz="1600200">
            <a:lnSpc>
              <a:spcPct val="90000"/>
            </a:lnSpc>
            <a:spcBef>
              <a:spcPct val="0"/>
            </a:spcBef>
            <a:spcAft>
              <a:spcPct val="35000"/>
            </a:spcAft>
            <a:buNone/>
          </a:pPr>
          <a:r>
            <a:rPr lang="en-US" sz="3600" kern="1200" dirty="0"/>
            <a:t>“I imagine you might be feeling…is that what you’re feeling?”</a:t>
          </a:r>
        </a:p>
      </dsp:txBody>
      <dsp:txXfrm>
        <a:off x="2103120" y="2889322"/>
        <a:ext cx="8412480" cy="1362260"/>
      </dsp:txXfrm>
    </dsp:sp>
    <dsp:sp modelId="{76A8B1D0-13D6-473F-A21F-D649157CE2D3}">
      <dsp:nvSpPr>
        <dsp:cNvPr id="0" name=""/>
        <dsp:cNvSpPr/>
      </dsp:nvSpPr>
      <dsp:spPr>
        <a:xfrm>
          <a:off x="0" y="2889322"/>
          <a:ext cx="2103120" cy="136226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1290" tIns="134561" rIns="111290" bIns="134561" numCol="1" spcCol="1270" anchor="ctr" anchorCtr="0">
          <a:noAutofit/>
        </a:bodyPr>
        <a:lstStyle/>
        <a:p>
          <a:pPr marL="0" lvl="0" indent="0" algn="ctr" defTabSz="1244600">
            <a:lnSpc>
              <a:spcPct val="90000"/>
            </a:lnSpc>
            <a:spcBef>
              <a:spcPct val="0"/>
            </a:spcBef>
            <a:spcAft>
              <a:spcPct val="35000"/>
            </a:spcAft>
            <a:buNone/>
          </a:pPr>
          <a:r>
            <a:rPr lang="en-US" sz="2800" kern="1200"/>
            <a:t>Empathize</a:t>
          </a:r>
        </a:p>
      </dsp:txBody>
      <dsp:txXfrm>
        <a:off x="0" y="2889322"/>
        <a:ext cx="2103120" cy="1362260"/>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17:43:47.879"/>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17:23:26.29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17:23:48.360"/>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17:24:14.184"/>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17:24:37.61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13T22:07:33.702"/>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E8D70-EC8C-4A34-9486-5CDB09E8B99B}"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D7292-C591-4CFA-8B68-B7C2FF4FC658}" type="slidenum">
              <a:rPr lang="en-US" smtClean="0"/>
              <a:t>‹#›</a:t>
            </a:fld>
            <a:endParaRPr lang="en-US"/>
          </a:p>
        </p:txBody>
      </p:sp>
    </p:spTree>
    <p:extLst>
      <p:ext uri="{BB962C8B-B14F-4D97-AF65-F5344CB8AC3E}">
        <p14:creationId xmlns:p14="http://schemas.microsoft.com/office/powerpoint/2010/main" val="1264036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Husband and Wife </a:t>
            </a:r>
          </a:p>
          <a:p>
            <a:r>
              <a:rPr lang="en-US"/>
              <a:t>Politics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773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5624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786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9275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6472"/>
            <a:ext cx="10363200" cy="661720"/>
          </a:xfrm>
          <a:prstGeom prst="rect">
            <a:avLst/>
          </a:prstGeom>
        </p:spPr>
        <p:txBody>
          <a:bodyPr wrap="square" lIns="0" tIns="0" rIns="0" bIns="0">
            <a:spAutoFit/>
          </a:bodyPr>
          <a:lstStyle>
            <a:lvl1pPr>
              <a:defRPr sz="4300" b="1" i="0">
                <a:solidFill>
                  <a:srgbClr val="9A2140"/>
                </a:solidFill>
                <a:latin typeface="Tahoma"/>
                <a:cs typeface="Tahoma"/>
              </a:defRPr>
            </a:lvl1pPr>
          </a:lstStyle>
          <a:p>
            <a:endParaRPr/>
          </a:p>
        </p:txBody>
      </p:sp>
      <p:sp>
        <p:nvSpPr>
          <p:cNvPr id="3" name="Holder 3"/>
          <p:cNvSpPr>
            <a:spLocks noGrp="1"/>
          </p:cNvSpPr>
          <p:nvPr>
            <p:ph type="subTitle" idx="4"/>
          </p:nvPr>
        </p:nvSpPr>
        <p:spPr>
          <a:xfrm>
            <a:off x="1828800" y="3841369"/>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6934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9A214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351690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9A2140"/>
                </a:solidFill>
                <a:latin typeface="Tahoma"/>
                <a:cs typeface="Tahoma"/>
              </a:defRPr>
            </a:lvl1pPr>
          </a:lstStyle>
          <a:p>
            <a:endParaRPr/>
          </a:p>
        </p:txBody>
      </p:sp>
      <p:sp>
        <p:nvSpPr>
          <p:cNvPr id="3" name="Holder 3"/>
          <p:cNvSpPr>
            <a:spLocks noGrp="1"/>
          </p:cNvSpPr>
          <p:nvPr>
            <p:ph sz="half" idx="2"/>
          </p:nvPr>
        </p:nvSpPr>
        <p:spPr>
          <a:xfrm>
            <a:off x="609600" y="1577705"/>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705"/>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706391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9A214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55773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93697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8522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857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5285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8458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50487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9859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887873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13496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6056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958873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96964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4057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49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7338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673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7783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7815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36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91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2454886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9587"/>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7F5F1"/>
          </a:solidFill>
        </p:spPr>
        <p:txBody>
          <a:bodyPr wrap="square" lIns="0" tIns="0" rIns="0" bIns="0" rtlCol="0"/>
          <a:lstStyle/>
          <a:p>
            <a:endParaRPr sz="1800"/>
          </a:p>
        </p:txBody>
      </p:sp>
      <p:sp>
        <p:nvSpPr>
          <p:cNvPr id="2" name="Holder 2"/>
          <p:cNvSpPr>
            <a:spLocks noGrp="1"/>
          </p:cNvSpPr>
          <p:nvPr>
            <p:ph type="title"/>
          </p:nvPr>
        </p:nvSpPr>
        <p:spPr>
          <a:xfrm>
            <a:off x="749300" y="419569"/>
            <a:ext cx="5262245" cy="661720"/>
          </a:xfrm>
          <a:prstGeom prst="rect">
            <a:avLst/>
          </a:prstGeom>
        </p:spPr>
        <p:txBody>
          <a:bodyPr wrap="square" lIns="0" tIns="0" rIns="0" bIns="0">
            <a:spAutoFit/>
          </a:bodyPr>
          <a:lstStyle>
            <a:lvl1pPr>
              <a:defRPr sz="4300" b="1" i="0">
                <a:solidFill>
                  <a:srgbClr val="9A2140"/>
                </a:solidFill>
                <a:latin typeface="Tahoma"/>
                <a:cs typeface="Tahoma"/>
              </a:defRPr>
            </a:lvl1pPr>
          </a:lstStyle>
          <a:p>
            <a:endParaRPr/>
          </a:p>
        </p:txBody>
      </p:sp>
      <p:sp>
        <p:nvSpPr>
          <p:cNvPr id="3" name="Holder 3"/>
          <p:cNvSpPr>
            <a:spLocks noGrp="1"/>
          </p:cNvSpPr>
          <p:nvPr>
            <p:ph type="body" idx="1"/>
          </p:nvPr>
        </p:nvSpPr>
        <p:spPr>
          <a:xfrm>
            <a:off x="609600" y="1577705"/>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840032" y="6398724"/>
            <a:ext cx="1193800" cy="243712"/>
          </a:xfrm>
          <a:prstGeom prst="rect">
            <a:avLst/>
          </a:prstGeom>
        </p:spPr>
        <p:txBody>
          <a:bodyPr wrap="square" lIns="0" tIns="0" rIns="0" bIns="0">
            <a:spAutoFit/>
          </a:bodyPr>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5" name="Holder 5"/>
          <p:cNvSpPr>
            <a:spLocks noGrp="1"/>
          </p:cNvSpPr>
          <p:nvPr>
            <p:ph type="dt" sz="half" idx="6"/>
          </p:nvPr>
        </p:nvSpPr>
        <p:spPr>
          <a:xfrm>
            <a:off x="609600" y="6379416"/>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6" name="Holder 6"/>
          <p:cNvSpPr>
            <a:spLocks noGrp="1"/>
          </p:cNvSpPr>
          <p:nvPr>
            <p:ph type="sldNum" sz="quarter" idx="7"/>
          </p:nvPr>
        </p:nvSpPr>
        <p:spPr>
          <a:xfrm>
            <a:off x="8778240" y="6379416"/>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9550016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6537478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ideo" Target="https://www.youtube.com/embed/tbQWpx-H0ms?feature=oembed"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video" Target="https://www.youtube.com/embed/IqRleb7qRvg?feature=oembed"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ideo" Target="https://www.youtube.com/embed/nd5tpOuE0kI?list=PL_uYxrVoPvP1m6GQGrjN7AGxb0hwCsBJ_" TargetMode="External"/><Relationship Id="rId5" Type="http://schemas.openxmlformats.org/officeDocument/2006/relationships/image" Target="../media/image14.jpe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video" Target="https://www.youtube.com/embed/C4DaM7lGeTk?list=PL_uYxrVoPvP1m6GQGrjN7AGxb0hwCsBJ_" TargetMode="Externa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ideo" Target="https://www.youtube.com/embed/1Evwgu369Jw?feature=oembed" TargetMode="Externa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4.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1E8"/>
        </a:solidFill>
        <a:effectLst/>
      </p:bgPr>
    </p:bg>
    <p:spTree>
      <p:nvGrpSpPr>
        <p:cNvPr id="1" name=""/>
        <p:cNvGrpSpPr/>
        <p:nvPr/>
      </p:nvGrpSpPr>
      <p:grpSpPr>
        <a:xfrm>
          <a:off x="0" y="0"/>
          <a:ext cx="0" cy="0"/>
          <a:chOff x="0" y="0"/>
          <a:chExt cx="0" cy="0"/>
        </a:xfrm>
      </p:grpSpPr>
      <p:sp>
        <p:nvSpPr>
          <p:cNvPr id="2" name="Rectangle 1"/>
          <p:cNvSpPr/>
          <p:nvPr/>
        </p:nvSpPr>
        <p:spPr>
          <a:xfrm>
            <a:off x="1524000" y="0"/>
            <a:ext cx="9144000" cy="137160"/>
          </a:xfrm>
          <a:prstGeom prst="rect">
            <a:avLst/>
          </a:prstGeom>
          <a:solidFill>
            <a:srgbClr val="2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Rectangle 3"/>
          <p:cNvSpPr/>
          <p:nvPr/>
        </p:nvSpPr>
        <p:spPr>
          <a:xfrm>
            <a:off x="4724400" y="2558560"/>
            <a:ext cx="2743200" cy="457200"/>
          </a:xfrm>
          <a:prstGeom prst="rect">
            <a:avLst/>
          </a:prstGeom>
          <a:solidFill>
            <a:srgbClr val="2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sz="1800" b="1">
                <a:solidFill>
                  <a:srgbClr val="FFFFFF"/>
                </a:solidFill>
              </a:defRPr>
            </a:pPr>
            <a:r>
              <a:rPr kumimoji="0" sz="1800" b="1" i="0" u="none" strike="noStrike" kern="1200" cap="none" spc="0" normalizeH="0" baseline="0" noProof="0" dirty="0">
                <a:ln>
                  <a:noFill/>
                </a:ln>
                <a:solidFill>
                  <a:srgbClr val="FFFFFF"/>
                </a:solidFill>
                <a:effectLst/>
                <a:uLnTx/>
                <a:uFillTx/>
                <a:latin typeface="Calibri"/>
                <a:ea typeface="+mn-ea"/>
                <a:cs typeface="+mn-cs"/>
              </a:rPr>
              <a:t>SOPHOMORE • GRADE 10</a:t>
            </a:r>
          </a:p>
        </p:txBody>
      </p:sp>
      <p:sp>
        <p:nvSpPr>
          <p:cNvPr id="5" name="TextBox 4"/>
          <p:cNvSpPr txBox="1"/>
          <p:nvPr/>
        </p:nvSpPr>
        <p:spPr>
          <a:xfrm>
            <a:off x="2438400" y="3165230"/>
            <a:ext cx="7315200"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4800" b="1">
                <a:solidFill>
                  <a:srgbClr val="2D2D2D"/>
                </a:solidFill>
              </a:defRPr>
            </a:pPr>
            <a:r>
              <a:rPr kumimoji="0" sz="4800" b="1" i="0" u="none" strike="noStrike" kern="1200" cap="none" spc="0" normalizeH="0" baseline="0" noProof="0" dirty="0">
                <a:ln>
                  <a:noFill/>
                </a:ln>
                <a:solidFill>
                  <a:srgbClr val="2D2D2D"/>
                </a:solidFill>
                <a:effectLst/>
                <a:uLnTx/>
                <a:uFillTx/>
                <a:latin typeface="Calibri"/>
                <a:ea typeface="+mn-ea"/>
                <a:cs typeface="+mn-cs"/>
              </a:rPr>
              <a:t>Verbal Villains &amp; Empathy</a:t>
            </a:r>
          </a:p>
        </p:txBody>
      </p:sp>
      <p:sp>
        <p:nvSpPr>
          <p:cNvPr id="6" name="Rectangle 5"/>
          <p:cNvSpPr/>
          <p:nvPr/>
        </p:nvSpPr>
        <p:spPr>
          <a:xfrm>
            <a:off x="5364480" y="4125349"/>
            <a:ext cx="1463040" cy="73152"/>
          </a:xfrm>
          <a:prstGeom prst="rect">
            <a:avLst/>
          </a:prstGeom>
          <a:solidFill>
            <a:srgbClr val="2B587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TextBox 6"/>
          <p:cNvSpPr txBox="1"/>
          <p:nvPr/>
        </p:nvSpPr>
        <p:spPr>
          <a:xfrm>
            <a:off x="2621280" y="4262509"/>
            <a:ext cx="6949440" cy="1439112"/>
          </a:xfrm>
          <a:prstGeom prst="rect">
            <a:avLst/>
          </a:prstGeom>
          <a:noFill/>
        </p:spPr>
        <p:txBody>
          <a:bodyPr wrap="square">
            <a:spAutoFit/>
          </a:bodyPr>
          <a:lstStyle/>
          <a:p>
            <a:pPr marL="0" marR="0" lvl="0" indent="0" algn="ctr" defTabSz="457200" rtl="0" eaLnBrk="1" fontAlgn="auto" latinLnBrk="0" hangingPunct="1">
              <a:lnSpc>
                <a:spcPct val="140000"/>
              </a:lnSpc>
              <a:spcBef>
                <a:spcPts val="0"/>
              </a:spcBef>
              <a:spcAft>
                <a:spcPts val="0"/>
              </a:spcAft>
              <a:buClrTx/>
              <a:buSzTx/>
              <a:buFontTx/>
              <a:buNone/>
              <a:tabLst/>
              <a:defRPr sz="1600">
                <a:solidFill>
                  <a:srgbClr val="5A5A5A"/>
                </a:solidFill>
              </a:defRPr>
            </a:pPr>
            <a:r>
              <a:rPr kumimoji="0" sz="1600" b="0" i="0" u="none" strike="noStrike" kern="1200" cap="none" spc="0" normalizeH="0" baseline="0" noProof="0">
                <a:ln>
                  <a:noFill/>
                </a:ln>
                <a:solidFill>
                  <a:srgbClr val="5A5A5A"/>
                </a:solidFill>
                <a:effectLst/>
                <a:uLnTx/>
                <a:uFillTx/>
                <a:latin typeface="Calibri"/>
                <a:ea typeface="+mn-ea"/>
                <a:cs typeface="+mn-cs"/>
              </a:rPr>
              <a:t>Equips students to recognize and replace communication patterns that block empathy ("Verbal Villains"). The module introduces and practices the "1, 2, 3's of Empathy"—Mirroring, Validation, and Empathy—to foster deeper connection and understanding.</a:t>
            </a:r>
          </a:p>
        </p:txBody>
      </p:sp>
      <p:sp>
        <p:nvSpPr>
          <p:cNvPr id="8" name="TextBox 7"/>
          <p:cNvSpPr txBox="1"/>
          <p:nvPr/>
        </p:nvSpPr>
        <p:spPr>
          <a:xfrm>
            <a:off x="3084805" y="6182749"/>
            <a:ext cx="2821991" cy="446276"/>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solidFill>
                  <a:srgbClr val="888888"/>
                </a:solidFill>
              </a:defRPr>
            </a:pPr>
            <a:r>
              <a:rPr kumimoji="0" sz="1000" b="1" i="0" u="none" strike="noStrike" kern="1200" cap="none" spc="0" normalizeH="0" baseline="0" noProof="0">
                <a:ln>
                  <a:noFill/>
                </a:ln>
                <a:solidFill>
                  <a:srgbClr val="888888"/>
                </a:solidFill>
                <a:effectLst/>
                <a:uLnTx/>
                <a:uFillTx/>
                <a:latin typeface="Calibri"/>
                <a:ea typeface="+mn-ea"/>
                <a:cs typeface="+mn-cs"/>
              </a:rPr>
              <a:t>CASEL FOCUS</a:t>
            </a:r>
          </a:p>
          <a:p>
            <a:pPr marL="0" marR="0" lvl="0" indent="0" algn="ctr" defTabSz="457200" rtl="0" eaLnBrk="1" fontAlgn="auto" latinLnBrk="0" hangingPunct="1">
              <a:lnSpc>
                <a:spcPct val="100000"/>
              </a:lnSpc>
              <a:spcBef>
                <a:spcPts val="0"/>
              </a:spcBef>
              <a:spcAft>
                <a:spcPts val="0"/>
              </a:spcAft>
              <a:buClrTx/>
              <a:buSzTx/>
              <a:buFontTx/>
              <a:buNone/>
              <a:tabLst/>
              <a:defRPr sz="1300" b="1">
                <a:solidFill>
                  <a:srgbClr val="2D2D2D"/>
                </a:solidFill>
              </a:defRPr>
            </a:pPr>
            <a:r>
              <a:rPr kumimoji="0" sz="1300" b="1" i="0" u="none" strike="noStrike" kern="1200" cap="none" spc="0" normalizeH="0" baseline="0" noProof="0">
                <a:ln>
                  <a:noFill/>
                </a:ln>
                <a:solidFill>
                  <a:srgbClr val="2D2D2D"/>
                </a:solidFill>
                <a:effectLst/>
                <a:uLnTx/>
                <a:uFillTx/>
                <a:latin typeface="Calibri"/>
                <a:ea typeface="+mn-ea"/>
                <a:cs typeface="+mn-cs"/>
              </a:rPr>
              <a:t>Social Awareness &amp; Relationship Skills</a:t>
            </a:r>
          </a:p>
        </p:txBody>
      </p:sp>
      <p:sp>
        <p:nvSpPr>
          <p:cNvPr id="9" name="TextBox 8"/>
          <p:cNvSpPr txBox="1"/>
          <p:nvPr/>
        </p:nvSpPr>
        <p:spPr>
          <a:xfrm>
            <a:off x="6961865" y="6182749"/>
            <a:ext cx="1468671" cy="446276"/>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solidFill>
                  <a:srgbClr val="888888"/>
                </a:solidFill>
              </a:defRPr>
            </a:pPr>
            <a:r>
              <a:rPr kumimoji="0" sz="1000" b="1" i="0" u="none" strike="noStrike" kern="1200" cap="none" spc="0" normalizeH="0" baseline="0" noProof="0">
                <a:ln>
                  <a:noFill/>
                </a:ln>
                <a:solidFill>
                  <a:srgbClr val="888888"/>
                </a:solidFill>
                <a:effectLst/>
                <a:uLnTx/>
                <a:uFillTx/>
                <a:latin typeface="Calibri"/>
                <a:ea typeface="+mn-ea"/>
                <a:cs typeface="+mn-cs"/>
              </a:rPr>
              <a:t>CST LENS</a:t>
            </a:r>
          </a:p>
          <a:p>
            <a:pPr marL="0" marR="0" lvl="0" indent="0" algn="ctr" defTabSz="457200" rtl="0" eaLnBrk="1" fontAlgn="auto" latinLnBrk="0" hangingPunct="1">
              <a:lnSpc>
                <a:spcPct val="100000"/>
              </a:lnSpc>
              <a:spcBef>
                <a:spcPts val="0"/>
              </a:spcBef>
              <a:spcAft>
                <a:spcPts val="0"/>
              </a:spcAft>
              <a:buClrTx/>
              <a:buSzTx/>
              <a:buFontTx/>
              <a:buNone/>
              <a:tabLst/>
              <a:defRPr sz="1300" b="1">
                <a:solidFill>
                  <a:srgbClr val="2D2D2D"/>
                </a:solidFill>
              </a:defRPr>
            </a:pPr>
            <a:r>
              <a:rPr kumimoji="0" sz="1300" b="1" i="0" u="none" strike="noStrike" kern="1200" cap="none" spc="0" normalizeH="0" baseline="0" noProof="0">
                <a:ln>
                  <a:noFill/>
                </a:ln>
                <a:solidFill>
                  <a:srgbClr val="2D2D2D"/>
                </a:solidFill>
                <a:effectLst/>
                <a:uLnTx/>
                <a:uFillTx/>
                <a:latin typeface="Calibri"/>
                <a:ea typeface="+mn-ea"/>
                <a:cs typeface="+mn-cs"/>
              </a:rPr>
              <a:t>Call to Community</a:t>
            </a:r>
          </a:p>
        </p:txBody>
      </p:sp>
      <p:pic>
        <p:nvPicPr>
          <p:cNvPr id="10" name="Picture 9" descr="Forge Logo.jpg">
            <a:extLst>
              <a:ext uri="{FF2B5EF4-FFF2-40B4-BE49-F238E27FC236}">
                <a16:creationId xmlns:a16="http://schemas.microsoft.com/office/drawing/2014/main" id="{CDE4E896-BC59-484B-C225-6CD6B280D5CB}"/>
              </a:ext>
            </a:extLst>
          </p:cNvPr>
          <p:cNvPicPr>
            <a:picLocks noChangeAspect="1"/>
          </p:cNvPicPr>
          <p:nvPr/>
        </p:nvPicPr>
        <p:blipFill>
          <a:blip r:embed="rId2"/>
          <a:stretch>
            <a:fillRect/>
          </a:stretch>
        </p:blipFill>
        <p:spPr>
          <a:xfrm>
            <a:off x="4914375" y="177724"/>
            <a:ext cx="2363250" cy="23632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3" name="Rectangle 208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5297762" y="329184"/>
            <a:ext cx="6251110" cy="1783080"/>
          </a:xfrm>
        </p:spPr>
        <p:txBody>
          <a:bodyPr anchor="b">
            <a:normAutofit/>
          </a:bodyPr>
          <a:lstStyle/>
          <a:p>
            <a:pPr>
              <a:lnSpc>
                <a:spcPct val="90000"/>
              </a:lnSpc>
            </a:pPr>
            <a:r>
              <a:rPr lang="en-US" sz="6100" dirty="0">
                <a:latin typeface="Sylfaen" panose="010A0502050306030303" pitchFamily="18" charset="0"/>
              </a:rPr>
              <a:t>1, 2, 3’s of Empathy</a:t>
            </a:r>
          </a:p>
        </p:txBody>
      </p:sp>
      <p:sp>
        <p:nvSpPr>
          <p:cNvPr id="208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90DC32"/>
          </a:solidFill>
          <a:ln w="38100" cap="rnd">
            <a:solidFill>
              <a:srgbClr val="90DC3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297762" y="2706624"/>
            <a:ext cx="6251110" cy="3483864"/>
          </a:xfrm>
        </p:spPr>
        <p:txBody>
          <a:bodyPr>
            <a:normAutofit/>
          </a:bodyPr>
          <a:lstStyle/>
          <a:p>
            <a:pPr>
              <a:lnSpc>
                <a:spcPct val="100000"/>
              </a:lnSpc>
            </a:pPr>
            <a:r>
              <a:rPr lang="en-US" b="1" dirty="0"/>
              <a:t>Create deep levels of connection</a:t>
            </a:r>
          </a:p>
          <a:p>
            <a:pPr>
              <a:lnSpc>
                <a:spcPct val="100000"/>
              </a:lnSpc>
            </a:pPr>
            <a:r>
              <a:rPr lang="en-US" b="1" dirty="0"/>
              <a:t>Provide safety </a:t>
            </a:r>
          </a:p>
          <a:p>
            <a:pPr>
              <a:lnSpc>
                <a:spcPct val="100000"/>
              </a:lnSpc>
            </a:pPr>
            <a:r>
              <a:rPr lang="en-US" b="1" dirty="0"/>
              <a:t>Help people connect to what is real</a:t>
            </a:r>
          </a:p>
          <a:p>
            <a:pPr>
              <a:lnSpc>
                <a:spcPct val="100000"/>
              </a:lnSpc>
            </a:pPr>
            <a:r>
              <a:rPr lang="en-US" b="1" dirty="0"/>
              <a:t>Invite all parts of a person into relationship</a:t>
            </a:r>
          </a:p>
          <a:p>
            <a:pPr>
              <a:lnSpc>
                <a:spcPct val="100000"/>
              </a:lnSpc>
            </a:pPr>
            <a:r>
              <a:rPr lang="en-US" b="1" dirty="0"/>
              <a:t>Validate reality</a:t>
            </a:r>
          </a:p>
        </p:txBody>
      </p:sp>
      <p:pic>
        <p:nvPicPr>
          <p:cNvPr id="2052" name="Picture 4">
            <a:extLst>
              <a:ext uri="{FF2B5EF4-FFF2-40B4-BE49-F238E27FC236}">
                <a16:creationId xmlns:a16="http://schemas.microsoft.com/office/drawing/2014/main" id="{96C852D8-B76E-E0EA-DABE-930E87FCF0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839" r="34394"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270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Active Listening - A practical example">
            <a:hlinkClick r:id="" action="ppaction://media"/>
            <a:extLst>
              <a:ext uri="{FF2B5EF4-FFF2-40B4-BE49-F238E27FC236}">
                <a16:creationId xmlns:a16="http://schemas.microsoft.com/office/drawing/2014/main" id="{480469D7-4AA8-1AA4-6B1A-3A68368419A6}"/>
              </a:ext>
            </a:extLst>
          </p:cNvPr>
          <p:cNvPicPr>
            <a:picLocks noGrp="1" noRot="1" noChangeAspect="1"/>
          </p:cNvPicPr>
          <p:nvPr>
            <p:ph idx="4294967295"/>
            <a:videoFile r:link="rId1"/>
          </p:nvPr>
        </p:nvPicPr>
        <p:blipFill>
          <a:blip r:embed="rId3"/>
          <a:stretch>
            <a:fillRect/>
          </a:stretch>
        </p:blipFill>
        <p:spPr>
          <a:xfrm>
            <a:off x="1520825" y="0"/>
            <a:ext cx="9150350" cy="6858000"/>
          </a:xfrm>
          <a:prstGeom prst="rect">
            <a:avLst/>
          </a:prstGeom>
        </p:spPr>
      </p:pic>
    </p:spTree>
    <p:extLst>
      <p:ext uri="{BB962C8B-B14F-4D97-AF65-F5344CB8AC3E}">
        <p14:creationId xmlns:p14="http://schemas.microsoft.com/office/powerpoint/2010/main" val="108274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924DB0-CDC5-40E8-CD0C-EB9C1F7945E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BD7563E-F262-D6B8-8823-D27A2905339D}"/>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6" name="Online Media 5" title="Everybody Loves Raymond | Active Listening (S2, E2) | Paramount+">
            <a:hlinkClick r:id="" action="ppaction://media"/>
            <a:extLst>
              <a:ext uri="{FF2B5EF4-FFF2-40B4-BE49-F238E27FC236}">
                <a16:creationId xmlns:a16="http://schemas.microsoft.com/office/drawing/2014/main" id="{11FF344B-C6AE-BC80-DB7D-81CD3B34CD00}"/>
              </a:ext>
            </a:extLst>
          </p:cNvPr>
          <p:cNvPicPr>
            <a:picLocks noRot="1" noChangeAspect="1"/>
          </p:cNvPicPr>
          <p:nvPr>
            <a:videoFile r:link="rId1"/>
          </p:nvPr>
        </p:nvPicPr>
        <p:blipFill>
          <a:blip r:embed="rId3"/>
          <a:stretch>
            <a:fillRect/>
          </a:stretch>
        </p:blipFill>
        <p:spPr>
          <a:xfrm>
            <a:off x="0" y="0"/>
            <a:ext cx="12192000" cy="6888480"/>
          </a:xfrm>
          <a:prstGeom prst="rect">
            <a:avLst/>
          </a:prstGeom>
        </p:spPr>
      </p:pic>
    </p:spTree>
    <p:extLst>
      <p:ext uri="{BB962C8B-B14F-4D97-AF65-F5344CB8AC3E}">
        <p14:creationId xmlns:p14="http://schemas.microsoft.com/office/powerpoint/2010/main" val="263348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9" name="Rectangle 4128">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40080" y="4777739"/>
            <a:ext cx="3418990" cy="1412119"/>
          </a:xfrm>
        </p:spPr>
        <p:txBody>
          <a:bodyPr>
            <a:normAutofit/>
          </a:bodyPr>
          <a:lstStyle/>
          <a:p>
            <a:pPr>
              <a:lnSpc>
                <a:spcPct val="90000"/>
              </a:lnSpc>
            </a:pPr>
            <a:r>
              <a:rPr lang="en-US" sz="4400">
                <a:latin typeface="Sylfaen" panose="010A0502050306030303" pitchFamily="18" charset="0"/>
              </a:rPr>
              <a:t>Step 1: Mirroring</a:t>
            </a:r>
          </a:p>
        </p:txBody>
      </p:sp>
      <p:pic>
        <p:nvPicPr>
          <p:cNvPr id="4098" name="Picture 2">
            <a:extLst>
              <a:ext uri="{FF2B5EF4-FFF2-40B4-BE49-F238E27FC236}">
                <a16:creationId xmlns:a16="http://schemas.microsoft.com/office/drawing/2014/main" id="{16F214C6-98AE-A336-4528-71A2B8F2D3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2480" b="11507"/>
          <a:stretch/>
        </p:blipFill>
        <p:spPr bwMode="auto">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4130"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D59174"/>
          </a:solidFill>
          <a:ln w="38100" cap="rnd">
            <a:solidFill>
              <a:srgbClr val="D5917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4593339" y="4697749"/>
            <a:ext cx="6897626" cy="2234682"/>
          </a:xfrm>
        </p:spPr>
        <p:txBody>
          <a:bodyPr anchor="ctr">
            <a:normAutofit fontScale="92500" lnSpcReduction="20000"/>
          </a:bodyPr>
          <a:lstStyle/>
          <a:p>
            <a:r>
              <a:rPr lang="en-US" sz="3800" b="1" dirty="0">
                <a:ea typeface="DengXian" panose="02010600030101010101" pitchFamily="2" charset="-122"/>
                <a:cs typeface="Times New Roman" panose="02020603050405020304" pitchFamily="18" charset="0"/>
              </a:rPr>
              <a:t>Reflecting back the important ideas, emotions, or concepts that someone is telling you</a:t>
            </a:r>
          </a:p>
          <a:p>
            <a:r>
              <a:rPr lang="en-US" sz="3800" b="1" dirty="0">
                <a:ea typeface="DengXian" panose="02010600030101010101" pitchFamily="2" charset="-122"/>
                <a:cs typeface="Times New Roman" panose="02020603050405020304" pitchFamily="18" charset="0"/>
              </a:rPr>
              <a:t>Keeps the conversation about the other person and doesn’t turn the conversation back to you.</a:t>
            </a:r>
          </a:p>
          <a:p>
            <a:endParaRPr lang="en-US" sz="1800" b="1" dirty="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19374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8" name="Rectangle 513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5297762" y="329184"/>
            <a:ext cx="6251110" cy="1783080"/>
          </a:xfrm>
        </p:spPr>
        <p:txBody>
          <a:bodyPr anchor="b">
            <a:normAutofit/>
          </a:bodyPr>
          <a:lstStyle/>
          <a:p>
            <a:pPr>
              <a:lnSpc>
                <a:spcPct val="90000"/>
              </a:lnSpc>
            </a:pPr>
            <a:r>
              <a:rPr lang="en-US" sz="6100">
                <a:latin typeface="Sylfaen" panose="010A0502050306030303" pitchFamily="18" charset="0"/>
              </a:rPr>
              <a:t>Step 2: Validation</a:t>
            </a:r>
          </a:p>
        </p:txBody>
      </p:sp>
      <p:sp>
        <p:nvSpPr>
          <p:cNvPr id="5139"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89CF50"/>
          </a:solidFill>
          <a:ln w="38100" cap="rnd">
            <a:solidFill>
              <a:srgbClr val="89CF5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297762" y="2706624"/>
            <a:ext cx="6251110" cy="3483864"/>
          </a:xfrm>
        </p:spPr>
        <p:txBody>
          <a:bodyPr>
            <a:normAutofit/>
          </a:bodyPr>
          <a:lstStyle/>
          <a:p>
            <a:r>
              <a:rPr lang="en-US" sz="3600" b="1" dirty="0">
                <a:ea typeface="DengXian" panose="02010600030101010101" pitchFamily="2" charset="-122"/>
                <a:cs typeface="Times New Roman" panose="02020603050405020304" pitchFamily="18" charset="0"/>
              </a:rPr>
              <a:t>You make sense and what makes sense to me is….</a:t>
            </a:r>
          </a:p>
          <a:p>
            <a:r>
              <a:rPr lang="en-US" sz="3600" b="1" dirty="0">
                <a:ea typeface="DengXian" panose="02010600030101010101" pitchFamily="2" charset="-122"/>
                <a:cs typeface="Times New Roman" panose="02020603050405020304" pitchFamily="18" charset="0"/>
              </a:rPr>
              <a:t>Validation is the act of helping someone feel heard or understood.</a:t>
            </a:r>
          </a:p>
          <a:p>
            <a:r>
              <a:rPr lang="en-US" sz="3600" b="1" dirty="0">
                <a:ea typeface="DengXian" panose="02010600030101010101" pitchFamily="2" charset="-122"/>
                <a:cs typeface="Times New Roman" panose="02020603050405020304" pitchFamily="18" charset="0"/>
              </a:rPr>
              <a:t>You can validate someone even if you disagree with them. </a:t>
            </a:r>
          </a:p>
        </p:txBody>
      </p:sp>
      <p:pic>
        <p:nvPicPr>
          <p:cNvPr id="5122" name="Picture 2" descr="Validating your data with Respect Validation — SitePoint">
            <a:extLst>
              <a:ext uri="{FF2B5EF4-FFF2-40B4-BE49-F238E27FC236}">
                <a16:creationId xmlns:a16="http://schemas.microsoft.com/office/drawing/2014/main" id="{FBF760A4-0A21-B8A7-9BA4-15F473E72F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41" r="14348"/>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87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1" name="Rectangle 616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30936" y="639520"/>
            <a:ext cx="3429000" cy="1719072"/>
          </a:xfrm>
        </p:spPr>
        <p:txBody>
          <a:bodyPr anchor="b">
            <a:normAutofit/>
          </a:bodyPr>
          <a:lstStyle/>
          <a:p>
            <a:r>
              <a:rPr lang="en-US" dirty="0">
                <a:latin typeface="Sylfaen" panose="010A0502050306030303" pitchFamily="18" charset="0"/>
              </a:rPr>
              <a:t>Step 3: Empathy</a:t>
            </a:r>
          </a:p>
        </p:txBody>
      </p:sp>
      <p:sp>
        <p:nvSpPr>
          <p:cNvPr id="616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EF9B13"/>
          </a:solidFill>
          <a:ln w="38100" cap="rnd">
            <a:solidFill>
              <a:srgbClr val="EF9B1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630936" y="2807208"/>
            <a:ext cx="3429000" cy="3410712"/>
          </a:xfrm>
        </p:spPr>
        <p:txBody>
          <a:bodyPr anchor="t">
            <a:normAutofit/>
          </a:bodyPr>
          <a:lstStyle/>
          <a:p>
            <a:r>
              <a:rPr lang="en-US" sz="3200" b="1" dirty="0"/>
              <a:t>“I imagine that feels…Did I get that?”</a:t>
            </a:r>
          </a:p>
          <a:p>
            <a:r>
              <a:rPr lang="en-US" sz="3200" b="1" dirty="0">
                <a:ea typeface="DengXian" panose="02010600030101010101" pitchFamily="2" charset="-122"/>
                <a:cs typeface="Times New Roman" panose="02020603050405020304" pitchFamily="18" charset="0"/>
              </a:rPr>
              <a:t>You are able to identify the emotions that another person is feeling and communicate about them.</a:t>
            </a:r>
          </a:p>
        </p:txBody>
      </p:sp>
      <mc:AlternateContent xmlns:mc="http://schemas.openxmlformats.org/markup-compatibility/2006" xmlns:p14="http://schemas.microsoft.com/office/powerpoint/2010/main">
        <mc:Choice Requires="p14">
          <p:contentPart p14:bwMode="auto" r:id="rId2">
            <p14:nvContentPartPr>
              <p14:cNvPr id="6163" name="Ink 616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6163" name="Ink 616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pic>
        <p:nvPicPr>
          <p:cNvPr id="6146" name="Picture 2" descr="The Good, Bad And Ugly Of Empathy">
            <a:extLst>
              <a:ext uri="{FF2B5EF4-FFF2-40B4-BE49-F238E27FC236}">
                <a16:creationId xmlns:a16="http://schemas.microsoft.com/office/drawing/2014/main" id="{03D9C8E0-F31E-E89C-67E5-0F2A680E164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54296" y="960920"/>
            <a:ext cx="6903720" cy="4936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116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838200" y="365125"/>
            <a:ext cx="10515600" cy="1325563"/>
          </a:xfrm>
        </p:spPr>
        <p:txBody>
          <a:bodyPr>
            <a:normAutofit/>
          </a:bodyPr>
          <a:lstStyle/>
          <a:p>
            <a:r>
              <a:rPr lang="en-US" sz="8000" dirty="0">
                <a:solidFill>
                  <a:schemeClr val="accent1"/>
                </a:solidFill>
                <a:latin typeface="Sylfaen" panose="010A0502050306030303" pitchFamily="18" charset="0"/>
              </a:rPr>
              <a:t>The 1, 2, 3’s of Empathy</a:t>
            </a:r>
          </a:p>
        </p:txBody>
      </p:sp>
      <p:graphicFrame>
        <p:nvGraphicFramePr>
          <p:cNvPr id="30" name="Content Placeholder 8">
            <a:extLst>
              <a:ext uri="{FF2B5EF4-FFF2-40B4-BE49-F238E27FC236}">
                <a16:creationId xmlns:a16="http://schemas.microsoft.com/office/drawing/2014/main" id="{D7370746-F462-48F8-2567-17EBCD02F99D}"/>
              </a:ext>
            </a:extLst>
          </p:cNvPr>
          <p:cNvGraphicFramePr>
            <a:graphicFrameLocks noGrp="1"/>
          </p:cNvGraphicFramePr>
          <p:nvPr>
            <p:ph idx="1"/>
            <p:extLst>
              <p:ext uri="{D42A27DB-BD31-4B8C-83A1-F6EECF244321}">
                <p14:modId xmlns:p14="http://schemas.microsoft.com/office/powerpoint/2010/main" val="1964764406"/>
              </p:ext>
            </p:extLst>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7956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7" name="Content Placeholder 4" descr="A picture containing outdoor object, honeycomb, orange, colorful&#10;&#10;Description automatically generated">
            <a:extLst>
              <a:ext uri="{FF2B5EF4-FFF2-40B4-BE49-F238E27FC236}">
                <a16:creationId xmlns:a16="http://schemas.microsoft.com/office/drawing/2014/main" id="{F5B423AF-2697-4506-84CA-397B1F15237E}"/>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29764" t="22247" r="22869" b="23298"/>
          <a:stretch/>
        </p:blipFill>
        <p:spPr>
          <a:xfrm>
            <a:off x="3208550" y="549301"/>
            <a:ext cx="5774901" cy="5759399"/>
          </a:xfrm>
          <a:prstGeom prst="rect">
            <a:avLst/>
          </a:prstGeom>
          <a:scene3d>
            <a:camera prst="orthographicFront">
              <a:rot lat="0" lon="0" rev="9000000"/>
            </a:camera>
            <a:lightRig rig="threePt" dir="t"/>
          </a:scene3d>
        </p:spPr>
      </p:pic>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9" name="Online Media 8" title="Demo - Sharing a Frustration">
            <a:hlinkClick r:id="" action="ppaction://media"/>
            <a:extLst>
              <a:ext uri="{FF2B5EF4-FFF2-40B4-BE49-F238E27FC236}">
                <a16:creationId xmlns:a16="http://schemas.microsoft.com/office/drawing/2014/main" id="{327B65BA-FC0B-4F6B-AC48-C64D7696CEA6}"/>
              </a:ext>
            </a:extLst>
          </p:cNvPr>
          <p:cNvPicPr>
            <a:picLocks noGrp="1" noRot="1" noChangeAspect="1"/>
          </p:cNvPicPr>
          <p:nvPr>
            <p:ph idx="1"/>
            <a:videoFile r:link="rId1"/>
          </p:nvPr>
        </p:nvPicPr>
        <p:blipFill>
          <a:blip r:embed="rId5"/>
          <a:stretch>
            <a:fillRect/>
          </a:stretch>
        </p:blipFill>
        <p:spPr>
          <a:xfrm>
            <a:off x="0" y="0"/>
            <a:ext cx="12188952" cy="6886166"/>
          </a:xfrm>
          <a:prstGeom prst="rect">
            <a:avLst/>
          </a:prstGeom>
        </p:spPr>
      </p:pic>
    </p:spTree>
    <p:extLst>
      <p:ext uri="{BB962C8B-B14F-4D97-AF65-F5344CB8AC3E}">
        <p14:creationId xmlns:p14="http://schemas.microsoft.com/office/powerpoint/2010/main" val="39202436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A800A-1DDF-08BC-D847-CCF8ABC454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F5452-D1D2-668A-2CB9-3FE68BB83100}"/>
              </a:ext>
            </a:extLst>
          </p:cNvPr>
          <p:cNvSpPr>
            <a:spLocks noGrp="1"/>
          </p:cNvSpPr>
          <p:nvPr>
            <p:ph type="title"/>
          </p:nvPr>
        </p:nvSpPr>
        <p:spPr>
          <a:xfrm>
            <a:off x="838200" y="365125"/>
            <a:ext cx="10515600" cy="1325563"/>
          </a:xfrm>
        </p:spPr>
        <p:txBody>
          <a:bodyPr>
            <a:noAutofit/>
          </a:bodyPr>
          <a:lstStyle/>
          <a:p>
            <a:r>
              <a:rPr lang="en-US" sz="5400" dirty="0">
                <a:solidFill>
                  <a:schemeClr val="accent1"/>
                </a:solidFill>
                <a:latin typeface="Sylfaen" panose="010A0502050306030303" pitchFamily="18" charset="0"/>
              </a:rPr>
              <a:t>The 1, 2, 3’s of Empathy Modeling</a:t>
            </a:r>
          </a:p>
        </p:txBody>
      </p:sp>
      <p:graphicFrame>
        <p:nvGraphicFramePr>
          <p:cNvPr id="30" name="Content Placeholder 8">
            <a:extLst>
              <a:ext uri="{FF2B5EF4-FFF2-40B4-BE49-F238E27FC236}">
                <a16:creationId xmlns:a16="http://schemas.microsoft.com/office/drawing/2014/main" id="{42891B8C-D7B7-856D-1E7C-2F34BB4F8A10}"/>
              </a:ext>
            </a:extLst>
          </p:cNvPr>
          <p:cNvGraphicFramePr>
            <a:graphicFrameLocks noGrp="1"/>
          </p:cNvGraphicFramePr>
          <p:nvPr>
            <p:ph idx="1"/>
          </p:nvPr>
        </p:nvGraphicFramePr>
        <p:xfrm>
          <a:off x="838200" y="1928813"/>
          <a:ext cx="10515600" cy="4252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717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7" name="Content Placeholder 4" descr="A picture containing outdoor object, honeycomb, orange, colorful&#10;&#10;Description automatically generated">
            <a:extLst>
              <a:ext uri="{FF2B5EF4-FFF2-40B4-BE49-F238E27FC236}">
                <a16:creationId xmlns:a16="http://schemas.microsoft.com/office/drawing/2014/main" id="{F5B423AF-2697-4506-84CA-397B1F15237E}"/>
              </a:ext>
            </a:extLst>
          </p:cNvPr>
          <p:cNvPicPr>
            <a:picLocks noChangeAspect="1"/>
          </p:cNvPicPr>
          <p:nvPr/>
        </p:nvPicPr>
        <p:blipFill rotWithShape="1">
          <a:blip r:embed="rId3">
            <a:alphaModFix amt="40000"/>
            <a:extLst>
              <a:ext uri="{28A0092B-C50C-407E-A947-70E740481C1C}">
                <a14:useLocalDpi xmlns:a14="http://schemas.microsoft.com/office/drawing/2010/main" val="0"/>
              </a:ext>
            </a:extLst>
          </a:blip>
          <a:srcRect l="29764" t="22247" r="22869" b="23298"/>
          <a:stretch/>
        </p:blipFill>
        <p:spPr>
          <a:xfrm>
            <a:off x="3208550" y="549301"/>
            <a:ext cx="5774901" cy="5759399"/>
          </a:xfrm>
          <a:prstGeom prst="rect">
            <a:avLst/>
          </a:prstGeom>
          <a:scene3d>
            <a:camera prst="orthographicFront">
              <a:rot lat="0" lon="0" rev="9000000"/>
            </a:camera>
            <a:lightRig rig="threePt" dir="t"/>
          </a:scene3d>
        </p:spPr>
      </p:pic>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4" name="Title 3">
            <a:extLst>
              <a:ext uri="{FF2B5EF4-FFF2-40B4-BE49-F238E27FC236}">
                <a16:creationId xmlns:a16="http://schemas.microsoft.com/office/drawing/2014/main" id="{17A512BA-3484-E485-B6DB-3CEBCC8EB95A}"/>
              </a:ext>
            </a:extLst>
          </p:cNvPr>
          <p:cNvSpPr>
            <a:spLocks noGrp="1"/>
          </p:cNvSpPr>
          <p:nvPr>
            <p:ph type="title"/>
          </p:nvPr>
        </p:nvSpPr>
        <p:spPr/>
        <p:txBody>
          <a:bodyPr/>
          <a:lstStyle/>
          <a:p>
            <a:endParaRPr lang="en-US"/>
          </a:p>
        </p:txBody>
      </p:sp>
      <p:pic>
        <p:nvPicPr>
          <p:cNvPr id="10" name="Online Media 9" title="Demo - Caring Behavior">
            <a:hlinkClick r:id="" action="ppaction://media"/>
            <a:extLst>
              <a:ext uri="{FF2B5EF4-FFF2-40B4-BE49-F238E27FC236}">
                <a16:creationId xmlns:a16="http://schemas.microsoft.com/office/drawing/2014/main" id="{DFC1B1DB-39E9-B1AB-A472-F1742F7A2B86}"/>
              </a:ext>
            </a:extLst>
          </p:cNvPr>
          <p:cNvPicPr>
            <a:picLocks noGrp="1" noRot="1" noChangeAspect="1"/>
          </p:cNvPicPr>
          <p:nvPr>
            <p:ph idx="1"/>
            <a:videoFile r:link="rId1"/>
          </p:nvPr>
        </p:nvPicPr>
        <p:blipFill>
          <a:blip r:embed="rId4"/>
          <a:stretch>
            <a:fillRect/>
          </a:stretch>
        </p:blipFill>
        <p:spPr>
          <a:xfrm>
            <a:off x="19252" y="0"/>
            <a:ext cx="12139097" cy="6858000"/>
          </a:xfrm>
          <a:prstGeom prst="rect">
            <a:avLst/>
          </a:prstGeom>
        </p:spPr>
      </p:pic>
    </p:spTree>
    <p:extLst>
      <p:ext uri="{BB962C8B-B14F-4D97-AF65-F5344CB8AC3E}">
        <p14:creationId xmlns:p14="http://schemas.microsoft.com/office/powerpoint/2010/main" val="20076711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he Hand"/>
              <a:ea typeface="+mn-ea"/>
              <a:cs typeface="+mn-cs"/>
            </a:endParaRPr>
          </a:p>
        </p:txBody>
      </p:sp>
      <p:sp useBgFill="1">
        <p:nvSpPr>
          <p:cNvPr id="26" name="Rectangle 2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grpSp>
        <p:nvGrpSpPr>
          <p:cNvPr id="37" name="Group 36">
            <a:extLst>
              <a:ext uri="{FF2B5EF4-FFF2-40B4-BE49-F238E27FC236}">
                <a16:creationId xmlns:a16="http://schemas.microsoft.com/office/drawing/2014/main" id="{8B9397CE-97BF-4032-A27B-9E67E477E0B9}"/>
              </a:ext>
            </a:extLst>
          </p:cNvPr>
          <p:cNvGrpSpPr/>
          <p:nvPr/>
        </p:nvGrpSpPr>
        <p:grpSpPr>
          <a:xfrm>
            <a:off x="9272395" y="4320017"/>
            <a:ext cx="4086981" cy="3968542"/>
            <a:chOff x="8979240" y="979645"/>
            <a:chExt cx="2075808" cy="2090762"/>
          </a:xfrm>
        </p:grpSpPr>
        <p:pic>
          <p:nvPicPr>
            <p:cNvPr id="39" name="Picture 38" descr="Shape&#10;&#10;Description automatically generated">
              <a:extLst>
                <a:ext uri="{FF2B5EF4-FFF2-40B4-BE49-F238E27FC236}">
                  <a16:creationId xmlns:a16="http://schemas.microsoft.com/office/drawing/2014/main" id="{AD3DC17E-F638-42D6-A9AA-9487B4E39412}"/>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40" name="Picture 39" descr="Shape&#10;&#10;Description automatically generated">
              <a:extLst>
                <a:ext uri="{FF2B5EF4-FFF2-40B4-BE49-F238E27FC236}">
                  <a16:creationId xmlns:a16="http://schemas.microsoft.com/office/drawing/2014/main" id="{B0E69BFE-F5F2-4685-BF5F-6DFFFE54D427}"/>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41" name="Picture 40" descr="Shape&#10;&#10;Description automatically generated">
              <a:extLst>
                <a:ext uri="{FF2B5EF4-FFF2-40B4-BE49-F238E27FC236}">
                  <a16:creationId xmlns:a16="http://schemas.microsoft.com/office/drawing/2014/main" id="{67399DA2-6EBA-4A9C-922C-348F4A974CB9}"/>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46" name="Group 45">
            <a:extLst>
              <a:ext uri="{FF2B5EF4-FFF2-40B4-BE49-F238E27FC236}">
                <a16:creationId xmlns:a16="http://schemas.microsoft.com/office/drawing/2014/main" id="{B22AC3CF-1C9A-4A31-95DB-EB963D8767D9}"/>
              </a:ext>
            </a:extLst>
          </p:cNvPr>
          <p:cNvGrpSpPr/>
          <p:nvPr/>
        </p:nvGrpSpPr>
        <p:grpSpPr>
          <a:xfrm>
            <a:off x="10934863" y="1358703"/>
            <a:ext cx="4086981" cy="3968542"/>
            <a:chOff x="8979240" y="979645"/>
            <a:chExt cx="2075808" cy="2090762"/>
          </a:xfrm>
        </p:grpSpPr>
        <p:pic>
          <p:nvPicPr>
            <p:cNvPr id="47" name="Picture 46" descr="Shape&#10;&#10;Description automatically generated">
              <a:extLst>
                <a:ext uri="{FF2B5EF4-FFF2-40B4-BE49-F238E27FC236}">
                  <a16:creationId xmlns:a16="http://schemas.microsoft.com/office/drawing/2014/main" id="{D61195C0-E495-416E-82CB-755887CE5935}"/>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48" name="Picture 47" descr="Shape&#10;&#10;Description automatically generated">
              <a:extLst>
                <a:ext uri="{FF2B5EF4-FFF2-40B4-BE49-F238E27FC236}">
                  <a16:creationId xmlns:a16="http://schemas.microsoft.com/office/drawing/2014/main" id="{22439C98-C58D-4EF0-BA8D-B4DE6B0718D4}"/>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49" name="Picture 48" descr="Shape&#10;&#10;Description automatically generated">
              <a:extLst>
                <a:ext uri="{FF2B5EF4-FFF2-40B4-BE49-F238E27FC236}">
                  <a16:creationId xmlns:a16="http://schemas.microsoft.com/office/drawing/2014/main" id="{EB686483-56F7-4DC1-A001-DFBE19A2656A}"/>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62" name="Group 61">
            <a:extLst>
              <a:ext uri="{FF2B5EF4-FFF2-40B4-BE49-F238E27FC236}">
                <a16:creationId xmlns:a16="http://schemas.microsoft.com/office/drawing/2014/main" id="{A53E824D-99E4-42B7-AB9E-F1D38F8D88A4}"/>
              </a:ext>
            </a:extLst>
          </p:cNvPr>
          <p:cNvGrpSpPr/>
          <p:nvPr/>
        </p:nvGrpSpPr>
        <p:grpSpPr>
          <a:xfrm>
            <a:off x="9204084" y="-1503925"/>
            <a:ext cx="4086981" cy="3968542"/>
            <a:chOff x="8979240" y="979645"/>
            <a:chExt cx="2075808" cy="2090762"/>
          </a:xfrm>
        </p:grpSpPr>
        <p:pic>
          <p:nvPicPr>
            <p:cNvPr id="63" name="Picture 62" descr="Shape&#10;&#10;Description automatically generated">
              <a:extLst>
                <a:ext uri="{FF2B5EF4-FFF2-40B4-BE49-F238E27FC236}">
                  <a16:creationId xmlns:a16="http://schemas.microsoft.com/office/drawing/2014/main" id="{F428BE18-B4FA-423B-8241-2D15306DA678}"/>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64" name="Picture 63" descr="Shape&#10;&#10;Description automatically generated">
              <a:extLst>
                <a:ext uri="{FF2B5EF4-FFF2-40B4-BE49-F238E27FC236}">
                  <a16:creationId xmlns:a16="http://schemas.microsoft.com/office/drawing/2014/main" id="{E695D543-1442-4B14-B834-080E4CFE4438}"/>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65" name="Picture 64" descr="Shape&#10;&#10;Description automatically generated">
              <a:extLst>
                <a:ext uri="{FF2B5EF4-FFF2-40B4-BE49-F238E27FC236}">
                  <a16:creationId xmlns:a16="http://schemas.microsoft.com/office/drawing/2014/main" id="{FDB8224B-6691-4A4E-A425-56C170E7D339}"/>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74" name="Group 73">
            <a:extLst>
              <a:ext uri="{FF2B5EF4-FFF2-40B4-BE49-F238E27FC236}">
                <a16:creationId xmlns:a16="http://schemas.microsoft.com/office/drawing/2014/main" id="{C29B8764-7494-4ABB-AC98-6422C78ADF24}"/>
              </a:ext>
            </a:extLst>
          </p:cNvPr>
          <p:cNvGrpSpPr/>
          <p:nvPr/>
        </p:nvGrpSpPr>
        <p:grpSpPr>
          <a:xfrm>
            <a:off x="4122323" y="1479567"/>
            <a:ext cx="4086981" cy="3968542"/>
            <a:chOff x="8979240" y="979645"/>
            <a:chExt cx="2075808" cy="2090762"/>
          </a:xfrm>
        </p:grpSpPr>
        <p:pic>
          <p:nvPicPr>
            <p:cNvPr id="75" name="Picture 74" descr="Shape&#10;&#10;Description automatically generated">
              <a:extLst>
                <a:ext uri="{FF2B5EF4-FFF2-40B4-BE49-F238E27FC236}">
                  <a16:creationId xmlns:a16="http://schemas.microsoft.com/office/drawing/2014/main" id="{FFC0D4D7-34A0-436D-9A1E-DCCC43093159}"/>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76" name="Picture 75" descr="Shape&#10;&#10;Description automatically generated">
              <a:extLst>
                <a:ext uri="{FF2B5EF4-FFF2-40B4-BE49-F238E27FC236}">
                  <a16:creationId xmlns:a16="http://schemas.microsoft.com/office/drawing/2014/main" id="{B3CF4705-91BA-4674-9CC1-6F8B7C105340}"/>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77" name="Picture 76" descr="Shape&#10;&#10;Description automatically generated">
              <a:extLst>
                <a:ext uri="{FF2B5EF4-FFF2-40B4-BE49-F238E27FC236}">
                  <a16:creationId xmlns:a16="http://schemas.microsoft.com/office/drawing/2014/main" id="{1DF840BD-3367-418F-ADE8-52D1A5594801}"/>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78" name="Group 77">
            <a:extLst>
              <a:ext uri="{FF2B5EF4-FFF2-40B4-BE49-F238E27FC236}">
                <a16:creationId xmlns:a16="http://schemas.microsoft.com/office/drawing/2014/main" id="{9C685C9C-2E32-4C46-9B1A-3ABA56D1940D}"/>
              </a:ext>
            </a:extLst>
          </p:cNvPr>
          <p:cNvGrpSpPr/>
          <p:nvPr/>
        </p:nvGrpSpPr>
        <p:grpSpPr>
          <a:xfrm>
            <a:off x="7531990" y="1443749"/>
            <a:ext cx="4086981" cy="3968542"/>
            <a:chOff x="8979240" y="979645"/>
            <a:chExt cx="2075808" cy="2090762"/>
          </a:xfrm>
        </p:grpSpPr>
        <p:pic>
          <p:nvPicPr>
            <p:cNvPr id="79" name="Picture 78" descr="Shape&#10;&#10;Description automatically generated">
              <a:extLst>
                <a:ext uri="{FF2B5EF4-FFF2-40B4-BE49-F238E27FC236}">
                  <a16:creationId xmlns:a16="http://schemas.microsoft.com/office/drawing/2014/main" id="{F2859E18-1F44-436C-9D34-9602F3F1A638}"/>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80" name="Picture 79" descr="Shape&#10;&#10;Description automatically generated">
              <a:extLst>
                <a:ext uri="{FF2B5EF4-FFF2-40B4-BE49-F238E27FC236}">
                  <a16:creationId xmlns:a16="http://schemas.microsoft.com/office/drawing/2014/main" id="{855C59B3-4903-4BCD-B59C-6E8C585FA430}"/>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81" name="Picture 80" descr="Shape&#10;&#10;Description automatically generated">
              <a:extLst>
                <a:ext uri="{FF2B5EF4-FFF2-40B4-BE49-F238E27FC236}">
                  <a16:creationId xmlns:a16="http://schemas.microsoft.com/office/drawing/2014/main" id="{D3D23BBB-BC94-4AAC-AEDE-AF4E05C4883B}"/>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82" name="Group 81">
            <a:extLst>
              <a:ext uri="{FF2B5EF4-FFF2-40B4-BE49-F238E27FC236}">
                <a16:creationId xmlns:a16="http://schemas.microsoft.com/office/drawing/2014/main" id="{5044FB64-3E39-404B-8187-DA215CDC7ED4}"/>
              </a:ext>
            </a:extLst>
          </p:cNvPr>
          <p:cNvGrpSpPr/>
          <p:nvPr/>
        </p:nvGrpSpPr>
        <p:grpSpPr>
          <a:xfrm>
            <a:off x="5784791" y="-1481747"/>
            <a:ext cx="4086981" cy="3968542"/>
            <a:chOff x="8979240" y="979645"/>
            <a:chExt cx="2075808" cy="2090762"/>
          </a:xfrm>
        </p:grpSpPr>
        <p:pic>
          <p:nvPicPr>
            <p:cNvPr id="83" name="Picture 82" descr="Shape&#10;&#10;Description automatically generated">
              <a:extLst>
                <a:ext uri="{FF2B5EF4-FFF2-40B4-BE49-F238E27FC236}">
                  <a16:creationId xmlns:a16="http://schemas.microsoft.com/office/drawing/2014/main" id="{1FF589C6-3B84-4929-AAAF-58798E12D3F0}"/>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84" name="Picture 83" descr="Shape&#10;&#10;Description automatically generated">
              <a:extLst>
                <a:ext uri="{FF2B5EF4-FFF2-40B4-BE49-F238E27FC236}">
                  <a16:creationId xmlns:a16="http://schemas.microsoft.com/office/drawing/2014/main" id="{28FBF2B7-9F85-4B70-B6A7-4065118E188A}"/>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85" name="Picture 84" descr="Shape&#10;&#10;Description automatically generated">
              <a:extLst>
                <a:ext uri="{FF2B5EF4-FFF2-40B4-BE49-F238E27FC236}">
                  <a16:creationId xmlns:a16="http://schemas.microsoft.com/office/drawing/2014/main" id="{D01834CA-0B32-425F-A3A7-40BBFF5977C5}"/>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130" name="Group 129">
            <a:extLst>
              <a:ext uri="{FF2B5EF4-FFF2-40B4-BE49-F238E27FC236}">
                <a16:creationId xmlns:a16="http://schemas.microsoft.com/office/drawing/2014/main" id="{154EF5FB-1A13-4308-A70F-DBBE21656AD4}"/>
              </a:ext>
            </a:extLst>
          </p:cNvPr>
          <p:cNvGrpSpPr/>
          <p:nvPr/>
        </p:nvGrpSpPr>
        <p:grpSpPr>
          <a:xfrm>
            <a:off x="5831392" y="4358000"/>
            <a:ext cx="4086981" cy="3968542"/>
            <a:chOff x="8979240" y="979645"/>
            <a:chExt cx="2075808" cy="2090762"/>
          </a:xfrm>
        </p:grpSpPr>
        <p:pic>
          <p:nvPicPr>
            <p:cNvPr id="131" name="Picture 130" descr="Shape&#10;&#10;Description automatically generated">
              <a:extLst>
                <a:ext uri="{FF2B5EF4-FFF2-40B4-BE49-F238E27FC236}">
                  <a16:creationId xmlns:a16="http://schemas.microsoft.com/office/drawing/2014/main" id="{27F2EB49-EAF9-4E97-AA4D-BBC681966B60}"/>
                </a:ext>
              </a:extLst>
            </p:cNvPr>
            <p:cNvPicPr>
              <a:picLocks noChangeAspect="1"/>
            </p:cNvPicPr>
            <p:nvPr/>
          </p:nvPicPr>
          <p:blipFill rotWithShape="1">
            <a:blip r:embed="rId2">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132" name="Picture 131" descr="Shape&#10;&#10;Description automatically generated">
              <a:extLst>
                <a:ext uri="{FF2B5EF4-FFF2-40B4-BE49-F238E27FC236}">
                  <a16:creationId xmlns:a16="http://schemas.microsoft.com/office/drawing/2014/main" id="{11D59CAA-32D0-4BE0-96DA-A0CAB1F2098C}"/>
                </a:ext>
              </a:extLst>
            </p:cNvPr>
            <p:cNvPicPr>
              <a:picLocks noChangeAspect="1"/>
            </p:cNvPicPr>
            <p:nvPr/>
          </p:nvPicPr>
          <p:blipFill rotWithShape="1">
            <a:blip r:embed="rId2">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133" name="Picture 132" descr="Shape&#10;&#10;Description automatically generated">
              <a:extLst>
                <a:ext uri="{FF2B5EF4-FFF2-40B4-BE49-F238E27FC236}">
                  <a16:creationId xmlns:a16="http://schemas.microsoft.com/office/drawing/2014/main" id="{D538EE4F-2D0B-473B-9D3A-D21D5CB98CC5}"/>
                </a:ext>
              </a:extLst>
            </p:cNvPr>
            <p:cNvPicPr>
              <a:picLocks noChangeAspect="1"/>
            </p:cNvPicPr>
            <p:nvPr/>
          </p:nvPicPr>
          <p:blipFill rotWithShape="1">
            <a:blip r:embed="rId2">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sp>
        <p:nvSpPr>
          <p:cNvPr id="28" name="Rectangle 27">
            <a:extLst>
              <a:ext uri="{FF2B5EF4-FFF2-40B4-BE49-F238E27FC236}">
                <a16:creationId xmlns:a16="http://schemas.microsoft.com/office/drawing/2014/main" id="{E4D2484B-E9B5-4D67-9125-2271E6AEFAC0}"/>
              </a:ext>
            </a:extLst>
          </p:cNvPr>
          <p:cNvSpPr/>
          <p:nvPr/>
        </p:nvSpPr>
        <p:spPr>
          <a:xfrm>
            <a:off x="-109415" y="-84347"/>
            <a:ext cx="12410830" cy="7096369"/>
          </a:xfrm>
          <a:prstGeom prst="rect">
            <a:avLst/>
          </a:prstGeom>
          <a:solidFill>
            <a:schemeClr val="bg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he Hand"/>
              <a:ea typeface="+mn-ea"/>
              <a:cs typeface="+mn-cs"/>
            </a:endParaRPr>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3600" dirty="0">
                <a:latin typeface="Sylfaen" panose="010A0502050306030303" pitchFamily="18" charset="0"/>
              </a:rPr>
              <a:t>Communication Experiential Activity</a:t>
            </a:r>
          </a:p>
        </p:txBody>
      </p:sp>
      <p:sp>
        <p:nvSpPr>
          <p:cNvPr id="2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D21E00"/>
          </a:solidFill>
          <a:ln w="38100" cap="rnd">
            <a:solidFill>
              <a:srgbClr val="D21E0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sp>
        <p:nvSpPr>
          <p:cNvPr id="135" name="Content Placeholder 134">
            <a:extLst>
              <a:ext uri="{FF2B5EF4-FFF2-40B4-BE49-F238E27FC236}">
                <a16:creationId xmlns:a16="http://schemas.microsoft.com/office/drawing/2014/main" id="{9CDE02B0-ECDF-45B9-9D4F-51E3222B3922}"/>
              </a:ext>
            </a:extLst>
          </p:cNvPr>
          <p:cNvSpPr>
            <a:spLocks noGrp="1"/>
          </p:cNvSpPr>
          <p:nvPr>
            <p:ph idx="1"/>
          </p:nvPr>
        </p:nvSpPr>
        <p:spPr>
          <a:xfrm>
            <a:off x="5784791" y="1091993"/>
            <a:ext cx="6221521" cy="4504561"/>
          </a:xfrm>
        </p:spPr>
        <p:txBody>
          <a:bodyPr vert="horz" lIns="91440" tIns="45720" rIns="91440" bIns="45720" rtlCol="0" anchor="t">
            <a:noAutofit/>
          </a:bodyPr>
          <a:lstStyle/>
          <a:p>
            <a:pPr marL="0" indent="0">
              <a:buNone/>
            </a:pPr>
            <a:r>
              <a:rPr lang="en-US" sz="4400" b="1" dirty="0"/>
              <a:t>Split students into A’s and B’s giving each groups different communication instructions.</a:t>
            </a:r>
          </a:p>
          <a:p>
            <a:pPr marL="0" indent="0">
              <a:buNone/>
            </a:pPr>
            <a:r>
              <a:rPr lang="en-US" sz="4400" b="1" dirty="0"/>
              <a:t>A’s will share about a cool experience they had in the past.</a:t>
            </a:r>
          </a:p>
          <a:p>
            <a:pPr marL="0" indent="0">
              <a:buNone/>
            </a:pPr>
            <a:r>
              <a:rPr lang="en-US" sz="4400" b="1" dirty="0"/>
              <a:t>B’s will listen to the story and follow the teacher’s secret directions</a:t>
            </a:r>
          </a:p>
        </p:txBody>
      </p:sp>
    </p:spTree>
    <p:extLst>
      <p:ext uri="{BB962C8B-B14F-4D97-AF65-F5344CB8AC3E}">
        <p14:creationId xmlns:p14="http://schemas.microsoft.com/office/powerpoint/2010/main" val="22100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7EA6-B780-765B-826B-1D697853EFD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D69133-3AD2-B31A-039C-6B2C47DF7793}"/>
              </a:ext>
            </a:extLst>
          </p:cNvPr>
          <p:cNvSpPr txBox="1"/>
          <p:nvPr/>
        </p:nvSpPr>
        <p:spPr>
          <a:xfrm>
            <a:off x="749300" y="258350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4" name="object 4">
            <a:extLst>
              <a:ext uri="{FF2B5EF4-FFF2-40B4-BE49-F238E27FC236}">
                <a16:creationId xmlns:a16="http://schemas.microsoft.com/office/drawing/2014/main" id="{CDD96161-D664-AAEC-B715-6ADA29AECD17}"/>
              </a:ext>
            </a:extLst>
          </p:cNvPr>
          <p:cNvSpPr txBox="1"/>
          <p:nvPr/>
        </p:nvSpPr>
        <p:spPr>
          <a:xfrm>
            <a:off x="749300" y="334550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5" name="object 5">
            <a:extLst>
              <a:ext uri="{FF2B5EF4-FFF2-40B4-BE49-F238E27FC236}">
                <a16:creationId xmlns:a16="http://schemas.microsoft.com/office/drawing/2014/main" id="{FA701910-C397-FFD9-2A7F-1C5A531A7FF1}"/>
              </a:ext>
            </a:extLst>
          </p:cNvPr>
          <p:cNvSpPr txBox="1"/>
          <p:nvPr/>
        </p:nvSpPr>
        <p:spPr>
          <a:xfrm>
            <a:off x="819467" y="2033154"/>
            <a:ext cx="9918701" cy="3379771"/>
          </a:xfrm>
          <a:prstGeom prst="rect">
            <a:avLst/>
          </a:prstGeom>
        </p:spPr>
        <p:txBody>
          <a:bodyPr vert="horz" wrap="square" lIns="0" tIns="17145" rIns="0" bIns="0" rtlCol="0">
            <a:spAutoFit/>
          </a:bodyPr>
          <a:lstStyle/>
          <a:p>
            <a:pPr marL="469900" marR="0" lvl="0" indent="-457200" algn="l" defTabSz="914400" rtl="0" eaLnBrk="1" fontAlgn="auto" latinLnBrk="0" hangingPunct="1">
              <a:lnSpc>
                <a:spcPct val="100000"/>
              </a:lnSpc>
              <a:spcBef>
                <a:spcPts val="114"/>
              </a:spcBef>
              <a:spcAft>
                <a:spcPts val="0"/>
              </a:spcAft>
              <a:buClrTx/>
              <a:buSzTx/>
              <a:buFont typeface="Arial" panose="020B0604020202020204" pitchFamily="34" charset="0"/>
              <a:buChar char="•"/>
              <a:tabLst>
                <a:tab pos="1314450" algn="l"/>
              </a:tabLst>
              <a:defRPr/>
            </a:pPr>
            <a:r>
              <a:rPr kumimoji="0" lang="en-US" sz="3200" b="0" i="0" u="none" strike="noStrike" kern="0" cap="none" spc="-45" normalizeH="0" baseline="0" noProof="0" dirty="0">
                <a:ln>
                  <a:noFill/>
                </a:ln>
                <a:solidFill>
                  <a:srgbClr val="333333"/>
                </a:solidFill>
                <a:effectLst/>
                <a:uLnTx/>
                <a:uFillTx/>
                <a:latin typeface="Calibri"/>
                <a:ea typeface="+mn-ea"/>
                <a:cs typeface="Open Sans Semibold"/>
              </a:rPr>
              <a:t>As a personal counselor, I am available to meet with you to help you process difficult to process life circumstances.</a:t>
            </a:r>
          </a:p>
          <a:p>
            <a:pPr marL="469900" marR="0" lvl="0" indent="-457200" algn="l" defTabSz="914400" rtl="0" eaLnBrk="1" fontAlgn="auto" latinLnBrk="0" hangingPunct="1">
              <a:lnSpc>
                <a:spcPct val="100000"/>
              </a:lnSpc>
              <a:spcBef>
                <a:spcPts val="114"/>
              </a:spcBef>
              <a:spcAft>
                <a:spcPts val="0"/>
              </a:spcAft>
              <a:buClrTx/>
              <a:buSzTx/>
              <a:buFont typeface="Arial" panose="020B0604020202020204" pitchFamily="34" charset="0"/>
              <a:buChar char="•"/>
              <a:tabLst>
                <a:tab pos="1314450" algn="l"/>
              </a:tabLst>
              <a:defRPr/>
            </a:pPr>
            <a:r>
              <a:rPr kumimoji="0" lang="en-US" sz="3200" b="0" i="0" u="none" strike="noStrike" kern="0" cap="none" spc="-45" normalizeH="0" baseline="0" noProof="0" dirty="0">
                <a:ln>
                  <a:noFill/>
                </a:ln>
                <a:solidFill>
                  <a:srgbClr val="333333"/>
                </a:solidFill>
                <a:effectLst/>
                <a:uLnTx/>
                <a:uFillTx/>
                <a:latin typeface="Calibri"/>
                <a:ea typeface="+mn-ea"/>
                <a:cs typeface="Open Sans Semibold"/>
              </a:rPr>
              <a:t>Feel free to come to my office, or to email me if you desire to meet with me one on one. </a:t>
            </a:r>
          </a:p>
          <a:p>
            <a:pPr marL="469900" marR="0" lvl="0" indent="-457200" algn="l" defTabSz="914400" rtl="0" eaLnBrk="1" fontAlgn="auto" latinLnBrk="0" hangingPunct="1">
              <a:lnSpc>
                <a:spcPct val="100000"/>
              </a:lnSpc>
              <a:spcBef>
                <a:spcPts val="114"/>
              </a:spcBef>
              <a:spcAft>
                <a:spcPts val="0"/>
              </a:spcAft>
              <a:buClrTx/>
              <a:buSzTx/>
              <a:buFont typeface="Arial" panose="020B0604020202020204" pitchFamily="34" charset="0"/>
              <a:buChar char="•"/>
              <a:tabLst>
                <a:tab pos="1314450" algn="l"/>
              </a:tabLst>
              <a:defRPr/>
            </a:pPr>
            <a:r>
              <a:rPr kumimoji="0" lang="en-US" sz="3200" b="0" i="0" u="none" strike="noStrike" kern="0" cap="none" spc="-45" normalizeH="0" baseline="0" noProof="0" dirty="0">
                <a:ln>
                  <a:noFill/>
                </a:ln>
                <a:solidFill>
                  <a:srgbClr val="333333"/>
                </a:solidFill>
                <a:effectLst/>
                <a:uLnTx/>
                <a:uFillTx/>
                <a:latin typeface="Calibri"/>
                <a:ea typeface="+mn-ea"/>
                <a:cs typeface="Open Sans Semibold"/>
              </a:rPr>
              <a:t>Mr. Eggman: AEggman@bishopdiego.org.</a:t>
            </a:r>
          </a:p>
          <a:p>
            <a:pPr marL="12700" marR="0" lvl="0" indent="0" algn="l" defTabSz="914400" rtl="0" eaLnBrk="1" fontAlgn="auto" latinLnBrk="0" hangingPunct="1">
              <a:lnSpc>
                <a:spcPct val="100000"/>
              </a:lnSpc>
              <a:spcBef>
                <a:spcPts val="114"/>
              </a:spcBef>
              <a:spcAft>
                <a:spcPts val="0"/>
              </a:spcAft>
              <a:buClrTx/>
              <a:buSzTx/>
              <a:buFontTx/>
              <a:buNone/>
              <a:tabLst>
                <a:tab pos="1289050" algn="l"/>
              </a:tabLst>
              <a:defRPr/>
            </a:pPr>
            <a:endParaRPr kumimoji="0" lang="en-US" sz="2800" b="0" i="0" u="none" strike="noStrike" kern="0" cap="none" spc="-229" normalizeH="0" baseline="0" noProof="0" dirty="0">
              <a:ln>
                <a:noFill/>
              </a:ln>
              <a:solidFill>
                <a:srgbClr val="333333"/>
              </a:solidFill>
              <a:effectLst/>
              <a:uLnTx/>
              <a:uFillTx/>
              <a:latin typeface="Calibri"/>
              <a:ea typeface="+mn-ea"/>
              <a:cs typeface="Open Sans Semibold"/>
            </a:endParaRPr>
          </a:p>
          <a:p>
            <a:pPr marL="12700" marR="0" lvl="0" indent="0" algn="l" defTabSz="914400" rtl="0" eaLnBrk="1" fontAlgn="auto" latinLnBrk="0" hangingPunct="1">
              <a:lnSpc>
                <a:spcPct val="100000"/>
              </a:lnSpc>
              <a:spcBef>
                <a:spcPts val="114"/>
              </a:spcBef>
              <a:spcAft>
                <a:spcPts val="0"/>
              </a:spcAft>
              <a:buClrTx/>
              <a:buSzTx/>
              <a:buFontTx/>
              <a:buNone/>
              <a:tabLst>
                <a:tab pos="1289050" algn="l"/>
              </a:tabLst>
              <a:defRPr/>
            </a:pPr>
            <a:endParaRPr kumimoji="0" lang="en-US" sz="2800" b="0" i="0" u="none" strike="noStrike" kern="0" cap="none" spc="0" normalizeH="0" baseline="0" noProof="0" dirty="0">
              <a:ln>
                <a:noFill/>
              </a:ln>
              <a:solidFill>
                <a:sysClr val="windowText" lastClr="000000"/>
              </a:solidFill>
              <a:effectLst/>
              <a:uLnTx/>
              <a:uFillTx/>
              <a:latin typeface="Calibri"/>
              <a:ea typeface="+mn-ea"/>
              <a:cs typeface="Open Sans"/>
            </a:endParaRPr>
          </a:p>
        </p:txBody>
      </p:sp>
      <p:sp>
        <p:nvSpPr>
          <p:cNvPr id="6" name="object 6">
            <a:extLst>
              <a:ext uri="{FF2B5EF4-FFF2-40B4-BE49-F238E27FC236}">
                <a16:creationId xmlns:a16="http://schemas.microsoft.com/office/drawing/2014/main" id="{93184F9E-78EB-C105-49AC-6347131AD3EC}"/>
              </a:ext>
            </a:extLst>
          </p:cNvPr>
          <p:cNvSpPr txBox="1"/>
          <p:nvPr/>
        </p:nvSpPr>
        <p:spPr>
          <a:xfrm>
            <a:off x="749300" y="4097983"/>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8" name="object 8">
            <a:extLst>
              <a:ext uri="{FF2B5EF4-FFF2-40B4-BE49-F238E27FC236}">
                <a16:creationId xmlns:a16="http://schemas.microsoft.com/office/drawing/2014/main" id="{BACB2B55-CA95-D3AA-AB44-EE08974DA79C}"/>
              </a:ext>
            </a:extLst>
          </p:cNvPr>
          <p:cNvSpPr txBox="1"/>
          <p:nvPr/>
        </p:nvSpPr>
        <p:spPr>
          <a:xfrm>
            <a:off x="749300" y="485045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pic>
        <p:nvPicPr>
          <p:cNvPr id="10" name="object 10">
            <a:extLst>
              <a:ext uri="{FF2B5EF4-FFF2-40B4-BE49-F238E27FC236}">
                <a16:creationId xmlns:a16="http://schemas.microsoft.com/office/drawing/2014/main" id="{DE03886C-EEFF-8B79-F494-8AEF9FCE3337}"/>
              </a:ext>
            </a:extLst>
          </p:cNvPr>
          <p:cNvPicPr/>
          <p:nvPr/>
        </p:nvPicPr>
        <p:blipFill>
          <a:blip r:embed="rId2" cstate="print"/>
          <a:stretch>
            <a:fillRect/>
          </a:stretch>
        </p:blipFill>
        <p:spPr>
          <a:xfrm>
            <a:off x="10572750" y="286545"/>
            <a:ext cx="1333499" cy="1333499"/>
          </a:xfrm>
          <a:prstGeom prst="rect">
            <a:avLst/>
          </a:prstGeom>
        </p:spPr>
      </p:pic>
      <p:grpSp>
        <p:nvGrpSpPr>
          <p:cNvPr id="11" name="object 11">
            <a:extLst>
              <a:ext uri="{FF2B5EF4-FFF2-40B4-BE49-F238E27FC236}">
                <a16:creationId xmlns:a16="http://schemas.microsoft.com/office/drawing/2014/main" id="{45AD0497-9E67-26DC-A0E2-7BBA9CA29726}"/>
              </a:ext>
            </a:extLst>
          </p:cNvPr>
          <p:cNvGrpSpPr/>
          <p:nvPr/>
        </p:nvGrpSpPr>
        <p:grpSpPr>
          <a:xfrm>
            <a:off x="761999" y="1810543"/>
            <a:ext cx="10668000" cy="19050"/>
            <a:chOff x="761999" y="1809749"/>
            <a:chExt cx="10668000" cy="19050"/>
          </a:xfrm>
        </p:grpSpPr>
        <p:sp>
          <p:nvSpPr>
            <p:cNvPr id="12" name="object 12">
              <a:extLst>
                <a:ext uri="{FF2B5EF4-FFF2-40B4-BE49-F238E27FC236}">
                  <a16:creationId xmlns:a16="http://schemas.microsoft.com/office/drawing/2014/main" id="{8C5B207D-DCE8-C7AE-EF62-CA698133B8E0}"/>
                </a:ext>
              </a:extLst>
            </p:cNvPr>
            <p:cNvSpPr/>
            <p:nvPr/>
          </p:nvSpPr>
          <p:spPr>
            <a:xfrm>
              <a:off x="761999" y="1809749"/>
              <a:ext cx="10668000" cy="19050"/>
            </a:xfrm>
            <a:custGeom>
              <a:avLst/>
              <a:gdLst/>
              <a:ahLst/>
              <a:cxnLst/>
              <a:rect l="l" t="t" r="r" b="b"/>
              <a:pathLst>
                <a:path w="10668000" h="19050">
                  <a:moveTo>
                    <a:pt x="10667999" y="19049"/>
                  </a:moveTo>
                  <a:lnTo>
                    <a:pt x="0" y="19049"/>
                  </a:lnTo>
                  <a:lnTo>
                    <a:pt x="0" y="0"/>
                  </a:lnTo>
                  <a:lnTo>
                    <a:pt x="10667999" y="0"/>
                  </a:lnTo>
                  <a:lnTo>
                    <a:pt x="10667999" y="19049"/>
                  </a:lnTo>
                  <a:close/>
                </a:path>
              </a:pathLst>
            </a:custGeom>
            <a:solidFill>
              <a:srgbClr val="9A21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object 13">
              <a:extLst>
                <a:ext uri="{FF2B5EF4-FFF2-40B4-BE49-F238E27FC236}">
                  <a16:creationId xmlns:a16="http://schemas.microsoft.com/office/drawing/2014/main" id="{039882C3-4761-503D-E375-914C306A2A4B}"/>
                </a:ext>
              </a:extLst>
            </p:cNvPr>
            <p:cNvSpPr/>
            <p:nvPr/>
          </p:nvSpPr>
          <p:spPr>
            <a:xfrm>
              <a:off x="3809999" y="1813775"/>
              <a:ext cx="4572000" cy="11430"/>
            </a:xfrm>
            <a:custGeom>
              <a:avLst/>
              <a:gdLst/>
              <a:ahLst/>
              <a:cxnLst/>
              <a:rect l="l" t="t" r="r" b="b"/>
              <a:pathLst>
                <a:path w="4572000" h="11430">
                  <a:moveTo>
                    <a:pt x="0" y="5499"/>
                  </a:moveTo>
                  <a:lnTo>
                    <a:pt x="75660" y="6685"/>
                  </a:lnTo>
                  <a:lnTo>
                    <a:pt x="150342" y="7710"/>
                  </a:lnTo>
                  <a:lnTo>
                    <a:pt x="224197" y="8581"/>
                  </a:lnTo>
                  <a:lnTo>
                    <a:pt x="297374" y="9304"/>
                  </a:lnTo>
                  <a:lnTo>
                    <a:pt x="370024" y="9889"/>
                  </a:lnTo>
                  <a:lnTo>
                    <a:pt x="442298" y="10342"/>
                  </a:lnTo>
                  <a:lnTo>
                    <a:pt x="514346" y="10670"/>
                  </a:lnTo>
                  <a:lnTo>
                    <a:pt x="586319" y="10882"/>
                  </a:lnTo>
                  <a:lnTo>
                    <a:pt x="658367" y="10985"/>
                  </a:lnTo>
                  <a:lnTo>
                    <a:pt x="694467" y="10998"/>
                  </a:lnTo>
                  <a:lnTo>
                    <a:pt x="730641" y="10986"/>
                  </a:lnTo>
                  <a:lnTo>
                    <a:pt x="803292" y="10894"/>
                  </a:lnTo>
                  <a:lnTo>
                    <a:pt x="876469" y="10714"/>
                  </a:lnTo>
                  <a:lnTo>
                    <a:pt x="950323" y="10456"/>
                  </a:lnTo>
                  <a:lnTo>
                    <a:pt x="1025005" y="10126"/>
                  </a:lnTo>
                  <a:lnTo>
                    <a:pt x="1100666" y="9732"/>
                  </a:lnTo>
                  <a:lnTo>
                    <a:pt x="1138910" y="9514"/>
                  </a:lnTo>
                  <a:lnTo>
                    <a:pt x="1177456" y="9282"/>
                  </a:lnTo>
                  <a:lnTo>
                    <a:pt x="1216321" y="9038"/>
                  </a:lnTo>
                  <a:lnTo>
                    <a:pt x="1255525" y="8783"/>
                  </a:lnTo>
                  <a:lnTo>
                    <a:pt x="1295086" y="8517"/>
                  </a:lnTo>
                  <a:lnTo>
                    <a:pt x="1335023" y="8242"/>
                  </a:lnTo>
                  <a:lnTo>
                    <a:pt x="1375356" y="7958"/>
                  </a:lnTo>
                  <a:lnTo>
                    <a:pt x="1416103" y="7667"/>
                  </a:lnTo>
                  <a:lnTo>
                    <a:pt x="1457282" y="7370"/>
                  </a:lnTo>
                  <a:lnTo>
                    <a:pt x="1498913" y="7067"/>
                  </a:lnTo>
                  <a:lnTo>
                    <a:pt x="1541014" y="6759"/>
                  </a:lnTo>
                  <a:lnTo>
                    <a:pt x="1583605" y="6447"/>
                  </a:lnTo>
                  <a:lnTo>
                    <a:pt x="1626703" y="6133"/>
                  </a:lnTo>
                  <a:lnTo>
                    <a:pt x="1670328" y="5816"/>
                  </a:lnTo>
                  <a:lnTo>
                    <a:pt x="1714499" y="5499"/>
                  </a:lnTo>
                  <a:lnTo>
                    <a:pt x="1759235" y="5181"/>
                  </a:lnTo>
                  <a:lnTo>
                    <a:pt x="1804553" y="4865"/>
                  </a:lnTo>
                  <a:lnTo>
                    <a:pt x="1850474" y="4550"/>
                  </a:lnTo>
                  <a:lnTo>
                    <a:pt x="1897016" y="4239"/>
                  </a:lnTo>
                  <a:lnTo>
                    <a:pt x="1944197" y="3931"/>
                  </a:lnTo>
                  <a:lnTo>
                    <a:pt x="1992037" y="3628"/>
                  </a:lnTo>
                  <a:lnTo>
                    <a:pt x="2040554" y="3330"/>
                  </a:lnTo>
                  <a:lnTo>
                    <a:pt x="2089767" y="3039"/>
                  </a:lnTo>
                  <a:lnTo>
                    <a:pt x="2139695" y="2756"/>
                  </a:lnTo>
                  <a:lnTo>
                    <a:pt x="2190357" y="2481"/>
                  </a:lnTo>
                  <a:lnTo>
                    <a:pt x="2241772" y="2215"/>
                  </a:lnTo>
                  <a:lnTo>
                    <a:pt x="2293958" y="1960"/>
                  </a:lnTo>
                  <a:lnTo>
                    <a:pt x="2346934" y="1716"/>
                  </a:lnTo>
                  <a:lnTo>
                    <a:pt x="2400720" y="1484"/>
                  </a:lnTo>
                  <a:lnTo>
                    <a:pt x="2455333" y="1265"/>
                  </a:lnTo>
                  <a:lnTo>
                    <a:pt x="2510792" y="1061"/>
                  </a:lnTo>
                  <a:lnTo>
                    <a:pt x="2567118" y="872"/>
                  </a:lnTo>
                  <a:lnTo>
                    <a:pt x="2624327" y="698"/>
                  </a:lnTo>
                  <a:lnTo>
                    <a:pt x="2682440" y="542"/>
                  </a:lnTo>
                  <a:lnTo>
                    <a:pt x="2741475" y="403"/>
                  </a:lnTo>
                  <a:lnTo>
                    <a:pt x="2801450" y="283"/>
                  </a:lnTo>
                  <a:lnTo>
                    <a:pt x="2862385" y="183"/>
                  </a:lnTo>
                  <a:lnTo>
                    <a:pt x="2924298" y="104"/>
                  </a:lnTo>
                  <a:lnTo>
                    <a:pt x="2987209" y="46"/>
                  </a:lnTo>
                  <a:lnTo>
                    <a:pt x="3051135" y="11"/>
                  </a:lnTo>
                  <a:lnTo>
                    <a:pt x="3116096" y="0"/>
                  </a:lnTo>
                  <a:lnTo>
                    <a:pt x="3182111" y="12"/>
                  </a:lnTo>
                  <a:lnTo>
                    <a:pt x="3249199" y="51"/>
                  </a:lnTo>
                  <a:lnTo>
                    <a:pt x="3317377" y="115"/>
                  </a:lnTo>
                  <a:lnTo>
                    <a:pt x="3386666" y="207"/>
                  </a:lnTo>
                  <a:lnTo>
                    <a:pt x="3457084" y="327"/>
                  </a:lnTo>
                  <a:lnTo>
                    <a:pt x="3528649" y="476"/>
                  </a:lnTo>
                  <a:lnTo>
                    <a:pt x="3601381" y="656"/>
                  </a:lnTo>
                  <a:lnTo>
                    <a:pt x="3675298" y="866"/>
                  </a:lnTo>
                  <a:lnTo>
                    <a:pt x="3750419" y="1109"/>
                  </a:lnTo>
                  <a:lnTo>
                    <a:pt x="3826763" y="1384"/>
                  </a:lnTo>
                  <a:lnTo>
                    <a:pt x="3904349" y="1693"/>
                  </a:lnTo>
                  <a:lnTo>
                    <a:pt x="3983196" y="2037"/>
                  </a:lnTo>
                  <a:lnTo>
                    <a:pt x="4063322" y="2417"/>
                  </a:lnTo>
                  <a:lnTo>
                    <a:pt x="4144746" y="2833"/>
                  </a:lnTo>
                  <a:lnTo>
                    <a:pt x="4227487" y="3287"/>
                  </a:lnTo>
                  <a:lnTo>
                    <a:pt x="4311565" y="3780"/>
                  </a:lnTo>
                  <a:lnTo>
                    <a:pt x="4396996" y="4312"/>
                  </a:lnTo>
                  <a:lnTo>
                    <a:pt x="4483802" y="4885"/>
                  </a:lnTo>
                  <a:lnTo>
                    <a:pt x="4571999" y="5499"/>
                  </a:lnTo>
                </a:path>
              </a:pathLst>
            </a:custGeom>
            <a:ln w="7619">
              <a:solidFill>
                <a:srgbClr val="9A214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4" name="object 14">
            <a:extLst>
              <a:ext uri="{FF2B5EF4-FFF2-40B4-BE49-F238E27FC236}">
                <a16:creationId xmlns:a16="http://schemas.microsoft.com/office/drawing/2014/main" id="{AFBF283B-DB93-6C5B-0371-E29A43033211}"/>
              </a:ext>
            </a:extLst>
          </p:cNvPr>
          <p:cNvSpPr txBox="1">
            <a:spLocks noGrp="1"/>
          </p:cNvSpPr>
          <p:nvPr>
            <p:ph type="title"/>
          </p:nvPr>
        </p:nvSpPr>
        <p:spPr>
          <a:xfrm>
            <a:off x="749300" y="1056628"/>
            <a:ext cx="9333896" cy="670505"/>
          </a:xfrm>
          <a:prstGeom prst="rect">
            <a:avLst/>
          </a:prstGeom>
        </p:spPr>
        <p:txBody>
          <a:bodyPr vert="horz" wrap="square" lIns="0" tIns="115570" rIns="0" bIns="0" rtlCol="0">
            <a:spAutoFit/>
          </a:bodyPr>
          <a:lstStyle/>
          <a:p>
            <a:pPr marL="12700" marR="5080">
              <a:lnSpc>
                <a:spcPts val="4130"/>
              </a:lnSpc>
              <a:spcBef>
                <a:spcPts val="910"/>
              </a:spcBef>
            </a:pPr>
            <a:r>
              <a:rPr lang="en-US" sz="4400" dirty="0">
                <a:latin typeface="Sylfaen" panose="010A0502050306030303" pitchFamily="18" charset="0"/>
              </a:rPr>
              <a:t>What is available for Bishop Students?</a:t>
            </a:r>
            <a:endParaRPr sz="4100" dirty="0">
              <a:latin typeface="Sylfaen" panose="010A0502050306030303" pitchFamily="18" charset="0"/>
            </a:endParaRPr>
          </a:p>
        </p:txBody>
      </p:sp>
      <p:sp>
        <p:nvSpPr>
          <p:cNvPr id="15" name="object 15">
            <a:extLst>
              <a:ext uri="{FF2B5EF4-FFF2-40B4-BE49-F238E27FC236}">
                <a16:creationId xmlns:a16="http://schemas.microsoft.com/office/drawing/2014/main" id="{41FCBCFB-FAB7-9EFC-CB76-F0FD079C2324}"/>
              </a:ext>
            </a:extLst>
          </p:cNvPr>
          <p:cNvSpPr txBox="1">
            <a:spLocks noGrp="1"/>
          </p:cNvSpPr>
          <p:nvPr>
            <p:ph type="ftr" sz="quarter" idx="5"/>
          </p:nvPr>
        </p:nvSpPr>
        <p:spPr>
          <a:prstGeom prst="rect">
            <a:avLst/>
          </a:prstGeom>
        </p:spPr>
        <p:txBody>
          <a:bodyPr vert="horz" wrap="square" lIns="0" tIns="0" rIns="0" bIns="0" rtlCol="0">
            <a:spAutoFit/>
          </a:bodyPr>
          <a:lstStyle/>
          <a:p>
            <a:pPr marL="0" marR="5715" lvl="0" indent="0" algn="ctr" defTabSz="914400" rtl="0" eaLnBrk="1" fontAlgn="auto" latinLnBrk="0" hangingPunct="1">
              <a:lnSpc>
                <a:spcPts val="1185"/>
              </a:lnSpc>
              <a:spcBef>
                <a:spcPts val="0"/>
              </a:spcBef>
              <a:spcAft>
                <a:spcPts val="0"/>
              </a:spcAft>
              <a:buClrTx/>
              <a:buSzTx/>
              <a:buFontTx/>
              <a:buNone/>
              <a:tabLst/>
              <a:defRPr/>
            </a:pPr>
            <a:r>
              <a:rPr kumimoji="0" sz="1300" b="1" i="0" u="none" strike="noStrike" kern="0" cap="none" spc="-10" normalizeH="0" baseline="0" noProof="0" dirty="0">
                <a:ln>
                  <a:noFill/>
                </a:ln>
                <a:solidFill>
                  <a:srgbClr val="9A2140"/>
                </a:solidFill>
                <a:effectLst/>
                <a:uLnTx/>
                <a:uFillTx/>
                <a:latin typeface="Merriweather"/>
                <a:ea typeface="+mn-ea"/>
              </a:rPr>
              <a:t>FORGE</a:t>
            </a:r>
          </a:p>
          <a:p>
            <a:pPr marL="0" marR="0" lvl="0" indent="0" algn="ctr" defTabSz="914400" rtl="0" eaLnBrk="1" fontAlgn="auto" latinLnBrk="0" hangingPunct="1">
              <a:lnSpc>
                <a:spcPts val="680"/>
              </a:lnSpc>
              <a:spcBef>
                <a:spcPts val="0"/>
              </a:spcBef>
              <a:spcAft>
                <a:spcPts val="0"/>
              </a:spcAft>
              <a:buClrTx/>
              <a:buSzTx/>
              <a:buFontTx/>
              <a:buNone/>
              <a:tabLst/>
              <a:defRPr/>
            </a:pPr>
            <a:r>
              <a:rPr kumimoji="0" sz="650" b="0" i="0" u="none" strike="noStrike" kern="0" cap="none" spc="-45" normalizeH="0" baseline="0" noProof="0" dirty="0">
                <a:ln>
                  <a:noFill/>
                </a:ln>
                <a:solidFill>
                  <a:srgbClr val="666666"/>
                </a:solidFill>
                <a:effectLst/>
                <a:uLnTx/>
                <a:uFillTx/>
                <a:latin typeface="Noto Kufi Arabic"/>
                <a:ea typeface="+mn-ea"/>
                <a:cs typeface="Noto Kufi Arabic"/>
              </a:rPr>
              <a:t>RADE</a:t>
            </a:r>
            <a:r>
              <a:rPr kumimoji="0" sz="650" b="0" i="0" u="none" strike="noStrike" kern="0" cap="none" spc="-50" normalizeH="0" baseline="0" noProof="0" dirty="0">
                <a:ln>
                  <a:noFill/>
                </a:ln>
                <a:solidFill>
                  <a:srgbClr val="666666"/>
                </a:solidFill>
                <a:effectLst/>
                <a:uLnTx/>
                <a:uFillTx/>
                <a:latin typeface="Noto Kufi Arabic"/>
                <a:ea typeface="+mn-ea"/>
                <a:cs typeface="Noto Kufi Arabic"/>
              </a:rPr>
              <a:t> </a:t>
            </a:r>
            <a:r>
              <a:rPr kumimoji="0" sz="650" b="0" i="0" u="none" strike="noStrike" kern="0" cap="none" spc="-30" normalizeH="0" baseline="0" noProof="0" dirty="0">
                <a:ln>
                  <a:noFill/>
                </a:ln>
                <a:solidFill>
                  <a:srgbClr val="666666"/>
                </a:solidFill>
                <a:effectLst/>
                <a:uLnTx/>
                <a:uFillTx/>
                <a:latin typeface="Noto Kufi Arabic"/>
                <a:ea typeface="+mn-ea"/>
                <a:cs typeface="Noto Kufi Arabic"/>
              </a:rPr>
              <a:t>11:</a:t>
            </a:r>
            <a:r>
              <a:rPr kumimoji="0" sz="650" b="0" i="0" u="none" strike="noStrike" kern="0" cap="none" spc="-45" normalizeH="0" baseline="0" noProof="0" dirty="0">
                <a:ln>
                  <a:noFill/>
                </a:ln>
                <a:solidFill>
                  <a:srgbClr val="666666"/>
                </a:solidFill>
                <a:effectLst/>
                <a:uLnTx/>
                <a:uFillTx/>
                <a:latin typeface="Noto Kufi Arabic"/>
                <a:ea typeface="+mn-ea"/>
                <a:cs typeface="Noto Kufi Arabic"/>
              </a:rPr>
              <a:t> </a:t>
            </a:r>
            <a:r>
              <a:rPr kumimoji="0" sz="650" b="0" i="0" u="none" strike="noStrike" kern="0" cap="none" spc="-55" normalizeH="0" baseline="0" noProof="0" dirty="0">
                <a:ln>
                  <a:noFill/>
                </a:ln>
                <a:solidFill>
                  <a:srgbClr val="666666"/>
                </a:solidFill>
                <a:effectLst/>
                <a:uLnTx/>
                <a:uFillTx/>
                <a:latin typeface="Noto Kufi Arabic"/>
                <a:ea typeface="+mn-ea"/>
                <a:cs typeface="Noto Kufi Arabic"/>
              </a:rPr>
              <a:t>HOW</a:t>
            </a:r>
            <a:r>
              <a:rPr kumimoji="0" sz="650" b="0" i="0" u="none" strike="noStrike" kern="0" cap="none" spc="-45" normalizeH="0" baseline="0" noProof="0" dirty="0">
                <a:ln>
                  <a:noFill/>
                </a:ln>
                <a:solidFill>
                  <a:srgbClr val="666666"/>
                </a:solidFill>
                <a:effectLst/>
                <a:uLnTx/>
                <a:uFillTx/>
                <a:latin typeface="Noto Kufi Arabic"/>
                <a:ea typeface="+mn-ea"/>
                <a:cs typeface="Noto Kufi Arabic"/>
              </a:rPr>
              <a:t> CHANGE </a:t>
            </a:r>
            <a:r>
              <a:rPr kumimoji="0" sz="650" b="0" i="0" u="none" strike="noStrike" kern="0" cap="none" spc="-10" normalizeH="0" baseline="0" noProof="0" dirty="0">
                <a:ln>
                  <a:noFill/>
                </a:ln>
                <a:solidFill>
                  <a:srgbClr val="666666"/>
                </a:solidFill>
                <a:effectLst/>
                <a:uLnTx/>
                <a:uFillTx/>
                <a:latin typeface="Noto Kufi Arabic"/>
                <a:ea typeface="+mn-ea"/>
                <a:cs typeface="Noto Kufi Arabic"/>
              </a:rPr>
              <a:t>HAPPEN</a:t>
            </a:r>
            <a:endParaRPr kumimoji="0" sz="650" b="1" i="0" u="none" strike="noStrike" kern="0" cap="none" spc="0" normalizeH="0" baseline="0" noProof="0" dirty="0">
              <a:ln>
                <a:noFill/>
              </a:ln>
              <a:solidFill>
                <a:srgbClr val="9A2140"/>
              </a:solidFill>
              <a:effectLst/>
              <a:uLnTx/>
              <a:uFillTx/>
              <a:latin typeface="Noto Kufi Arabic"/>
              <a:ea typeface="+mn-ea"/>
              <a:cs typeface="Noto Kufi Arabic"/>
            </a:endParaRPr>
          </a:p>
        </p:txBody>
      </p:sp>
    </p:spTree>
    <p:extLst>
      <p:ext uri="{BB962C8B-B14F-4D97-AF65-F5344CB8AC3E}">
        <p14:creationId xmlns:p14="http://schemas.microsoft.com/office/powerpoint/2010/main" val="463303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571A-2804-30A0-D09D-8131EBF76184}"/>
              </a:ext>
            </a:extLst>
          </p:cNvPr>
          <p:cNvSpPr>
            <a:spLocks noGrp="1"/>
          </p:cNvSpPr>
          <p:nvPr>
            <p:ph type="title"/>
          </p:nvPr>
        </p:nvSpPr>
        <p:spPr>
          <a:xfrm>
            <a:off x="2735982" y="2787798"/>
            <a:ext cx="6954027" cy="1698682"/>
          </a:xfrm>
        </p:spPr>
        <p:txBody>
          <a:bodyPr wrap="square" lIns="0" tIns="0" rIns="0" bIns="0">
            <a:normAutofit/>
          </a:bodyPr>
          <a:lstStyle/>
          <a:p>
            <a:r>
              <a:rPr lang="en-US" sz="8800" b="1" i="0" dirty="0">
                <a:latin typeface="Tahoma"/>
                <a:ea typeface="+mj-ea"/>
                <a:cs typeface="Tahoma"/>
              </a:rPr>
              <a:t>Questions?</a:t>
            </a:r>
          </a:p>
        </p:txBody>
      </p:sp>
      <p:pic>
        <p:nvPicPr>
          <p:cNvPr id="7" name="object 10">
            <a:extLst>
              <a:ext uri="{FF2B5EF4-FFF2-40B4-BE49-F238E27FC236}">
                <a16:creationId xmlns:a16="http://schemas.microsoft.com/office/drawing/2014/main" id="{72D8CEB0-1A60-A73F-C83B-3E9598B27200}"/>
              </a:ext>
            </a:extLst>
          </p:cNvPr>
          <p:cNvPicPr/>
          <p:nvPr/>
        </p:nvPicPr>
        <p:blipFill>
          <a:blip r:embed="rId2" cstate="print"/>
          <a:stretch>
            <a:fillRect/>
          </a:stretch>
        </p:blipFill>
        <p:spPr>
          <a:xfrm>
            <a:off x="10572750" y="286545"/>
            <a:ext cx="1333499" cy="1333499"/>
          </a:xfrm>
          <a:prstGeom prst="rect">
            <a:avLst/>
          </a:prstGeom>
        </p:spPr>
      </p:pic>
    </p:spTree>
    <p:extLst>
      <p:ext uri="{BB962C8B-B14F-4D97-AF65-F5344CB8AC3E}">
        <p14:creationId xmlns:p14="http://schemas.microsoft.com/office/powerpoint/2010/main" val="386861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32FE9BD2-793B-4E19-97AA-04D2985D62D9}"/>
              </a:ext>
            </a:extLst>
          </p:cNvPr>
          <p:cNvGrpSpPr/>
          <p:nvPr/>
        </p:nvGrpSpPr>
        <p:grpSpPr>
          <a:xfrm>
            <a:off x="-2160829" y="-1746804"/>
            <a:ext cx="16330903" cy="10327285"/>
            <a:chOff x="-2160829" y="-1746804"/>
            <a:chExt cx="16330903" cy="10327285"/>
          </a:xfrm>
        </p:grpSpPr>
        <p:grpSp>
          <p:nvGrpSpPr>
            <p:cNvPr id="49" name="Group 48">
              <a:extLst>
                <a:ext uri="{FF2B5EF4-FFF2-40B4-BE49-F238E27FC236}">
                  <a16:creationId xmlns:a16="http://schemas.microsoft.com/office/drawing/2014/main" id="{DC9FCA3F-A152-4A6B-BEEE-8C78796206B6}"/>
                </a:ext>
              </a:extLst>
            </p:cNvPr>
            <p:cNvGrpSpPr/>
            <p:nvPr/>
          </p:nvGrpSpPr>
          <p:grpSpPr>
            <a:xfrm>
              <a:off x="-435318" y="-790094"/>
              <a:ext cx="4086981" cy="3968542"/>
              <a:chOff x="8979240" y="979645"/>
              <a:chExt cx="2075808" cy="2090762"/>
            </a:xfrm>
          </p:grpSpPr>
          <p:pic>
            <p:nvPicPr>
              <p:cNvPr id="70" name="Picture 69" descr="Shape&#10;&#10;Description automatically generated">
                <a:extLst>
                  <a:ext uri="{FF2B5EF4-FFF2-40B4-BE49-F238E27FC236}">
                    <a16:creationId xmlns:a16="http://schemas.microsoft.com/office/drawing/2014/main" id="{466844AA-3DA8-42A2-90E3-ED007D275EF9}"/>
                  </a:ext>
                </a:extLst>
              </p:cNvPr>
              <p:cNvPicPr>
                <a:picLocks noChangeAspect="1"/>
              </p:cNvPicPr>
              <p:nvPr/>
            </p:nvPicPr>
            <p:blipFill rotWithShape="1">
              <a:blip r:embed="rId3">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71" name="Picture 70" descr="Shape&#10;&#10;Description automatically generated">
                <a:extLst>
                  <a:ext uri="{FF2B5EF4-FFF2-40B4-BE49-F238E27FC236}">
                    <a16:creationId xmlns:a16="http://schemas.microsoft.com/office/drawing/2014/main" id="{40C13D6F-BD5D-4432-A1C1-6B82EB160F91}"/>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72" name="Picture 71" descr="Shape&#10;&#10;Description automatically generated">
                <a:extLst>
                  <a:ext uri="{FF2B5EF4-FFF2-40B4-BE49-F238E27FC236}">
                    <a16:creationId xmlns:a16="http://schemas.microsoft.com/office/drawing/2014/main" id="{DF8D275B-6ABC-4CA6-8985-FFF2229922AB}"/>
                  </a:ext>
                </a:extLst>
              </p:cNvPr>
              <p:cNvPicPr>
                <a:picLocks noChangeAspect="1"/>
              </p:cNvPicPr>
              <p:nvPr/>
            </p:nvPicPr>
            <p:blipFill rotWithShape="1">
              <a:blip r:embed="rId3">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50" name="Group 49">
              <a:extLst>
                <a:ext uri="{FF2B5EF4-FFF2-40B4-BE49-F238E27FC236}">
                  <a16:creationId xmlns:a16="http://schemas.microsoft.com/office/drawing/2014/main" id="{D6788036-0FE4-40A2-A0BE-1D2F2DF6196B}"/>
                </a:ext>
              </a:extLst>
            </p:cNvPr>
            <p:cNvGrpSpPr/>
            <p:nvPr/>
          </p:nvGrpSpPr>
          <p:grpSpPr>
            <a:xfrm>
              <a:off x="1265612" y="2156397"/>
              <a:ext cx="4086981" cy="3968542"/>
              <a:chOff x="8979240" y="979645"/>
              <a:chExt cx="2075808" cy="2090762"/>
            </a:xfrm>
          </p:grpSpPr>
          <p:pic>
            <p:nvPicPr>
              <p:cNvPr id="67" name="Picture 66" descr="Shape&#10;&#10;Description automatically generated">
                <a:extLst>
                  <a:ext uri="{FF2B5EF4-FFF2-40B4-BE49-F238E27FC236}">
                    <a16:creationId xmlns:a16="http://schemas.microsoft.com/office/drawing/2014/main" id="{7757151A-EBCF-48A7-A87C-4539D35AE6D5}"/>
                  </a:ext>
                </a:extLst>
              </p:cNvPr>
              <p:cNvPicPr>
                <a:picLocks noChangeAspect="1"/>
              </p:cNvPicPr>
              <p:nvPr/>
            </p:nvPicPr>
            <p:blipFill rotWithShape="1">
              <a:blip r:embed="rId3">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68" name="Picture 67" descr="Shape&#10;&#10;Description automatically generated">
                <a:extLst>
                  <a:ext uri="{FF2B5EF4-FFF2-40B4-BE49-F238E27FC236}">
                    <a16:creationId xmlns:a16="http://schemas.microsoft.com/office/drawing/2014/main" id="{3DA9A650-5F9E-471B-B5CE-ACC99CBC6574}"/>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69" name="Picture 68" descr="Shape&#10;&#10;Description automatically generated">
                <a:extLst>
                  <a:ext uri="{FF2B5EF4-FFF2-40B4-BE49-F238E27FC236}">
                    <a16:creationId xmlns:a16="http://schemas.microsoft.com/office/drawing/2014/main" id="{75652E69-9D15-4D88-B31C-C341FF93FF7E}"/>
                  </a:ext>
                </a:extLst>
              </p:cNvPr>
              <p:cNvPicPr>
                <a:picLocks noChangeAspect="1"/>
              </p:cNvPicPr>
              <p:nvPr/>
            </p:nvPicPr>
            <p:blipFill rotWithShape="1">
              <a:blip r:embed="rId3">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51" name="Group 50">
              <a:extLst>
                <a:ext uri="{FF2B5EF4-FFF2-40B4-BE49-F238E27FC236}">
                  <a16:creationId xmlns:a16="http://schemas.microsoft.com/office/drawing/2014/main" id="{1F992BED-BBD8-41F8-903B-4FF59EF26946}"/>
                </a:ext>
              </a:extLst>
            </p:cNvPr>
            <p:cNvGrpSpPr/>
            <p:nvPr/>
          </p:nvGrpSpPr>
          <p:grpSpPr>
            <a:xfrm>
              <a:off x="-2160829" y="2142227"/>
              <a:ext cx="4086981" cy="3968542"/>
              <a:chOff x="8979240" y="979645"/>
              <a:chExt cx="2075808" cy="2090762"/>
            </a:xfrm>
          </p:grpSpPr>
          <p:pic>
            <p:nvPicPr>
              <p:cNvPr id="64" name="Picture 63" descr="Shape&#10;&#10;Description automatically generated">
                <a:extLst>
                  <a:ext uri="{FF2B5EF4-FFF2-40B4-BE49-F238E27FC236}">
                    <a16:creationId xmlns:a16="http://schemas.microsoft.com/office/drawing/2014/main" id="{EF59EE55-C815-481D-9CA5-47DC1E8592EB}"/>
                  </a:ext>
                </a:extLst>
              </p:cNvPr>
              <p:cNvPicPr>
                <a:picLocks noChangeAspect="1"/>
              </p:cNvPicPr>
              <p:nvPr/>
            </p:nvPicPr>
            <p:blipFill rotWithShape="1">
              <a:blip r:embed="rId3">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65" name="Picture 64" descr="Shape&#10;&#10;Description automatically generated">
                <a:extLst>
                  <a:ext uri="{FF2B5EF4-FFF2-40B4-BE49-F238E27FC236}">
                    <a16:creationId xmlns:a16="http://schemas.microsoft.com/office/drawing/2014/main" id="{9ABF5FD9-31DE-4E7D-AFC0-62178677C2FC}"/>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66" name="Picture 65" descr="Shape&#10;&#10;Description automatically generated">
                <a:extLst>
                  <a:ext uri="{FF2B5EF4-FFF2-40B4-BE49-F238E27FC236}">
                    <a16:creationId xmlns:a16="http://schemas.microsoft.com/office/drawing/2014/main" id="{69AE6091-0552-4531-8DCF-46B159CBA6BE}"/>
                  </a:ext>
                </a:extLst>
              </p:cNvPr>
              <p:cNvPicPr>
                <a:picLocks noChangeAspect="1"/>
              </p:cNvPicPr>
              <p:nvPr/>
            </p:nvPicPr>
            <p:blipFill rotWithShape="1">
              <a:blip r:embed="rId3">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pic>
          <p:nvPicPr>
            <p:cNvPr id="62" name="Picture 61" descr="Shape&#10;&#10;Description automatically generated">
              <a:extLst>
                <a:ext uri="{FF2B5EF4-FFF2-40B4-BE49-F238E27FC236}">
                  <a16:creationId xmlns:a16="http://schemas.microsoft.com/office/drawing/2014/main" id="{D1161CED-2998-4F2D-B9B9-344232FC0F02}"/>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459899" y="6082429"/>
              <a:ext cx="2361470" cy="1998441"/>
            </a:xfrm>
            <a:prstGeom prst="rect">
              <a:avLst/>
            </a:prstGeom>
            <a:ln>
              <a:noFill/>
            </a:ln>
            <a:effectLst>
              <a:softEdge rad="112500"/>
            </a:effectLst>
          </p:spPr>
        </p:pic>
        <p:pic>
          <p:nvPicPr>
            <p:cNvPr id="63" name="Picture 62" descr="Shape&#10;&#10;Description automatically generated">
              <a:extLst>
                <a:ext uri="{FF2B5EF4-FFF2-40B4-BE49-F238E27FC236}">
                  <a16:creationId xmlns:a16="http://schemas.microsoft.com/office/drawing/2014/main" id="{F740D0E8-B8EA-45DD-9DB2-7B36CCEF3BE4}"/>
                </a:ext>
              </a:extLst>
            </p:cNvPr>
            <p:cNvPicPr>
              <a:picLocks noChangeAspect="1"/>
            </p:cNvPicPr>
            <p:nvPr/>
          </p:nvPicPr>
          <p:blipFill rotWithShape="1">
            <a:blip r:embed="rId3">
              <a:extLst>
                <a:ext uri="{28A0092B-C50C-407E-A947-70E740481C1C}">
                  <a14:useLocalDpi xmlns:a14="http://schemas.microsoft.com/office/drawing/2010/main" val="0"/>
                </a:ext>
              </a:extLst>
            </a:blip>
            <a:srcRect l="51588" t="28100" r="33241" b="56547"/>
            <a:stretch/>
          </p:blipFill>
          <p:spPr>
            <a:xfrm>
              <a:off x="1265612" y="5097378"/>
              <a:ext cx="2361470" cy="1998441"/>
            </a:xfrm>
            <a:prstGeom prst="rect">
              <a:avLst/>
            </a:prstGeom>
            <a:ln>
              <a:noFill/>
            </a:ln>
            <a:effectLst>
              <a:softEdge rad="112500"/>
            </a:effectLst>
          </p:spPr>
        </p:pic>
        <p:grpSp>
          <p:nvGrpSpPr>
            <p:cNvPr id="53" name="Group 52">
              <a:extLst>
                <a:ext uri="{FF2B5EF4-FFF2-40B4-BE49-F238E27FC236}">
                  <a16:creationId xmlns:a16="http://schemas.microsoft.com/office/drawing/2014/main" id="{97D457D0-E56F-4197-936E-F72320AB784D}"/>
                </a:ext>
              </a:extLst>
            </p:cNvPr>
            <p:cNvGrpSpPr/>
            <p:nvPr/>
          </p:nvGrpSpPr>
          <p:grpSpPr>
            <a:xfrm>
              <a:off x="2991123" y="-775924"/>
              <a:ext cx="4086981" cy="3968542"/>
              <a:chOff x="8979240" y="979645"/>
              <a:chExt cx="2075808" cy="2090762"/>
            </a:xfrm>
          </p:grpSpPr>
          <p:pic>
            <p:nvPicPr>
              <p:cNvPr id="58" name="Picture 57" descr="Shape&#10;&#10;Description automatically generated">
                <a:extLst>
                  <a:ext uri="{FF2B5EF4-FFF2-40B4-BE49-F238E27FC236}">
                    <a16:creationId xmlns:a16="http://schemas.microsoft.com/office/drawing/2014/main" id="{263A0F0A-E20D-4F5F-BF4B-C0614E7D8803}"/>
                  </a:ext>
                </a:extLst>
              </p:cNvPr>
              <p:cNvPicPr>
                <a:picLocks noChangeAspect="1"/>
              </p:cNvPicPr>
              <p:nvPr/>
            </p:nvPicPr>
            <p:blipFill rotWithShape="1">
              <a:blip r:embed="rId3">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59" name="Picture 58" descr="Shape&#10;&#10;Description automatically generated">
                <a:extLst>
                  <a:ext uri="{FF2B5EF4-FFF2-40B4-BE49-F238E27FC236}">
                    <a16:creationId xmlns:a16="http://schemas.microsoft.com/office/drawing/2014/main" id="{64B31EE4-1B2B-40FB-8C75-6B9B5797FF98}"/>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60" name="Picture 59" descr="Shape&#10;&#10;Description automatically generated">
                <a:extLst>
                  <a:ext uri="{FF2B5EF4-FFF2-40B4-BE49-F238E27FC236}">
                    <a16:creationId xmlns:a16="http://schemas.microsoft.com/office/drawing/2014/main" id="{12559C90-FB41-42BD-9087-7023575021A7}"/>
                  </a:ext>
                </a:extLst>
              </p:cNvPr>
              <p:cNvPicPr>
                <a:picLocks noChangeAspect="1"/>
              </p:cNvPicPr>
              <p:nvPr/>
            </p:nvPicPr>
            <p:blipFill rotWithShape="1">
              <a:blip r:embed="rId3">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pic>
          <p:nvPicPr>
            <p:cNvPr id="55" name="Picture 54" descr="Shape&#10;&#10;Description automatically generated">
              <a:extLst>
                <a:ext uri="{FF2B5EF4-FFF2-40B4-BE49-F238E27FC236}">
                  <a16:creationId xmlns:a16="http://schemas.microsoft.com/office/drawing/2014/main" id="{507205FE-C700-4B48-9B06-C8FE223EA441}"/>
                </a:ext>
              </a:extLst>
            </p:cNvPr>
            <p:cNvPicPr>
              <a:picLocks noChangeAspect="1"/>
            </p:cNvPicPr>
            <p:nvPr/>
          </p:nvPicPr>
          <p:blipFill rotWithShape="1">
            <a:blip r:embed="rId3">
              <a:extLst>
                <a:ext uri="{28A0092B-C50C-407E-A947-70E740481C1C}">
                  <a14:useLocalDpi xmlns:a14="http://schemas.microsoft.com/office/drawing/2010/main" val="0"/>
                </a:ext>
              </a:extLst>
            </a:blip>
            <a:srcRect l="38235" t="55902" r="46593" b="28746"/>
            <a:stretch/>
          </p:blipFill>
          <p:spPr>
            <a:xfrm>
              <a:off x="3003414" y="-1723974"/>
              <a:ext cx="2361470" cy="1998441"/>
            </a:xfrm>
            <a:prstGeom prst="rect">
              <a:avLst/>
            </a:prstGeom>
            <a:ln>
              <a:noFill/>
            </a:ln>
            <a:effectLst>
              <a:softEdge rad="112500"/>
            </a:effectLst>
          </p:spPr>
        </p:pic>
        <p:pic>
          <p:nvPicPr>
            <p:cNvPr id="56" name="Picture 55" descr="Shape&#10;&#10;Description automatically generated">
              <a:extLst>
                <a:ext uri="{FF2B5EF4-FFF2-40B4-BE49-F238E27FC236}">
                  <a16:creationId xmlns:a16="http://schemas.microsoft.com/office/drawing/2014/main" id="{863BE0EC-570E-4038-BAA9-7E54538AEEF7}"/>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2966542" y="6110769"/>
              <a:ext cx="2361470" cy="1998441"/>
            </a:xfrm>
            <a:prstGeom prst="rect">
              <a:avLst/>
            </a:prstGeom>
            <a:ln>
              <a:noFill/>
            </a:ln>
            <a:effectLst>
              <a:softEdge rad="112500"/>
            </a:effectLst>
          </p:spPr>
        </p:pic>
        <p:pic>
          <p:nvPicPr>
            <p:cNvPr id="57" name="Picture 56" descr="Shape&#10;&#10;Description automatically generated">
              <a:extLst>
                <a:ext uri="{FF2B5EF4-FFF2-40B4-BE49-F238E27FC236}">
                  <a16:creationId xmlns:a16="http://schemas.microsoft.com/office/drawing/2014/main" id="{B6B3C896-D7EB-4D0D-B680-12F0A4E617F3}"/>
                </a:ext>
              </a:extLst>
            </p:cNvPr>
            <p:cNvPicPr>
              <a:picLocks noChangeAspect="1"/>
            </p:cNvPicPr>
            <p:nvPr/>
          </p:nvPicPr>
          <p:blipFill rotWithShape="1">
            <a:blip r:embed="rId3">
              <a:extLst>
                <a:ext uri="{28A0092B-C50C-407E-A947-70E740481C1C}">
                  <a14:useLocalDpi xmlns:a14="http://schemas.microsoft.com/office/drawing/2010/main" val="0"/>
                </a:ext>
              </a:extLst>
            </a:blip>
            <a:srcRect l="51588" t="28100" r="33241" b="56547"/>
            <a:stretch/>
          </p:blipFill>
          <p:spPr>
            <a:xfrm>
              <a:off x="-459899" y="-1746804"/>
              <a:ext cx="2361470" cy="1998441"/>
            </a:xfrm>
            <a:prstGeom prst="rect">
              <a:avLst/>
            </a:prstGeom>
            <a:ln>
              <a:noFill/>
            </a:ln>
            <a:effectLst>
              <a:softEdge rad="112500"/>
            </a:effectLst>
          </p:spPr>
        </p:pic>
        <p:grpSp>
          <p:nvGrpSpPr>
            <p:cNvPr id="24" name="Group 23">
              <a:extLst>
                <a:ext uri="{FF2B5EF4-FFF2-40B4-BE49-F238E27FC236}">
                  <a16:creationId xmlns:a16="http://schemas.microsoft.com/office/drawing/2014/main" id="{FB63F503-31CF-41AD-8EBE-F57C9DC6F05C}"/>
                </a:ext>
              </a:extLst>
            </p:cNvPr>
            <p:cNvGrpSpPr/>
            <p:nvPr/>
          </p:nvGrpSpPr>
          <p:grpSpPr>
            <a:xfrm>
              <a:off x="8382163" y="-290483"/>
              <a:ext cx="4086981" cy="3968542"/>
              <a:chOff x="8979240" y="979645"/>
              <a:chExt cx="2075808" cy="2090762"/>
            </a:xfrm>
          </p:grpSpPr>
          <p:pic>
            <p:nvPicPr>
              <p:cNvPr id="25" name="Picture 24" descr="Shape&#10;&#10;Description automatically generated">
                <a:extLst>
                  <a:ext uri="{FF2B5EF4-FFF2-40B4-BE49-F238E27FC236}">
                    <a16:creationId xmlns:a16="http://schemas.microsoft.com/office/drawing/2014/main" id="{A189D2CC-F69F-4EC4-B8B2-AC420B4CCF41}"/>
                  </a:ext>
                </a:extLst>
              </p:cNvPr>
              <p:cNvPicPr>
                <a:picLocks noChangeAspect="1"/>
              </p:cNvPicPr>
              <p:nvPr/>
            </p:nvPicPr>
            <p:blipFill rotWithShape="1">
              <a:blip r:embed="rId3">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26" name="Picture 25" descr="Shape&#10;&#10;Description automatically generated">
                <a:extLst>
                  <a:ext uri="{FF2B5EF4-FFF2-40B4-BE49-F238E27FC236}">
                    <a16:creationId xmlns:a16="http://schemas.microsoft.com/office/drawing/2014/main" id="{DACF3901-8701-4A92-9238-ED8670B366F3}"/>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27" name="Picture 26" descr="Shape&#10;&#10;Description automatically generated">
                <a:extLst>
                  <a:ext uri="{FF2B5EF4-FFF2-40B4-BE49-F238E27FC236}">
                    <a16:creationId xmlns:a16="http://schemas.microsoft.com/office/drawing/2014/main" id="{BBB40A83-C551-4CAC-B8C6-67550595FB59}"/>
                  </a:ext>
                </a:extLst>
              </p:cNvPr>
              <p:cNvPicPr>
                <a:picLocks noChangeAspect="1"/>
              </p:cNvPicPr>
              <p:nvPr/>
            </p:nvPicPr>
            <p:blipFill rotWithShape="1">
              <a:blip r:embed="rId3">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28" name="Group 27">
              <a:extLst>
                <a:ext uri="{FF2B5EF4-FFF2-40B4-BE49-F238E27FC236}">
                  <a16:creationId xmlns:a16="http://schemas.microsoft.com/office/drawing/2014/main" id="{7A5D4378-92EB-4886-AF88-79EAD2722FBB}"/>
                </a:ext>
              </a:extLst>
            </p:cNvPr>
            <p:cNvGrpSpPr/>
            <p:nvPr/>
          </p:nvGrpSpPr>
          <p:grpSpPr>
            <a:xfrm>
              <a:off x="10083093" y="2656008"/>
              <a:ext cx="4086981" cy="3968542"/>
              <a:chOff x="8979240" y="979645"/>
              <a:chExt cx="2075808" cy="2090762"/>
            </a:xfrm>
          </p:grpSpPr>
          <p:pic>
            <p:nvPicPr>
              <p:cNvPr id="29" name="Picture 28" descr="Shape&#10;&#10;Description automatically generated">
                <a:extLst>
                  <a:ext uri="{FF2B5EF4-FFF2-40B4-BE49-F238E27FC236}">
                    <a16:creationId xmlns:a16="http://schemas.microsoft.com/office/drawing/2014/main" id="{E51D51C0-C539-4881-9DCD-07FAED96C642}"/>
                  </a:ext>
                </a:extLst>
              </p:cNvPr>
              <p:cNvPicPr>
                <a:picLocks noChangeAspect="1"/>
              </p:cNvPicPr>
              <p:nvPr/>
            </p:nvPicPr>
            <p:blipFill rotWithShape="1">
              <a:blip r:embed="rId3">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30" name="Picture 29" descr="Shape&#10;&#10;Description automatically generated">
                <a:extLst>
                  <a:ext uri="{FF2B5EF4-FFF2-40B4-BE49-F238E27FC236}">
                    <a16:creationId xmlns:a16="http://schemas.microsoft.com/office/drawing/2014/main" id="{0BFFB78E-40B1-4FF9-85F2-FE73143A899E}"/>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31" name="Picture 30" descr="Shape&#10;&#10;Description automatically generated">
                <a:extLst>
                  <a:ext uri="{FF2B5EF4-FFF2-40B4-BE49-F238E27FC236}">
                    <a16:creationId xmlns:a16="http://schemas.microsoft.com/office/drawing/2014/main" id="{C0708670-F103-4A87-BD7F-281D0A95F925}"/>
                  </a:ext>
                </a:extLst>
              </p:cNvPr>
              <p:cNvPicPr>
                <a:picLocks noChangeAspect="1"/>
              </p:cNvPicPr>
              <p:nvPr/>
            </p:nvPicPr>
            <p:blipFill rotWithShape="1">
              <a:blip r:embed="rId3">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grpSp>
          <p:nvGrpSpPr>
            <p:cNvPr id="32" name="Group 31">
              <a:extLst>
                <a:ext uri="{FF2B5EF4-FFF2-40B4-BE49-F238E27FC236}">
                  <a16:creationId xmlns:a16="http://schemas.microsoft.com/office/drawing/2014/main" id="{409C0E97-B3A3-4D20-A53C-E48F471DE487}"/>
                </a:ext>
              </a:extLst>
            </p:cNvPr>
            <p:cNvGrpSpPr/>
            <p:nvPr/>
          </p:nvGrpSpPr>
          <p:grpSpPr>
            <a:xfrm>
              <a:off x="6656652" y="2641838"/>
              <a:ext cx="4086981" cy="3968542"/>
              <a:chOff x="8979240" y="979645"/>
              <a:chExt cx="2075808" cy="2090762"/>
            </a:xfrm>
          </p:grpSpPr>
          <p:pic>
            <p:nvPicPr>
              <p:cNvPr id="33" name="Picture 32" descr="Shape&#10;&#10;Description automatically generated">
                <a:extLst>
                  <a:ext uri="{FF2B5EF4-FFF2-40B4-BE49-F238E27FC236}">
                    <a16:creationId xmlns:a16="http://schemas.microsoft.com/office/drawing/2014/main" id="{2704FB0E-B162-468A-8D59-1CA71C5617EF}"/>
                  </a:ext>
                </a:extLst>
              </p:cNvPr>
              <p:cNvPicPr>
                <a:picLocks noChangeAspect="1"/>
              </p:cNvPicPr>
              <p:nvPr/>
            </p:nvPicPr>
            <p:blipFill rotWithShape="1">
              <a:blip r:embed="rId3">
                <a:extLst>
                  <a:ext uri="{28A0092B-C50C-407E-A947-70E740481C1C}">
                    <a14:useLocalDpi xmlns:a14="http://schemas.microsoft.com/office/drawing/2010/main" val="0"/>
                  </a:ext>
                </a:extLst>
              </a:blip>
              <a:srcRect l="38235" t="55902" r="46593" b="28746"/>
              <a:stretch/>
            </p:blipFill>
            <p:spPr>
              <a:xfrm>
                <a:off x="9855640" y="2017561"/>
                <a:ext cx="1199408" cy="1052846"/>
              </a:xfrm>
              <a:prstGeom prst="rect">
                <a:avLst/>
              </a:prstGeom>
              <a:ln>
                <a:noFill/>
              </a:ln>
              <a:effectLst>
                <a:softEdge rad="112500"/>
              </a:effectLst>
            </p:spPr>
          </p:pic>
          <p:pic>
            <p:nvPicPr>
              <p:cNvPr id="34" name="Picture 33" descr="Shape&#10;&#10;Description automatically generated">
                <a:extLst>
                  <a:ext uri="{FF2B5EF4-FFF2-40B4-BE49-F238E27FC236}">
                    <a16:creationId xmlns:a16="http://schemas.microsoft.com/office/drawing/2014/main" id="{D1D542DF-0591-40BB-9FF9-3B9D051B2728}"/>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8979240" y="1498603"/>
                <a:ext cx="1199408" cy="1052846"/>
              </a:xfrm>
              <a:prstGeom prst="rect">
                <a:avLst/>
              </a:prstGeom>
              <a:ln>
                <a:noFill/>
              </a:ln>
              <a:effectLst>
                <a:softEdge rad="112500"/>
              </a:effectLst>
            </p:spPr>
          </p:pic>
          <p:pic>
            <p:nvPicPr>
              <p:cNvPr id="35" name="Picture 34" descr="Shape&#10;&#10;Description automatically generated">
                <a:extLst>
                  <a:ext uri="{FF2B5EF4-FFF2-40B4-BE49-F238E27FC236}">
                    <a16:creationId xmlns:a16="http://schemas.microsoft.com/office/drawing/2014/main" id="{90107EA7-868E-4576-968D-2A71BE66F90A}"/>
                  </a:ext>
                </a:extLst>
              </p:cNvPr>
              <p:cNvPicPr>
                <a:picLocks noChangeAspect="1"/>
              </p:cNvPicPr>
              <p:nvPr/>
            </p:nvPicPr>
            <p:blipFill rotWithShape="1">
              <a:blip r:embed="rId3">
                <a:extLst>
                  <a:ext uri="{28A0092B-C50C-407E-A947-70E740481C1C}">
                    <a14:useLocalDpi xmlns:a14="http://schemas.microsoft.com/office/drawing/2010/main" val="0"/>
                  </a:ext>
                </a:extLst>
              </a:blip>
              <a:srcRect l="51588" t="28100" r="33241" b="56547"/>
              <a:stretch/>
            </p:blipFill>
            <p:spPr>
              <a:xfrm>
                <a:off x="9855640" y="979645"/>
                <a:ext cx="1199408" cy="1052846"/>
              </a:xfrm>
              <a:prstGeom prst="rect">
                <a:avLst/>
              </a:prstGeom>
              <a:ln>
                <a:noFill/>
              </a:ln>
              <a:effectLst>
                <a:softEdge rad="112500"/>
              </a:effectLst>
            </p:spPr>
          </p:pic>
        </p:grpSp>
        <p:pic>
          <p:nvPicPr>
            <p:cNvPr id="38" name="Picture 37" descr="Shape&#10;&#10;Description automatically generated">
              <a:extLst>
                <a:ext uri="{FF2B5EF4-FFF2-40B4-BE49-F238E27FC236}">
                  <a16:creationId xmlns:a16="http://schemas.microsoft.com/office/drawing/2014/main" id="{7019FF7F-C8F2-4C24-AABA-CA436D157447}"/>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8357582" y="6582040"/>
              <a:ext cx="2361470" cy="1998441"/>
            </a:xfrm>
            <a:prstGeom prst="rect">
              <a:avLst/>
            </a:prstGeom>
            <a:ln>
              <a:noFill/>
            </a:ln>
            <a:effectLst>
              <a:softEdge rad="112500"/>
            </a:effectLst>
          </p:spPr>
        </p:pic>
        <p:pic>
          <p:nvPicPr>
            <p:cNvPr id="39" name="Picture 38" descr="Shape&#10;&#10;Description automatically generated">
              <a:extLst>
                <a:ext uri="{FF2B5EF4-FFF2-40B4-BE49-F238E27FC236}">
                  <a16:creationId xmlns:a16="http://schemas.microsoft.com/office/drawing/2014/main" id="{09F28445-4E5B-4718-BCDC-29EE8228AEFE}"/>
                </a:ext>
              </a:extLst>
            </p:cNvPr>
            <p:cNvPicPr>
              <a:picLocks noChangeAspect="1"/>
            </p:cNvPicPr>
            <p:nvPr/>
          </p:nvPicPr>
          <p:blipFill rotWithShape="1">
            <a:blip r:embed="rId3">
              <a:extLst>
                <a:ext uri="{28A0092B-C50C-407E-A947-70E740481C1C}">
                  <a14:useLocalDpi xmlns:a14="http://schemas.microsoft.com/office/drawing/2010/main" val="0"/>
                </a:ext>
              </a:extLst>
            </a:blip>
            <a:srcRect l="51588" t="28100" r="33241" b="56547"/>
            <a:stretch/>
          </p:blipFill>
          <p:spPr>
            <a:xfrm>
              <a:off x="10083093" y="5596989"/>
              <a:ext cx="2361470" cy="1998441"/>
            </a:xfrm>
            <a:prstGeom prst="rect">
              <a:avLst/>
            </a:prstGeom>
            <a:ln>
              <a:noFill/>
            </a:ln>
            <a:effectLst>
              <a:softEdge rad="112500"/>
            </a:effectLst>
          </p:spPr>
        </p:pic>
        <p:pic>
          <p:nvPicPr>
            <p:cNvPr id="42" name="Picture 41" descr="Shape&#10;&#10;Description automatically generated">
              <a:extLst>
                <a:ext uri="{FF2B5EF4-FFF2-40B4-BE49-F238E27FC236}">
                  <a16:creationId xmlns:a16="http://schemas.microsoft.com/office/drawing/2014/main" id="{B8CC7982-9FAE-4AD8-BC4D-B0FB8A3CAE06}"/>
                </a:ext>
              </a:extLst>
            </p:cNvPr>
            <p:cNvPicPr>
              <a:picLocks noChangeAspect="1"/>
            </p:cNvPicPr>
            <p:nvPr/>
          </p:nvPicPr>
          <p:blipFill rotWithShape="1">
            <a:blip r:embed="rId3">
              <a:extLst>
                <a:ext uri="{28A0092B-C50C-407E-A947-70E740481C1C}">
                  <a14:useLocalDpi xmlns:a14="http://schemas.microsoft.com/office/drawing/2010/main" val="0"/>
                </a:ext>
              </a:extLst>
            </a:blip>
            <a:srcRect l="24691" t="28546" r="60136" b="56102"/>
            <a:stretch/>
          </p:blipFill>
          <p:spPr>
            <a:xfrm>
              <a:off x="11808604" y="708738"/>
              <a:ext cx="2361470" cy="1998441"/>
            </a:xfrm>
            <a:prstGeom prst="rect">
              <a:avLst/>
            </a:prstGeom>
            <a:ln>
              <a:noFill/>
            </a:ln>
            <a:effectLst>
              <a:softEdge rad="112500"/>
            </a:effectLst>
          </p:spPr>
        </p:pic>
        <p:pic>
          <p:nvPicPr>
            <p:cNvPr id="45" name="Picture 44" descr="Shape&#10;&#10;Description automatically generated">
              <a:extLst>
                <a:ext uri="{FF2B5EF4-FFF2-40B4-BE49-F238E27FC236}">
                  <a16:creationId xmlns:a16="http://schemas.microsoft.com/office/drawing/2014/main" id="{A91F3134-BADC-4898-A4AE-12BA130FA2E8}"/>
                </a:ext>
              </a:extLst>
            </p:cNvPr>
            <p:cNvPicPr>
              <a:picLocks noChangeAspect="1"/>
            </p:cNvPicPr>
            <p:nvPr/>
          </p:nvPicPr>
          <p:blipFill rotWithShape="1">
            <a:blip r:embed="rId3">
              <a:extLst>
                <a:ext uri="{28A0092B-C50C-407E-A947-70E740481C1C}">
                  <a14:useLocalDpi xmlns:a14="http://schemas.microsoft.com/office/drawing/2010/main" val="0"/>
                </a:ext>
              </a:extLst>
            </a:blip>
            <a:srcRect l="38235" t="55902" r="46593" b="28746"/>
            <a:stretch/>
          </p:blipFill>
          <p:spPr>
            <a:xfrm>
              <a:off x="8382163" y="-1230174"/>
              <a:ext cx="2361470" cy="1998441"/>
            </a:xfrm>
            <a:prstGeom prst="rect">
              <a:avLst/>
            </a:prstGeom>
            <a:ln>
              <a:noFill/>
            </a:ln>
            <a:effectLst>
              <a:softEdge rad="112500"/>
            </a:effectLst>
          </p:spPr>
        </p:pic>
      </p:grpSp>
      <p:pic>
        <p:nvPicPr>
          <p:cNvPr id="2" name="Online Media 1" title="Brené Brown on Empathy">
            <a:hlinkClick r:id="" action="ppaction://media"/>
            <a:extLst>
              <a:ext uri="{FF2B5EF4-FFF2-40B4-BE49-F238E27FC236}">
                <a16:creationId xmlns:a16="http://schemas.microsoft.com/office/drawing/2014/main" id="{17365856-51F9-0368-3801-FA932C2CF12E}"/>
              </a:ext>
            </a:extLst>
          </p:cNvPr>
          <p:cNvPicPr>
            <a:picLocks noRot="1" noChangeAspect="1"/>
          </p:cNvPicPr>
          <p:nvPr>
            <a:videoFile r:link="rId1"/>
          </p:nvPr>
        </p:nvPicPr>
        <p:blipFill>
          <a:blip r:embed="rId4"/>
          <a:stretch>
            <a:fillRect/>
          </a:stretch>
        </p:blipFill>
        <p:spPr>
          <a:xfrm>
            <a:off x="0" y="-152"/>
            <a:ext cx="12192000" cy="6888480"/>
          </a:xfrm>
          <a:prstGeom prst="rect">
            <a:avLst/>
          </a:prstGeom>
        </p:spPr>
      </p:pic>
    </p:spTree>
    <p:extLst>
      <p:ext uri="{BB962C8B-B14F-4D97-AF65-F5344CB8AC3E}">
        <p14:creationId xmlns:p14="http://schemas.microsoft.com/office/powerpoint/2010/main" val="150332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ber Icon On White Background Stock Illustration - Download Image Now -  Thief, Stealing - Crime, Burglar - iStock">
            <a:extLst>
              <a:ext uri="{FF2B5EF4-FFF2-40B4-BE49-F238E27FC236}">
                <a16:creationId xmlns:a16="http://schemas.microsoft.com/office/drawing/2014/main" id="{330D911D-7595-19D7-E506-9A924CE4CB87}"/>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t="32420" b="11330"/>
          <a:stretch/>
        </p:blipFill>
        <p:spPr bwMode="auto">
          <a:xfrm>
            <a:off x="20" y="10"/>
            <a:ext cx="12191979"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40080" y="853673"/>
            <a:ext cx="4023360" cy="5004794"/>
          </a:xfrm>
        </p:spPr>
        <p:txBody>
          <a:bodyPr>
            <a:normAutofit/>
          </a:bodyPr>
          <a:lstStyle/>
          <a:p>
            <a:r>
              <a:rPr lang="en-US" sz="8000" dirty="0">
                <a:solidFill>
                  <a:schemeClr val="bg1"/>
                </a:solidFill>
                <a:latin typeface="Sylfaen" panose="010A0502050306030303" pitchFamily="18" charset="0"/>
              </a:rPr>
              <a:t>Verbal Villains</a:t>
            </a:r>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599083" y="853673"/>
            <a:ext cx="5715000" cy="5004794"/>
          </a:xfrm>
        </p:spPr>
        <p:txBody>
          <a:bodyPr anchor="ctr">
            <a:normAutofit/>
          </a:bodyPr>
          <a:lstStyle/>
          <a:p>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Reinforce disconnection and aloneness</a:t>
            </a:r>
          </a:p>
          <a:p>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Invalidate someone's experience</a:t>
            </a:r>
          </a:p>
          <a:p>
            <a:r>
              <a:rPr lang="en-US" sz="3200" b="1" dirty="0">
                <a:solidFill>
                  <a:schemeClr val="bg1"/>
                </a:solidFill>
                <a:latin typeface="Calibri" panose="020F0502020204030204" pitchFamily="34" charset="0"/>
                <a:ea typeface="Calibri" panose="020F0502020204030204" pitchFamily="34" charset="0"/>
                <a:cs typeface="Calibri" panose="020F0502020204030204" pitchFamily="34" charset="0"/>
              </a:rPr>
              <a:t>Makes someone hide a part of themselves from you</a:t>
            </a:r>
          </a:p>
        </p:txBody>
      </p:sp>
      <p:sp>
        <p:nvSpPr>
          <p:cNvPr id="1033" name="sketchy content container">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25400">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402228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Detective">
            <a:extLst>
              <a:ext uri="{FF2B5EF4-FFF2-40B4-BE49-F238E27FC236}">
                <a16:creationId xmlns:a16="http://schemas.microsoft.com/office/drawing/2014/main" id="{012A51AB-9037-300C-8CBB-9F71713943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6" name="Freeform: Shape 25">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5759354" y="638089"/>
            <a:ext cx="5337270" cy="1476801"/>
          </a:xfrm>
        </p:spPr>
        <p:txBody>
          <a:bodyPr anchor="b">
            <a:normAutofit/>
          </a:bodyPr>
          <a:lstStyle/>
          <a:p>
            <a:pPr>
              <a:lnSpc>
                <a:spcPct val="90000"/>
              </a:lnSpc>
            </a:pPr>
            <a:r>
              <a:rPr lang="en-US" sz="2200" b="1">
                <a:solidFill>
                  <a:srgbClr val="FFFFFF"/>
                </a:solidFill>
                <a:effectLst/>
                <a:latin typeface="Sylfaen" panose="010A0502050306030303" pitchFamily="18" charset="0"/>
                <a:ea typeface="DengXian"/>
                <a:cs typeface="Times New Roman"/>
              </a:rPr>
              <a:t>Your friend tells you: </a:t>
            </a:r>
            <a:r>
              <a:rPr lang="en-US" sz="2200" b="1" i="1">
                <a:solidFill>
                  <a:srgbClr val="FFFFFF"/>
                </a:solidFill>
                <a:effectLst/>
                <a:latin typeface="Sylfaen" panose="010A0502050306030303" pitchFamily="18" charset="0"/>
                <a:ea typeface="DengXian"/>
                <a:cs typeface="Times New Roman"/>
              </a:rPr>
              <a:t>“This holiday has been really difficult for me. I’m not close with my family. I think I’ll just spend the holiday alone.”</a:t>
            </a:r>
            <a:endParaRPr lang="en-US" sz="2200" b="1">
              <a:solidFill>
                <a:srgbClr val="FFFFFF"/>
              </a:solidFill>
              <a:latin typeface="Sylfaen" panose="010A0502050306030303" pitchFamily="18" charset="0"/>
              <a:ea typeface="DengXian"/>
              <a:cs typeface="Times New Roman"/>
            </a:endParaRPr>
          </a:p>
        </p:txBody>
      </p:sp>
      <p:sp>
        <p:nvSpPr>
          <p:cNvPr id="28"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759354" y="2664886"/>
            <a:ext cx="5461095" cy="3550789"/>
          </a:xfrm>
        </p:spPr>
        <p:txBody>
          <a:bodyPr vert="horz" lIns="91440" tIns="45720" rIns="91440" bIns="45720" rtlCol="0" anchor="t">
            <a:normAutofit/>
          </a:bodyPr>
          <a:lstStyle/>
          <a:p>
            <a:pPr marL="342900" marR="0" lvl="0" indent="-342900">
              <a:lnSpc>
                <a:spcPct val="100000"/>
              </a:lnSpc>
              <a:spcBef>
                <a:spcPts val="0"/>
              </a:spcBef>
              <a:spcAft>
                <a:spcPts val="600"/>
              </a:spcAft>
              <a:buFont typeface="+mj-lt"/>
              <a:buAutoNum type="arabicPeriod"/>
            </a:pPr>
            <a:r>
              <a:rPr lang="en-US" sz="1800" b="1">
                <a:solidFill>
                  <a:srgbClr val="FFFFFF"/>
                </a:solidFill>
                <a:effectLst/>
                <a:latin typeface="Calibri" panose="020F0502020204030204" pitchFamily="34" charset="0"/>
                <a:ea typeface="Calibri" panose="020F0502020204030204" pitchFamily="34" charset="0"/>
                <a:cs typeface="Calibri" panose="020F0502020204030204" pitchFamily="34" charset="0"/>
              </a:rPr>
              <a:t>Logical Larry: “The cure for loneliness is to spend more time with friends.”</a:t>
            </a:r>
            <a:br>
              <a:rPr lang="en-US" sz="1800" b="1">
                <a:solidFill>
                  <a:srgbClr val="FFFFFF"/>
                </a:solidFill>
                <a:effectLst/>
                <a:latin typeface="Calibri" panose="020F0502020204030204" pitchFamily="34" charset="0"/>
                <a:ea typeface="Calibri" panose="020F0502020204030204" pitchFamily="34" charset="0"/>
                <a:cs typeface="Calibri" panose="020F0502020204030204" pitchFamily="34" charset="0"/>
              </a:rPr>
            </a:br>
            <a:endParaRPr lang="en-US" sz="1800" b="1">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0000"/>
              </a:lnSpc>
              <a:spcBef>
                <a:spcPts val="0"/>
              </a:spcBef>
              <a:spcAft>
                <a:spcPts val="600"/>
              </a:spcAft>
              <a:buFont typeface="+mj-lt"/>
              <a:buAutoNum type="arabicPeriod"/>
            </a:pPr>
            <a:r>
              <a:rPr lang="en-US" sz="1800" b="1">
                <a:solidFill>
                  <a:srgbClr val="FFFFFF"/>
                </a:solidFill>
                <a:effectLst/>
                <a:latin typeface="Calibri" panose="020F0502020204030204" pitchFamily="34" charset="0"/>
                <a:ea typeface="Calibri" panose="020F0502020204030204" pitchFamily="34" charset="0"/>
                <a:cs typeface="Calibri" panose="020F0502020204030204" pitchFamily="34" charset="0"/>
              </a:rPr>
              <a:t>Detective Debbie: “Has it always been like this? How long has it been since you had a close relationship with them? Have you tried giving them a phone call yet?” </a:t>
            </a:r>
            <a:br>
              <a:rPr lang="en-US" sz="1800" b="1">
                <a:solidFill>
                  <a:srgbClr val="FFFFFF"/>
                </a:solidFill>
                <a:effectLst/>
                <a:latin typeface="Calibri" panose="020F0502020204030204" pitchFamily="34" charset="0"/>
                <a:ea typeface="Calibri" panose="020F0502020204030204" pitchFamily="34" charset="0"/>
                <a:cs typeface="Calibri" panose="020F0502020204030204" pitchFamily="34" charset="0"/>
              </a:rPr>
            </a:br>
            <a:endParaRPr lang="en-US" sz="1800" b="1">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0000"/>
              </a:lnSpc>
              <a:spcBef>
                <a:spcPts val="0"/>
              </a:spcBef>
              <a:spcAft>
                <a:spcPts val="600"/>
              </a:spcAft>
              <a:buFont typeface="+mj-lt"/>
              <a:buAutoNum type="arabicPeriod"/>
            </a:pPr>
            <a:r>
              <a:rPr lang="en-US" sz="1800" b="1">
                <a:solidFill>
                  <a:srgbClr val="FFFFFF"/>
                </a:solidFill>
                <a:effectLst/>
                <a:latin typeface="Calibri" panose="020F0502020204030204" pitchFamily="34" charset="0"/>
                <a:ea typeface="Calibri" panose="020F0502020204030204" pitchFamily="34" charset="0"/>
                <a:cs typeface="Calibri" panose="020F0502020204030204" pitchFamily="34" charset="0"/>
              </a:rPr>
              <a:t>Positive Polly: “You have so many people who love you and care about you. This is going to be the best year yet. You’re amazing!”</a:t>
            </a:r>
            <a:br>
              <a:rPr lang="en-US" sz="1800">
                <a:solidFill>
                  <a:srgbClr val="FFFFFF"/>
                </a:solidFill>
                <a:effectLst/>
                <a:latin typeface="Garamond" panose="02020404030301010803" pitchFamily="18" charset="0"/>
                <a:ea typeface="DengXian" panose="02010600030101010101" pitchFamily="2" charset="-122"/>
                <a:cs typeface="Times New Roman" panose="02020603050405020304" pitchFamily="18" charset="0"/>
              </a:rPr>
            </a:br>
            <a:endParaRPr lang="en-US" sz="1800">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31" name="Ink 30">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143215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Detective">
            <a:extLst>
              <a:ext uri="{FF2B5EF4-FFF2-40B4-BE49-F238E27FC236}">
                <a16:creationId xmlns:a16="http://schemas.microsoft.com/office/drawing/2014/main" id="{D07319D6-4DE2-E852-FF22-53117B980C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1" name="Freeform: Shape 20">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5759354" y="638089"/>
            <a:ext cx="5337270" cy="1476801"/>
          </a:xfrm>
        </p:spPr>
        <p:txBody>
          <a:bodyPr anchor="b">
            <a:noAutofit/>
          </a:bodyPr>
          <a:lstStyle/>
          <a:p>
            <a:pPr>
              <a:lnSpc>
                <a:spcPct val="90000"/>
              </a:lnSpc>
            </a:pPr>
            <a:r>
              <a:rPr lang="en-US" sz="2400" b="1" dirty="0">
                <a:solidFill>
                  <a:srgbClr val="FFFFFF"/>
                </a:solidFill>
                <a:effectLst/>
                <a:latin typeface="Sylfaen" panose="010A0502050306030303" pitchFamily="18" charset="0"/>
                <a:ea typeface="DengXian"/>
                <a:cs typeface="Times New Roman"/>
              </a:rPr>
              <a:t>Your friend tells you:</a:t>
            </a:r>
            <a:r>
              <a:rPr lang="en-US" sz="2400" b="1" dirty="0">
                <a:solidFill>
                  <a:srgbClr val="FFFFFF"/>
                </a:solidFill>
                <a:latin typeface="Sylfaen" panose="010A0502050306030303" pitchFamily="18" charset="0"/>
                <a:ea typeface="DengXian"/>
                <a:cs typeface="Times New Roman"/>
              </a:rPr>
              <a:t> </a:t>
            </a:r>
            <a:r>
              <a:rPr lang="en-US" sz="2400" b="1" i="1" dirty="0">
                <a:solidFill>
                  <a:srgbClr val="FFFFFF"/>
                </a:solidFill>
                <a:effectLst/>
                <a:latin typeface="Sylfaen" panose="010A0502050306030303" pitchFamily="18" charset="0"/>
                <a:ea typeface="DengXian"/>
                <a:cs typeface="Times New Roman"/>
              </a:rPr>
              <a:t>“This holiday has been really difficult</a:t>
            </a:r>
            <a:r>
              <a:rPr lang="en-US" sz="2400" b="1" i="1" dirty="0">
                <a:solidFill>
                  <a:srgbClr val="FFFFFF"/>
                </a:solidFill>
                <a:latin typeface="Sylfaen" panose="010A0502050306030303" pitchFamily="18" charset="0"/>
                <a:ea typeface="DengXian"/>
                <a:cs typeface="Times New Roman"/>
              </a:rPr>
              <a:t> </a:t>
            </a:r>
            <a:r>
              <a:rPr lang="en-US" sz="2400" b="1" i="1" dirty="0">
                <a:solidFill>
                  <a:srgbClr val="FFFFFF"/>
                </a:solidFill>
                <a:effectLst/>
                <a:latin typeface="Sylfaen" panose="010A0502050306030303" pitchFamily="18" charset="0"/>
                <a:ea typeface="DengXian"/>
                <a:cs typeface="Times New Roman"/>
              </a:rPr>
              <a:t>for me. I’m not close with my family. I think I’ll just spend</a:t>
            </a:r>
            <a:r>
              <a:rPr lang="en-US" sz="2400" b="1" i="1" dirty="0">
                <a:solidFill>
                  <a:srgbClr val="FFFFFF"/>
                </a:solidFill>
                <a:latin typeface="Sylfaen" panose="010A0502050306030303" pitchFamily="18" charset="0"/>
                <a:ea typeface="DengXian"/>
                <a:cs typeface="Times New Roman"/>
              </a:rPr>
              <a:t> </a:t>
            </a:r>
            <a:r>
              <a:rPr lang="en-US" sz="2400" b="1" i="1" dirty="0">
                <a:solidFill>
                  <a:srgbClr val="FFFFFF"/>
                </a:solidFill>
                <a:effectLst/>
                <a:latin typeface="Sylfaen" panose="010A0502050306030303" pitchFamily="18" charset="0"/>
                <a:ea typeface="DengXian"/>
                <a:cs typeface="Times New Roman"/>
              </a:rPr>
              <a:t>the holiday alone.”</a:t>
            </a:r>
            <a:endParaRPr lang="en-US" sz="2400" b="1" dirty="0">
              <a:solidFill>
                <a:srgbClr val="FFFFFF"/>
              </a:solidFill>
              <a:latin typeface="Sylfaen" panose="010A0502050306030303" pitchFamily="18" charset="0"/>
              <a:ea typeface="DengXian"/>
              <a:cs typeface="Times New Roman"/>
            </a:endParaRPr>
          </a:p>
        </p:txBody>
      </p:sp>
      <p:sp>
        <p:nvSpPr>
          <p:cNvPr id="2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759354" y="2664886"/>
            <a:ext cx="5461095" cy="3550789"/>
          </a:xfrm>
        </p:spPr>
        <p:txBody>
          <a:bodyPr vert="horz" lIns="91440" tIns="45720" rIns="91440" bIns="45720" rtlCol="0" anchor="t">
            <a:normAutofit fontScale="92500" lnSpcReduction="20000"/>
          </a:bodyPr>
          <a:lstStyle/>
          <a:p>
            <a:pPr marL="514350" marR="0" lvl="0" indent="-514350">
              <a:lnSpc>
                <a:spcPct val="100000"/>
              </a:lnSpc>
              <a:spcBef>
                <a:spcPts val="0"/>
              </a:spcBef>
              <a:spcAft>
                <a:spcPts val="600"/>
              </a:spcAft>
              <a:buFont typeface="+mj-lt"/>
              <a:buAutoNum type="arabicPeriod" startAt="4"/>
            </a:pPr>
            <a:r>
              <a:rPr lang="en-US" sz="2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Back Then Bob: “You’re not the only one who has had it bad. Back when I was your age, I felt horrible during the holidays. I really struggled to make it through, but I made it through back then. I just needed to have a little grit.” </a:t>
            </a:r>
            <a:br>
              <a:rPr lang="en-US" sz="2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br>
            <a:endParaRPr lang="en-US" sz="2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514350" marR="0" lvl="0" indent="-514350">
              <a:lnSpc>
                <a:spcPct val="100000"/>
              </a:lnSpc>
              <a:spcBef>
                <a:spcPts val="0"/>
              </a:spcBef>
              <a:spcAft>
                <a:spcPts val="600"/>
              </a:spcAft>
              <a:buFont typeface="+mj-lt"/>
              <a:buAutoNum type="arabicPeriod" startAt="4"/>
            </a:pPr>
            <a:r>
              <a:rPr lang="en-US" sz="2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Fix-it Felix: “If you want to have a good holiday, here’s what you need to do. First, decide what tradition you want to start this year. After you have done that, the next thing you should do is…”</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295499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Detective">
            <a:extLst>
              <a:ext uri="{FF2B5EF4-FFF2-40B4-BE49-F238E27FC236}">
                <a16:creationId xmlns:a16="http://schemas.microsoft.com/office/drawing/2014/main" id="{AAA6ADF1-85A0-55A7-481C-2B30B3A7E54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1" name="Freeform: Shape 20">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5759354" y="638089"/>
            <a:ext cx="5337270" cy="1476801"/>
          </a:xfrm>
        </p:spPr>
        <p:txBody>
          <a:bodyPr anchor="b">
            <a:noAutofit/>
          </a:bodyPr>
          <a:lstStyle/>
          <a:p>
            <a:pPr>
              <a:lnSpc>
                <a:spcPct val="90000"/>
              </a:lnSpc>
            </a:pPr>
            <a:r>
              <a:rPr lang="en-US" sz="2400" b="1" dirty="0">
                <a:solidFill>
                  <a:srgbClr val="FFFFFF"/>
                </a:solidFill>
                <a:effectLst/>
                <a:latin typeface="Sylfaen" panose="010A0502050306030303" pitchFamily="18" charset="0"/>
                <a:ea typeface="DengXian"/>
                <a:cs typeface="Times New Roman"/>
              </a:rPr>
              <a:t>Your friend tells you:</a:t>
            </a:r>
            <a:r>
              <a:rPr lang="en-US" sz="2400" b="1" dirty="0">
                <a:solidFill>
                  <a:srgbClr val="FFFFFF"/>
                </a:solidFill>
                <a:latin typeface="Sylfaen" panose="010A0502050306030303" pitchFamily="18" charset="0"/>
                <a:ea typeface="DengXian"/>
                <a:cs typeface="Times New Roman"/>
              </a:rPr>
              <a:t> </a:t>
            </a:r>
            <a:r>
              <a:rPr lang="en-US" sz="2400" b="1" i="1" dirty="0">
                <a:solidFill>
                  <a:srgbClr val="FFFFFF"/>
                </a:solidFill>
                <a:effectLst/>
                <a:latin typeface="Sylfaen" panose="010A0502050306030303" pitchFamily="18" charset="0"/>
                <a:ea typeface="DengXian"/>
                <a:cs typeface="Times New Roman"/>
              </a:rPr>
              <a:t>“This holiday has been really difficult</a:t>
            </a:r>
            <a:r>
              <a:rPr lang="en-US" sz="2400" b="1" i="1" dirty="0">
                <a:solidFill>
                  <a:srgbClr val="FFFFFF"/>
                </a:solidFill>
                <a:latin typeface="Sylfaen" panose="010A0502050306030303" pitchFamily="18" charset="0"/>
                <a:ea typeface="DengXian"/>
                <a:cs typeface="Times New Roman"/>
              </a:rPr>
              <a:t> </a:t>
            </a:r>
            <a:r>
              <a:rPr lang="en-US" sz="2400" b="1" i="1" dirty="0">
                <a:solidFill>
                  <a:srgbClr val="FFFFFF"/>
                </a:solidFill>
                <a:effectLst/>
                <a:latin typeface="Sylfaen" panose="010A0502050306030303" pitchFamily="18" charset="0"/>
                <a:ea typeface="DengXian"/>
                <a:cs typeface="Times New Roman"/>
              </a:rPr>
              <a:t>for me. I’m not close with my family. I think I’ll just spend</a:t>
            </a:r>
            <a:r>
              <a:rPr lang="en-US" sz="2400" b="1" i="1" dirty="0">
                <a:solidFill>
                  <a:srgbClr val="FFFFFF"/>
                </a:solidFill>
                <a:latin typeface="Sylfaen" panose="010A0502050306030303" pitchFamily="18" charset="0"/>
                <a:ea typeface="DengXian"/>
                <a:cs typeface="Times New Roman"/>
              </a:rPr>
              <a:t> </a:t>
            </a:r>
            <a:r>
              <a:rPr lang="en-US" sz="2400" b="1" i="1" dirty="0">
                <a:solidFill>
                  <a:srgbClr val="FFFFFF"/>
                </a:solidFill>
                <a:effectLst/>
                <a:latin typeface="Sylfaen" panose="010A0502050306030303" pitchFamily="18" charset="0"/>
                <a:ea typeface="DengXian"/>
                <a:cs typeface="Times New Roman"/>
              </a:rPr>
              <a:t>the holiday alone.”</a:t>
            </a:r>
            <a:endParaRPr lang="en-US" sz="2400" b="1" dirty="0">
              <a:solidFill>
                <a:srgbClr val="FFFFFF"/>
              </a:solidFill>
              <a:latin typeface="Sylfaen" panose="010A0502050306030303" pitchFamily="18" charset="0"/>
              <a:ea typeface="DengXian"/>
              <a:cs typeface="Times New Roman"/>
            </a:endParaRPr>
          </a:p>
        </p:txBody>
      </p:sp>
      <p:sp>
        <p:nvSpPr>
          <p:cNvPr id="2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759354" y="2664886"/>
            <a:ext cx="5461095" cy="3550789"/>
          </a:xfrm>
        </p:spPr>
        <p:txBody>
          <a:bodyPr vert="horz" lIns="91440" tIns="45720" rIns="91440" bIns="45720" rtlCol="0" anchor="t">
            <a:normAutofit fontScale="92500" lnSpcReduction="20000"/>
          </a:bodyPr>
          <a:lstStyle/>
          <a:p>
            <a:pPr marL="742950" indent="-742950">
              <a:spcBef>
                <a:spcPts val="0"/>
              </a:spcBef>
              <a:spcAft>
                <a:spcPts val="600"/>
              </a:spcAft>
              <a:buFont typeface="+mj-lt"/>
              <a:buAutoNum type="arabicPeriod" startAt="6"/>
            </a:pPr>
            <a:r>
              <a:rPr lang="en-US"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Fortune-Telling Fiona: “If you spend the holiday alone, you will always have horrible holidays.”</a:t>
            </a:r>
            <a:br>
              <a:rPr lang="en-US"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br>
            <a:endParaRPr lang="en-US" b="1"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742950" marR="0" lvl="0" indent="-742950">
              <a:spcBef>
                <a:spcPts val="0"/>
              </a:spcBef>
              <a:spcAft>
                <a:spcPts val="600"/>
              </a:spcAft>
              <a:buFont typeface="+mj-lt"/>
              <a:buAutoNum type="arabicPeriod" startAt="6"/>
            </a:pPr>
            <a:r>
              <a:rPr lang="en-US" b="1" dirty="0">
                <a:solidFill>
                  <a:srgbClr val="FFFFFF"/>
                </a:solidFill>
                <a:latin typeface="Calibri" panose="020F0502020204030204" pitchFamily="34" charset="0"/>
                <a:ea typeface="Calibri" panose="020F0502020204030204" pitchFamily="34" charset="0"/>
                <a:cs typeface="Calibri" panose="020F0502020204030204" pitchFamily="34" charset="0"/>
              </a:rPr>
              <a:t>B</a:t>
            </a:r>
            <a:r>
              <a:rPr lang="en-US"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laming Billy: “If you’re not close with your family, well, it is probably something you’re doing. What have you done so far to connect with them?”</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167052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Detective">
            <a:extLst>
              <a:ext uri="{FF2B5EF4-FFF2-40B4-BE49-F238E27FC236}">
                <a16:creationId xmlns:a16="http://schemas.microsoft.com/office/drawing/2014/main" id="{16F8F0C9-F2F3-A254-1CC1-FAD04FD60B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1" name="Freeform: Shape 20">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5759354" y="638089"/>
            <a:ext cx="5337270" cy="1476801"/>
          </a:xfrm>
        </p:spPr>
        <p:txBody>
          <a:bodyPr anchor="b">
            <a:noAutofit/>
          </a:bodyPr>
          <a:lstStyle/>
          <a:p>
            <a:pPr>
              <a:lnSpc>
                <a:spcPct val="90000"/>
              </a:lnSpc>
            </a:pPr>
            <a:r>
              <a:rPr lang="en-US" sz="2400" b="1" dirty="0">
                <a:solidFill>
                  <a:srgbClr val="FFFFFF"/>
                </a:solidFill>
                <a:effectLst/>
                <a:latin typeface="Sylfaen" panose="010A0502050306030303" pitchFamily="18" charset="0"/>
                <a:ea typeface="DengXian"/>
                <a:cs typeface="Times New Roman"/>
              </a:rPr>
              <a:t>Your friend tells you: </a:t>
            </a:r>
            <a:r>
              <a:rPr lang="en-US" sz="2400" b="1" i="1" dirty="0">
                <a:solidFill>
                  <a:srgbClr val="FFFFFF"/>
                </a:solidFill>
                <a:effectLst/>
                <a:latin typeface="Sylfaen" panose="010A0502050306030303" pitchFamily="18" charset="0"/>
                <a:ea typeface="DengXian"/>
                <a:cs typeface="Times New Roman"/>
              </a:rPr>
              <a:t>“This holiday has been really difficult for me. I’m not close with my family. I think I’ll just spend the holiday alone.”</a:t>
            </a:r>
            <a:endParaRPr lang="en-US" sz="2400" b="1" dirty="0">
              <a:solidFill>
                <a:srgbClr val="FFFFFF"/>
              </a:solidFill>
              <a:latin typeface="Sylfaen" panose="010A0502050306030303" pitchFamily="18" charset="0"/>
              <a:ea typeface="DengXian"/>
              <a:cs typeface="Times New Roman"/>
            </a:endParaRPr>
          </a:p>
        </p:txBody>
      </p:sp>
      <p:sp>
        <p:nvSpPr>
          <p:cNvPr id="2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759354" y="2664886"/>
            <a:ext cx="5461095" cy="3550789"/>
          </a:xfrm>
        </p:spPr>
        <p:txBody>
          <a:bodyPr vert="horz" lIns="91440" tIns="45720" rIns="91440" bIns="45720" rtlCol="0" anchor="t">
            <a:normAutofit fontScale="92500" lnSpcReduction="20000"/>
          </a:bodyPr>
          <a:lstStyle/>
          <a:p>
            <a:pPr marL="514350" marR="0" lvl="0" indent="-514350">
              <a:lnSpc>
                <a:spcPct val="100000"/>
              </a:lnSpc>
              <a:spcBef>
                <a:spcPts val="0"/>
              </a:spcBef>
              <a:spcAft>
                <a:spcPts val="0"/>
              </a:spcAft>
              <a:buFont typeface="+mj-lt"/>
              <a:buAutoNum type="arabicPeriod" startAt="8"/>
            </a:pPr>
            <a:r>
              <a:rPr lang="en-US" sz="2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Redirection Ricky: “I know what will get your mind off of that. I’m about to head to the movies, do you want to come with me?” </a:t>
            </a:r>
          </a:p>
          <a:p>
            <a:pPr marL="514350" marR="0" lvl="0" indent="-514350">
              <a:lnSpc>
                <a:spcPct val="100000"/>
              </a:lnSpc>
              <a:spcBef>
                <a:spcPts val="0"/>
              </a:spcBef>
              <a:spcAft>
                <a:spcPts val="0"/>
              </a:spcAft>
              <a:buFont typeface="+mj-lt"/>
              <a:buAutoNum type="arabicPeriod" startAt="8"/>
            </a:pPr>
            <a:endParaRPr lang="en-US" sz="2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514350" marR="0" lvl="0" indent="-514350">
              <a:lnSpc>
                <a:spcPct val="100000"/>
              </a:lnSpc>
              <a:spcBef>
                <a:spcPts val="0"/>
              </a:spcBef>
              <a:spcAft>
                <a:spcPts val="0"/>
              </a:spcAft>
              <a:buFont typeface="+mj-lt"/>
              <a:buAutoNum type="arabicPeriod" startAt="8"/>
            </a:pPr>
            <a:r>
              <a:rPr lang="en-US" sz="2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Wise Winona: “There is a light at the end of the tunnel. God will work it out for you. He is always good.”</a:t>
            </a:r>
            <a:br>
              <a:rPr lang="en-US" sz="2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br>
            <a:endParaRPr lang="en-US" sz="2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p>
            <a:pPr marL="514350" marR="0" lvl="0" indent="-514350">
              <a:lnSpc>
                <a:spcPct val="100000"/>
              </a:lnSpc>
              <a:spcBef>
                <a:spcPts val="0"/>
              </a:spcBef>
              <a:spcAft>
                <a:spcPts val="800"/>
              </a:spcAft>
              <a:buFont typeface="+mj-lt"/>
              <a:buAutoNum type="arabicPeriod" startAt="8"/>
            </a:pPr>
            <a:r>
              <a:rPr lang="en-US" sz="2400" b="1"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Magic Mickey: “It’s not really that bad. You’ll feel better tomorrow, I’m sure.”</a:t>
            </a:r>
            <a:br>
              <a:rPr lang="en-US" sz="2400" dirty="0">
                <a:solidFill>
                  <a:srgbClr val="FFFFFF"/>
                </a:solidFill>
                <a:effectLst/>
                <a:latin typeface="The Hand"/>
                <a:ea typeface="DengXian" panose="02010600030101010101" pitchFamily="2" charset="-122"/>
                <a:cs typeface="Times New Roman" panose="02020603050405020304" pitchFamily="18" charset="0"/>
              </a:rPr>
            </a:br>
            <a:endParaRPr lang="en-US" sz="2400" dirty="0">
              <a:solidFill>
                <a:srgbClr val="FFFFFF"/>
              </a:solidFill>
              <a:effectLst/>
              <a:latin typeface="Calibri" panose="020F0502020204030204" pitchFamily="34" charset="0"/>
              <a:ea typeface="DengXian" panose="02010600030101010101"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351136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Detective">
            <a:extLst>
              <a:ext uri="{FF2B5EF4-FFF2-40B4-BE49-F238E27FC236}">
                <a16:creationId xmlns:a16="http://schemas.microsoft.com/office/drawing/2014/main" id="{00A627C6-990E-B0ED-CC08-6B3482BEB6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1" name="Freeform: Shape 20">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5759354" y="638089"/>
            <a:ext cx="5337270" cy="1476801"/>
          </a:xfrm>
        </p:spPr>
        <p:txBody>
          <a:bodyPr anchor="b">
            <a:normAutofit/>
          </a:bodyPr>
          <a:lstStyle/>
          <a:p>
            <a:pPr>
              <a:lnSpc>
                <a:spcPct val="90000"/>
              </a:lnSpc>
            </a:pPr>
            <a:r>
              <a:rPr lang="en-US" dirty="0">
                <a:solidFill>
                  <a:srgbClr val="FFFFFF"/>
                </a:solidFill>
                <a:latin typeface="Sylfaen" panose="010A0502050306030303" pitchFamily="18" charset="0"/>
              </a:rPr>
              <a:t>Verbal Villains Exercise</a:t>
            </a:r>
          </a:p>
        </p:txBody>
      </p:sp>
      <p:sp>
        <p:nvSpPr>
          <p:cNvPr id="2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759354" y="2664886"/>
            <a:ext cx="5461095" cy="3550789"/>
          </a:xfrm>
        </p:spPr>
        <p:txBody>
          <a:bodyPr anchor="t">
            <a:normAutofit lnSpcReduction="10000"/>
          </a:bodyPr>
          <a:lstStyle/>
          <a:p>
            <a:r>
              <a:rPr lang="en-US" b="1" dirty="0">
                <a:solidFill>
                  <a:srgbClr val="FFFFFF"/>
                </a:solidFill>
                <a:latin typeface="Calibri" panose="020F0502020204030204" pitchFamily="34" charset="0"/>
                <a:ea typeface="Calibri" panose="020F0502020204030204" pitchFamily="34" charset="0"/>
                <a:cs typeface="Calibri" panose="020F0502020204030204" pitchFamily="34" charset="0"/>
              </a:rPr>
              <a:t>Which verbal villain do you default to the most? (Choose 1) </a:t>
            </a:r>
          </a:p>
          <a:p>
            <a:r>
              <a:rPr lang="en-US" b="1" dirty="0">
                <a:solidFill>
                  <a:srgbClr val="FFFFFF"/>
                </a:solidFill>
                <a:latin typeface="Calibri" panose="020F0502020204030204" pitchFamily="34" charset="0"/>
                <a:ea typeface="Calibri" panose="020F0502020204030204" pitchFamily="34" charset="0"/>
                <a:cs typeface="Calibri" panose="020F0502020204030204" pitchFamily="34" charset="0"/>
              </a:rPr>
              <a:t>Which one do you hate to receive from others? (Choose 1) </a:t>
            </a:r>
          </a:p>
          <a:p>
            <a:endParaRPr lang="en-US" b="1"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FFFFFF"/>
                </a:solidFill>
                <a:latin typeface="Calibri" panose="020F0502020204030204" pitchFamily="34" charset="0"/>
                <a:ea typeface="Calibri" panose="020F0502020204030204" pitchFamily="34" charset="0"/>
                <a:cs typeface="Calibri" panose="020F0502020204030204" pitchFamily="34" charset="0"/>
              </a:rPr>
              <a:t>What would an empathetic response be to your friend?</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3297405985"/>
      </p:ext>
    </p:extLst>
  </p:cSld>
  <p:clrMapOvr>
    <a:masterClrMapping/>
  </p:clrMapOvr>
</p:sld>
</file>

<file path=ppt/theme/theme1.xml><?xml version="1.0" encoding="utf-8"?>
<a:theme xmlns:a="http://schemas.openxmlformats.org/drawingml/2006/main" name="SketchyVTI">
  <a:themeElements>
    <a:clrScheme name="Custom 2">
      <a:dk1>
        <a:sysClr val="windowText" lastClr="000000"/>
      </a:dk1>
      <a:lt1>
        <a:sysClr val="window" lastClr="FFFFFF"/>
      </a:lt1>
      <a:dk2>
        <a:srgbClr val="39302A"/>
      </a:dk2>
      <a:lt2>
        <a:srgbClr val="E5DEDB"/>
      </a:lt2>
      <a:accent1>
        <a:srgbClr val="902326"/>
      </a:accent1>
      <a:accent2>
        <a:srgbClr val="00A5AB"/>
      </a:accent2>
      <a:accent3>
        <a:srgbClr val="09963B"/>
      </a:accent3>
      <a:accent4>
        <a:srgbClr val="902326"/>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3264</TotalTime>
  <Words>920</Words>
  <Application>Microsoft Office PowerPoint</Application>
  <PresentationFormat>Widescreen</PresentationFormat>
  <Paragraphs>81</Paragraphs>
  <Slides>21</Slides>
  <Notes>1</Notes>
  <HiddenSlides>0</HiddenSlides>
  <MMClips>5</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21</vt:i4>
      </vt:variant>
    </vt:vector>
  </HeadingPairs>
  <TitlesOfParts>
    <vt:vector size="34" baseType="lpstr">
      <vt:lpstr>DengXian</vt:lpstr>
      <vt:lpstr>Noto Kufi Arabic</vt:lpstr>
      <vt:lpstr>Arial</vt:lpstr>
      <vt:lpstr>Calibri</vt:lpstr>
      <vt:lpstr>Garamond</vt:lpstr>
      <vt:lpstr>Merriweather</vt:lpstr>
      <vt:lpstr>Modern Love</vt:lpstr>
      <vt:lpstr>Sylfaen</vt:lpstr>
      <vt:lpstr>Tahoma</vt:lpstr>
      <vt:lpstr>The Hand</vt:lpstr>
      <vt:lpstr>SketchyVTI</vt:lpstr>
      <vt:lpstr>Office Theme</vt:lpstr>
      <vt:lpstr>1_Office Theme</vt:lpstr>
      <vt:lpstr>PowerPoint Presentation</vt:lpstr>
      <vt:lpstr>Communication Experiential Activity</vt:lpstr>
      <vt:lpstr>PowerPoint Presentation</vt:lpstr>
      <vt:lpstr>Verbal Villains</vt:lpstr>
      <vt:lpstr>Your friend tells you: “This holiday has been really difficult for me. I’m not close with my family. I think I’ll just spend the holiday alone.”</vt:lpstr>
      <vt:lpstr>Your friend tells you: “This holiday has been really difficult for me. I’m not close with my family. I think I’ll just spend the holiday alone.”</vt:lpstr>
      <vt:lpstr>Your friend tells you: “This holiday has been really difficult for me. I’m not close with my family. I think I’ll just spend the holiday alone.”</vt:lpstr>
      <vt:lpstr>Your friend tells you: “This holiday has been really difficult for me. I’m not close with my family. I think I’ll just spend the holiday alone.”</vt:lpstr>
      <vt:lpstr>Verbal Villains Exercise</vt:lpstr>
      <vt:lpstr>1, 2, 3’s of Empathy</vt:lpstr>
      <vt:lpstr>PowerPoint Presentation</vt:lpstr>
      <vt:lpstr>PowerPoint Presentation</vt:lpstr>
      <vt:lpstr>Step 1: Mirroring</vt:lpstr>
      <vt:lpstr>Step 2: Validation</vt:lpstr>
      <vt:lpstr>Step 3: Empathy</vt:lpstr>
      <vt:lpstr>The 1, 2, 3’s of Empathy</vt:lpstr>
      <vt:lpstr>PowerPoint Presentation</vt:lpstr>
      <vt:lpstr>The 1, 2, 3’s of Empathy Modeling</vt:lpstr>
      <vt:lpstr>PowerPoint Presentation</vt:lpstr>
      <vt:lpstr>What is available for Bishop Students?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CATALYZE</dc:title>
  <dc:creator>Sally</dc:creator>
  <cp:lastModifiedBy>Aaron Eggman</cp:lastModifiedBy>
  <cp:revision>3</cp:revision>
  <dcterms:created xsi:type="dcterms:W3CDTF">2021-01-21T02:58:58Z</dcterms:created>
  <dcterms:modified xsi:type="dcterms:W3CDTF">2025-10-01T22:22:33Z</dcterms:modified>
</cp:coreProperties>
</file>