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media/image4.jpg" ContentType="image/jpg"/>
  <Override PartName="/ppt/ink/ink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2.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 id="2147483750" r:id="rId2"/>
    <p:sldMasterId id="2147483756" r:id="rId3"/>
  </p:sldMasterIdLst>
  <p:notesMasterIdLst>
    <p:notesMasterId r:id="rId25"/>
  </p:notesMasterIdLst>
  <p:sldIdLst>
    <p:sldId id="256" r:id="rId4"/>
    <p:sldId id="258" r:id="rId5"/>
    <p:sldId id="514" r:id="rId6"/>
    <p:sldId id="513" r:id="rId7"/>
    <p:sldId id="489" r:id="rId8"/>
    <p:sldId id="484" r:id="rId9"/>
    <p:sldId id="505" r:id="rId10"/>
    <p:sldId id="493" r:id="rId11"/>
    <p:sldId id="508" r:id="rId12"/>
    <p:sldId id="506" r:id="rId13"/>
    <p:sldId id="496" r:id="rId14"/>
    <p:sldId id="261" r:id="rId15"/>
    <p:sldId id="509" r:id="rId16"/>
    <p:sldId id="510" r:id="rId17"/>
    <p:sldId id="511" r:id="rId18"/>
    <p:sldId id="497" r:id="rId19"/>
    <p:sldId id="501" r:id="rId20"/>
    <p:sldId id="502" r:id="rId21"/>
    <p:sldId id="524" r:id="rId22"/>
    <p:sldId id="532" r:id="rId23"/>
    <p:sldId id="53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9F20937-19E8-466D-9BB7-504F36BE4528}">
          <p14:sldIdLst>
            <p14:sldId id="256"/>
            <p14:sldId id="258"/>
            <p14:sldId id="514"/>
            <p14:sldId id="513"/>
            <p14:sldId id="489"/>
            <p14:sldId id="484"/>
            <p14:sldId id="505"/>
            <p14:sldId id="493"/>
            <p14:sldId id="508"/>
            <p14:sldId id="506"/>
            <p14:sldId id="496"/>
            <p14:sldId id="261"/>
            <p14:sldId id="509"/>
            <p14:sldId id="510"/>
            <p14:sldId id="511"/>
            <p14:sldId id="497"/>
            <p14:sldId id="501"/>
            <p14:sldId id="502"/>
            <p14:sldId id="524"/>
            <p14:sldId id="532"/>
            <p14:sldId id="53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02326"/>
    <a:srgbClr val="CC18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3F28EE4-B1E6-40C7-BE23-3DACE2BAB765}" v="3" dt="2025-10-01T21:17:52.17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3" autoAdjust="0"/>
    <p:restoredTop sz="87860" autoAdjust="0"/>
  </p:normalViewPr>
  <p:slideViewPr>
    <p:cSldViewPr snapToGrid="0">
      <p:cViewPr varScale="1">
        <p:scale>
          <a:sx n="108" d="100"/>
          <a:sy n="108" d="100"/>
        </p:scale>
        <p:origin x="108" y="79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31" Type="http://schemas.microsoft.com/office/2015/10/relationships/revisionInfo" Target="revisionInfo.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aron Eggman" userId="f21489ec02b9c6e5" providerId="LiveId" clId="{E4FF9EE2-3E1C-4D9F-9E3F-410EF2E16D9A}"/>
    <pc:docChg chg="undo custSel addSld delSld modSld modSection">
      <pc:chgData name="Aaron Eggman" userId="f21489ec02b9c6e5" providerId="LiveId" clId="{E4FF9EE2-3E1C-4D9F-9E3F-410EF2E16D9A}" dt="2025-06-14T04:49:49.004" v="764" actId="47"/>
      <pc:docMkLst>
        <pc:docMk/>
      </pc:docMkLst>
      <pc:sldChg chg="addSp delSp modSp add del mod">
        <pc:chgData name="Aaron Eggman" userId="f21489ec02b9c6e5" providerId="LiveId" clId="{E4FF9EE2-3E1C-4D9F-9E3F-410EF2E16D9A}" dt="2025-06-14T04:28:21.560" v="735" actId="478"/>
        <pc:sldMkLst>
          <pc:docMk/>
          <pc:sldMk cId="2057882179" sldId="261"/>
        </pc:sldMkLst>
      </pc:sldChg>
      <pc:sldChg chg="addSp delSp modSp del mod setClrOvrMap">
        <pc:chgData name="Aaron Eggman" userId="f21489ec02b9c6e5" providerId="LiveId" clId="{E4FF9EE2-3E1C-4D9F-9E3F-410EF2E16D9A}" dt="2025-06-14T04:49:49.004" v="764" actId="47"/>
        <pc:sldMkLst>
          <pc:docMk/>
          <pc:sldMk cId="2374874030" sldId="263"/>
        </pc:sldMkLst>
      </pc:sldChg>
      <pc:sldChg chg="modSp del mod">
        <pc:chgData name="Aaron Eggman" userId="f21489ec02b9c6e5" providerId="LiveId" clId="{E4FF9EE2-3E1C-4D9F-9E3F-410EF2E16D9A}" dt="2025-06-10T03:35:50.844" v="4" actId="47"/>
        <pc:sldMkLst>
          <pc:docMk/>
          <pc:sldMk cId="1433456178" sldId="295"/>
        </pc:sldMkLst>
      </pc:sldChg>
      <pc:sldChg chg="del">
        <pc:chgData name="Aaron Eggman" userId="f21489ec02b9c6e5" providerId="LiveId" clId="{E4FF9EE2-3E1C-4D9F-9E3F-410EF2E16D9A}" dt="2025-06-03T18:24:32.715" v="1" actId="47"/>
        <pc:sldMkLst>
          <pc:docMk/>
          <pc:sldMk cId="922473408" sldId="321"/>
        </pc:sldMkLst>
      </pc:sldChg>
      <pc:sldChg chg="addSp delSp modSp add mod setBg">
        <pc:chgData name="Aaron Eggman" userId="f21489ec02b9c6e5" providerId="LiveId" clId="{E4FF9EE2-3E1C-4D9F-9E3F-410EF2E16D9A}" dt="2025-06-13T03:52:16.461" v="734" actId="478"/>
        <pc:sldMkLst>
          <pc:docMk/>
          <pc:sldMk cId="952179626" sldId="497"/>
        </pc:sldMkLst>
      </pc:sldChg>
      <pc:sldChg chg="addSp modSp add mod setBg">
        <pc:chgData name="Aaron Eggman" userId="f21489ec02b9c6e5" providerId="LiveId" clId="{E4FF9EE2-3E1C-4D9F-9E3F-410EF2E16D9A}" dt="2025-06-10T03:57:05.122" v="636" actId="26606"/>
        <pc:sldMkLst>
          <pc:docMk/>
          <pc:sldMk cId="555387375" sldId="501"/>
        </pc:sldMkLst>
      </pc:sldChg>
      <pc:sldChg chg="addSp modSp add mod setBg">
        <pc:chgData name="Aaron Eggman" userId="f21489ec02b9c6e5" providerId="LiveId" clId="{E4FF9EE2-3E1C-4D9F-9E3F-410EF2E16D9A}" dt="2025-06-10T03:57:07.816" v="637" actId="26606"/>
        <pc:sldMkLst>
          <pc:docMk/>
          <pc:sldMk cId="1843668865" sldId="502"/>
        </pc:sldMkLst>
      </pc:sldChg>
      <pc:sldChg chg="del">
        <pc:chgData name="Aaron Eggman" userId="f21489ec02b9c6e5" providerId="LiveId" clId="{E4FF9EE2-3E1C-4D9F-9E3F-410EF2E16D9A}" dt="2025-06-10T03:40:00.590" v="293" actId="47"/>
        <pc:sldMkLst>
          <pc:docMk/>
          <pc:sldMk cId="1422406795" sldId="507"/>
        </pc:sldMkLst>
      </pc:sldChg>
      <pc:sldChg chg="addSp delSp modSp mod setClrOvrMap">
        <pc:chgData name="Aaron Eggman" userId="f21489ec02b9c6e5" providerId="LiveId" clId="{E4FF9EE2-3E1C-4D9F-9E3F-410EF2E16D9A}" dt="2025-06-10T03:50:25.520" v="319" actId="404"/>
        <pc:sldMkLst>
          <pc:docMk/>
          <pc:sldMk cId="1149228098" sldId="510"/>
        </pc:sldMkLst>
      </pc:sldChg>
      <pc:sldChg chg="addSp delSp modSp mod setClrOvrMap">
        <pc:chgData name="Aaron Eggman" userId="f21489ec02b9c6e5" providerId="LiveId" clId="{E4FF9EE2-3E1C-4D9F-9E3F-410EF2E16D9A}" dt="2025-06-13T03:46:34.358" v="700" actId="478"/>
        <pc:sldMkLst>
          <pc:docMk/>
          <pc:sldMk cId="2775760683" sldId="511"/>
        </pc:sldMkLst>
      </pc:sldChg>
      <pc:sldChg chg="modSp del mod">
        <pc:chgData name="Aaron Eggman" userId="f21489ec02b9c6e5" providerId="LiveId" clId="{E4FF9EE2-3E1C-4D9F-9E3F-410EF2E16D9A}" dt="2025-06-13T03:46:14.564" v="698" actId="47"/>
        <pc:sldMkLst>
          <pc:docMk/>
          <pc:sldMk cId="4043841659" sldId="512"/>
        </pc:sldMkLst>
      </pc:sldChg>
      <pc:sldChg chg="addSp delSp modSp mod delDesignElem chgLayout">
        <pc:chgData name="Aaron Eggman" userId="f21489ec02b9c6e5" providerId="LiveId" clId="{E4FF9EE2-3E1C-4D9F-9E3F-410EF2E16D9A}" dt="2025-06-14T04:32:02.460" v="759" actId="21"/>
        <pc:sldMkLst>
          <pc:docMk/>
          <pc:sldMk cId="3359570323" sldId="513"/>
        </pc:sldMkLst>
      </pc:sldChg>
      <pc:sldChg chg="addSp delSp modSp mod">
        <pc:chgData name="Aaron Eggman" userId="f21489ec02b9c6e5" providerId="LiveId" clId="{E4FF9EE2-3E1C-4D9F-9E3F-410EF2E16D9A}" dt="2025-06-14T04:35:56.926" v="762" actId="16037"/>
        <pc:sldMkLst>
          <pc:docMk/>
          <pc:sldMk cId="2627764895" sldId="514"/>
        </pc:sldMkLst>
      </pc:sldChg>
      <pc:sldChg chg="del">
        <pc:chgData name="Aaron Eggman" userId="f21489ec02b9c6e5" providerId="LiveId" clId="{E4FF9EE2-3E1C-4D9F-9E3F-410EF2E16D9A}" dt="2025-06-10T03:40:06.962" v="294" actId="47"/>
        <pc:sldMkLst>
          <pc:docMk/>
          <pc:sldMk cId="2633480234" sldId="522"/>
        </pc:sldMkLst>
      </pc:sldChg>
      <pc:sldChg chg="addSp delSp new mod">
        <pc:chgData name="Aaron Eggman" userId="f21489ec02b9c6e5" providerId="LiveId" clId="{E4FF9EE2-3E1C-4D9F-9E3F-410EF2E16D9A}" dt="2025-06-10T16:48:20.906" v="639" actId="22"/>
        <pc:sldMkLst>
          <pc:docMk/>
          <pc:sldMk cId="4232831763" sldId="523"/>
        </pc:sldMkLst>
      </pc:sldChg>
      <pc:sldChg chg="addSp delSp modSp new mod setBg">
        <pc:chgData name="Aaron Eggman" userId="f21489ec02b9c6e5" providerId="LiveId" clId="{E4FF9EE2-3E1C-4D9F-9E3F-410EF2E16D9A}" dt="2025-06-14T04:29:09.788" v="746"/>
        <pc:sldMkLst>
          <pc:docMk/>
          <pc:sldMk cId="1271598494" sldId="524"/>
        </pc:sldMkLst>
      </pc:sldChg>
      <pc:sldChg chg="new del">
        <pc:chgData name="Aaron Eggman" userId="f21489ec02b9c6e5" providerId="LiveId" clId="{E4FF9EE2-3E1C-4D9F-9E3F-410EF2E16D9A}" dt="2025-06-10T03:51:20.842" v="321" actId="47"/>
        <pc:sldMkLst>
          <pc:docMk/>
          <pc:sldMk cId="2715828423" sldId="524"/>
        </pc:sldMkLst>
      </pc:sldChg>
      <pc:sldChg chg="addSp delSp add del mod setBg delDesignElem">
        <pc:chgData name="Aaron Eggman" userId="f21489ec02b9c6e5" providerId="LiveId" clId="{E4FF9EE2-3E1C-4D9F-9E3F-410EF2E16D9A}" dt="2025-06-13T03:47:42.992" v="704" actId="47"/>
        <pc:sldMkLst>
          <pc:docMk/>
          <pc:sldMk cId="3682104778" sldId="525"/>
        </pc:sldMkLst>
      </pc:sldChg>
      <pc:sldChg chg="delSp modSp add del mod">
        <pc:chgData name="Aaron Eggman" userId="f21489ec02b9c6e5" providerId="LiveId" clId="{E4FF9EE2-3E1C-4D9F-9E3F-410EF2E16D9A}" dt="2025-06-14T04:28:27.907" v="736" actId="478"/>
        <pc:sldMkLst>
          <pc:docMk/>
          <pc:sldMk cId="463303346" sldId="532"/>
        </pc:sldMkLst>
      </pc:sldChg>
      <pc:sldChg chg="add">
        <pc:chgData name="Aaron Eggman" userId="f21489ec02b9c6e5" providerId="LiveId" clId="{E4FF9EE2-3E1C-4D9F-9E3F-410EF2E16D9A}" dt="2025-06-14T04:49:46.134" v="763"/>
        <pc:sldMkLst>
          <pc:docMk/>
          <pc:sldMk cId="3868618307" sldId="533"/>
        </pc:sldMkLst>
      </pc:sldChg>
    </pc:docChg>
  </pc:docChgLst>
  <pc:docChgLst>
    <pc:chgData name="Aaron Eggman" userId="f21489ec02b9c6e5" providerId="LiveId" clId="{9392146A-8BF2-4637-BBEB-068F717CC4E4}"/>
    <pc:docChg chg="addSld delSld modSld modSection">
      <pc:chgData name="Aaron Eggman" userId="f21489ec02b9c6e5" providerId="LiveId" clId="{9392146A-8BF2-4637-BBEB-068F717CC4E4}" dt="2025-10-01T21:17:55.176" v="3" actId="47"/>
      <pc:docMkLst>
        <pc:docMk/>
      </pc:docMkLst>
      <pc:sldChg chg="add del setBg">
        <pc:chgData name="Aaron Eggman" userId="f21489ec02b9c6e5" providerId="LiveId" clId="{9392146A-8BF2-4637-BBEB-068F717CC4E4}" dt="2025-10-01T21:17:52.167" v="2"/>
        <pc:sldMkLst>
          <pc:docMk/>
          <pc:sldMk cId="0" sldId="256"/>
        </pc:sldMkLst>
      </pc:sldChg>
      <pc:sldChg chg="add del setBg">
        <pc:chgData name="Aaron Eggman" userId="f21489ec02b9c6e5" providerId="LiveId" clId="{9392146A-8BF2-4637-BBEB-068F717CC4E4}" dt="2025-10-01T21:17:52.167" v="2"/>
        <pc:sldMkLst>
          <pc:docMk/>
          <pc:sldMk cId="0" sldId="258"/>
        </pc:sldMkLst>
      </pc:sldChg>
      <pc:sldChg chg="del">
        <pc:chgData name="Aaron Eggman" userId="f21489ec02b9c6e5" providerId="LiveId" clId="{9392146A-8BF2-4637-BBEB-068F717CC4E4}" dt="2025-10-01T21:17:55.176" v="3" actId="47"/>
        <pc:sldMkLst>
          <pc:docMk/>
          <pc:sldMk cId="4232831763" sldId="523"/>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F0D3B12-9E26-4FB8-BD75-B4FC58B55210}" type="doc">
      <dgm:prSet loTypeId="urn:microsoft.com/office/officeart/2005/8/layout/vProcess5" loCatId="process" qsTypeId="urn:microsoft.com/office/officeart/2005/8/quickstyle/simple1" qsCatId="simple" csTypeId="urn:microsoft.com/office/officeart/2005/8/colors/colorful1" csCatId="colorful" phldr="1"/>
      <dgm:spPr/>
      <dgm:t>
        <a:bodyPr/>
        <a:lstStyle/>
        <a:p>
          <a:endParaRPr lang="en-US"/>
        </a:p>
      </dgm:t>
    </dgm:pt>
    <dgm:pt modelId="{2D4067B1-A5F5-4955-90D3-F3777598B09F}">
      <dgm:prSet/>
      <dgm:spPr/>
      <dgm:t>
        <a:bodyPr/>
        <a:lstStyle/>
        <a:p>
          <a:pPr>
            <a:defRPr cap="all"/>
          </a:pPr>
          <a:r>
            <a:rPr lang="en-US" b="1">
              <a:latin typeface="Calibri" panose="020F0502020204030204" pitchFamily="34" charset="0"/>
              <a:ea typeface="Calibri" panose="020F0502020204030204" pitchFamily="34" charset="0"/>
              <a:cs typeface="Calibri" panose="020F0502020204030204" pitchFamily="34" charset="0"/>
            </a:rPr>
            <a:t>When something negative happens in our life, we feel a lot of emotions.</a:t>
          </a:r>
          <a:endParaRPr lang="en-US">
            <a:latin typeface="Calibri" panose="020F0502020204030204" pitchFamily="34" charset="0"/>
            <a:ea typeface="Calibri" panose="020F0502020204030204" pitchFamily="34" charset="0"/>
            <a:cs typeface="Calibri" panose="020F0502020204030204" pitchFamily="34" charset="0"/>
          </a:endParaRPr>
        </a:p>
      </dgm:t>
    </dgm:pt>
    <dgm:pt modelId="{6C6BF06C-E67B-4B4B-8132-D33FB0B1EC32}" type="parTrans" cxnId="{23275084-5673-45E8-A8B8-F51B16114B5B}">
      <dgm:prSet/>
      <dgm:spPr/>
      <dgm:t>
        <a:bodyPr/>
        <a:lstStyle/>
        <a:p>
          <a:endParaRPr lang="en-US"/>
        </a:p>
      </dgm:t>
    </dgm:pt>
    <dgm:pt modelId="{67CF7DC1-3B77-4FD8-B554-D56F9660F0EC}" type="sibTrans" cxnId="{23275084-5673-45E8-A8B8-F51B16114B5B}">
      <dgm:prSet/>
      <dgm:spPr/>
      <dgm:t>
        <a:bodyPr/>
        <a:lstStyle/>
        <a:p>
          <a:endParaRPr lang="en-US"/>
        </a:p>
      </dgm:t>
    </dgm:pt>
    <dgm:pt modelId="{525655B7-94ED-4BB9-BB59-C96AFEA67F08}">
      <dgm:prSet/>
      <dgm:spPr/>
      <dgm:t>
        <a:bodyPr/>
        <a:lstStyle/>
        <a:p>
          <a:pPr>
            <a:defRPr cap="all"/>
          </a:pPr>
          <a:r>
            <a:rPr lang="en-US" b="1">
              <a:latin typeface="Calibri" panose="020F0502020204030204" pitchFamily="34" charset="0"/>
              <a:ea typeface="Calibri" panose="020F0502020204030204" pitchFamily="34" charset="0"/>
              <a:cs typeface="Calibri" panose="020F0502020204030204" pitchFamily="34" charset="0"/>
            </a:rPr>
            <a:t>If we are unable to feel and deal in relationship with those intense emotions, those emotion get stuck in our emotional brain ready to be “triggered.”</a:t>
          </a:r>
          <a:endParaRPr lang="en-US">
            <a:latin typeface="Calibri" panose="020F0502020204030204" pitchFamily="34" charset="0"/>
            <a:ea typeface="Calibri" panose="020F0502020204030204" pitchFamily="34" charset="0"/>
            <a:cs typeface="Calibri" panose="020F0502020204030204" pitchFamily="34" charset="0"/>
          </a:endParaRPr>
        </a:p>
      </dgm:t>
    </dgm:pt>
    <dgm:pt modelId="{564CC004-8BB4-485D-8C3B-8C4300313CA3}" type="parTrans" cxnId="{EC452B24-DEA8-4792-B0DE-7DA8C99B7190}">
      <dgm:prSet/>
      <dgm:spPr/>
      <dgm:t>
        <a:bodyPr/>
        <a:lstStyle/>
        <a:p>
          <a:endParaRPr lang="en-US"/>
        </a:p>
      </dgm:t>
    </dgm:pt>
    <dgm:pt modelId="{FBB15AB5-C8D0-4E21-A3F5-D8E877CDBC9D}" type="sibTrans" cxnId="{EC452B24-DEA8-4792-B0DE-7DA8C99B7190}">
      <dgm:prSet/>
      <dgm:spPr/>
      <dgm:t>
        <a:bodyPr/>
        <a:lstStyle/>
        <a:p>
          <a:endParaRPr lang="en-US"/>
        </a:p>
      </dgm:t>
    </dgm:pt>
    <dgm:pt modelId="{4676E205-4639-4227-B15D-321973021D89}">
      <dgm:prSet/>
      <dgm:spPr/>
      <dgm:t>
        <a:bodyPr/>
        <a:lstStyle/>
        <a:p>
          <a:pPr>
            <a:defRPr cap="all"/>
          </a:pPr>
          <a:r>
            <a:rPr lang="en-US" b="1">
              <a:latin typeface="Calibri" panose="020F0502020204030204" pitchFamily="34" charset="0"/>
              <a:ea typeface="Calibri" panose="020F0502020204030204" pitchFamily="34" charset="0"/>
              <a:cs typeface="Calibri" panose="020F0502020204030204" pitchFamily="34" charset="0"/>
            </a:rPr>
            <a:t>When our present experience reminds our brain of the past, those overwhelming emotions linked in the past will then “flood” our present</a:t>
          </a:r>
          <a:endParaRPr lang="en-US">
            <a:latin typeface="Calibri" panose="020F0502020204030204" pitchFamily="34" charset="0"/>
            <a:ea typeface="Calibri" panose="020F0502020204030204" pitchFamily="34" charset="0"/>
            <a:cs typeface="Calibri" panose="020F0502020204030204" pitchFamily="34" charset="0"/>
          </a:endParaRPr>
        </a:p>
      </dgm:t>
    </dgm:pt>
    <dgm:pt modelId="{AE3A0937-9675-4590-93AB-AAE6F1A72274}" type="parTrans" cxnId="{45166EFA-3AC1-4B15-A223-4B9407AC6D9F}">
      <dgm:prSet/>
      <dgm:spPr/>
      <dgm:t>
        <a:bodyPr/>
        <a:lstStyle/>
        <a:p>
          <a:endParaRPr lang="en-US"/>
        </a:p>
      </dgm:t>
    </dgm:pt>
    <dgm:pt modelId="{75D78695-7113-4BB4-936A-2693BF51A5F3}" type="sibTrans" cxnId="{45166EFA-3AC1-4B15-A223-4B9407AC6D9F}">
      <dgm:prSet/>
      <dgm:spPr/>
      <dgm:t>
        <a:bodyPr/>
        <a:lstStyle/>
        <a:p>
          <a:endParaRPr lang="en-US"/>
        </a:p>
      </dgm:t>
    </dgm:pt>
    <dgm:pt modelId="{139A8963-28FA-4D41-B90B-1ACCED2F727B}" type="pres">
      <dgm:prSet presAssocID="{FF0D3B12-9E26-4FB8-BD75-B4FC58B55210}" presName="outerComposite" presStyleCnt="0">
        <dgm:presLayoutVars>
          <dgm:chMax val="5"/>
          <dgm:dir/>
          <dgm:resizeHandles val="exact"/>
        </dgm:presLayoutVars>
      </dgm:prSet>
      <dgm:spPr/>
    </dgm:pt>
    <dgm:pt modelId="{4D5BC887-399C-493C-9FBA-F8B6FFDBAD51}" type="pres">
      <dgm:prSet presAssocID="{FF0D3B12-9E26-4FB8-BD75-B4FC58B55210}" presName="dummyMaxCanvas" presStyleCnt="0">
        <dgm:presLayoutVars/>
      </dgm:prSet>
      <dgm:spPr/>
    </dgm:pt>
    <dgm:pt modelId="{D5780AB5-F21A-42E8-8008-782C15BBD0E4}" type="pres">
      <dgm:prSet presAssocID="{FF0D3B12-9E26-4FB8-BD75-B4FC58B55210}" presName="ThreeNodes_1" presStyleLbl="node1" presStyleIdx="0" presStyleCnt="3">
        <dgm:presLayoutVars>
          <dgm:bulletEnabled val="1"/>
        </dgm:presLayoutVars>
      </dgm:prSet>
      <dgm:spPr/>
    </dgm:pt>
    <dgm:pt modelId="{2EFE8157-11AF-47DD-BE9A-B550B043034C}" type="pres">
      <dgm:prSet presAssocID="{FF0D3B12-9E26-4FB8-BD75-B4FC58B55210}" presName="ThreeNodes_2" presStyleLbl="node1" presStyleIdx="1" presStyleCnt="3">
        <dgm:presLayoutVars>
          <dgm:bulletEnabled val="1"/>
        </dgm:presLayoutVars>
      </dgm:prSet>
      <dgm:spPr/>
    </dgm:pt>
    <dgm:pt modelId="{44191B7A-4C22-456F-80D3-A6269E1F5FFC}" type="pres">
      <dgm:prSet presAssocID="{FF0D3B12-9E26-4FB8-BD75-B4FC58B55210}" presName="ThreeNodes_3" presStyleLbl="node1" presStyleIdx="2" presStyleCnt="3">
        <dgm:presLayoutVars>
          <dgm:bulletEnabled val="1"/>
        </dgm:presLayoutVars>
      </dgm:prSet>
      <dgm:spPr/>
    </dgm:pt>
    <dgm:pt modelId="{63E49792-C6F5-46D2-9EAE-4B0F287A2991}" type="pres">
      <dgm:prSet presAssocID="{FF0D3B12-9E26-4FB8-BD75-B4FC58B55210}" presName="ThreeConn_1-2" presStyleLbl="fgAccFollowNode1" presStyleIdx="0" presStyleCnt="2">
        <dgm:presLayoutVars>
          <dgm:bulletEnabled val="1"/>
        </dgm:presLayoutVars>
      </dgm:prSet>
      <dgm:spPr/>
    </dgm:pt>
    <dgm:pt modelId="{FE8D49F1-FFBA-4F1B-B1A6-3D67AA562A3D}" type="pres">
      <dgm:prSet presAssocID="{FF0D3B12-9E26-4FB8-BD75-B4FC58B55210}" presName="ThreeConn_2-3" presStyleLbl="fgAccFollowNode1" presStyleIdx="1" presStyleCnt="2">
        <dgm:presLayoutVars>
          <dgm:bulletEnabled val="1"/>
        </dgm:presLayoutVars>
      </dgm:prSet>
      <dgm:spPr/>
    </dgm:pt>
    <dgm:pt modelId="{08F2EB0C-EC86-4E13-BE3D-DF030D08BEED}" type="pres">
      <dgm:prSet presAssocID="{FF0D3B12-9E26-4FB8-BD75-B4FC58B55210}" presName="ThreeNodes_1_text" presStyleLbl="node1" presStyleIdx="2" presStyleCnt="3">
        <dgm:presLayoutVars>
          <dgm:bulletEnabled val="1"/>
        </dgm:presLayoutVars>
      </dgm:prSet>
      <dgm:spPr/>
    </dgm:pt>
    <dgm:pt modelId="{5166DE9E-325F-4258-8B9A-BB9EAB3663F7}" type="pres">
      <dgm:prSet presAssocID="{FF0D3B12-9E26-4FB8-BD75-B4FC58B55210}" presName="ThreeNodes_2_text" presStyleLbl="node1" presStyleIdx="2" presStyleCnt="3">
        <dgm:presLayoutVars>
          <dgm:bulletEnabled val="1"/>
        </dgm:presLayoutVars>
      </dgm:prSet>
      <dgm:spPr/>
    </dgm:pt>
    <dgm:pt modelId="{026D57DF-2E14-49BF-B2E5-B6EF42043006}" type="pres">
      <dgm:prSet presAssocID="{FF0D3B12-9E26-4FB8-BD75-B4FC58B55210}" presName="ThreeNodes_3_text" presStyleLbl="node1" presStyleIdx="2" presStyleCnt="3">
        <dgm:presLayoutVars>
          <dgm:bulletEnabled val="1"/>
        </dgm:presLayoutVars>
      </dgm:prSet>
      <dgm:spPr/>
    </dgm:pt>
  </dgm:ptLst>
  <dgm:cxnLst>
    <dgm:cxn modelId="{E3E10823-0B02-483C-B336-DC4D1274FD94}" type="presOf" srcId="{FF0D3B12-9E26-4FB8-BD75-B4FC58B55210}" destId="{139A8963-28FA-4D41-B90B-1ACCED2F727B}" srcOrd="0" destOrd="0" presId="urn:microsoft.com/office/officeart/2005/8/layout/vProcess5"/>
    <dgm:cxn modelId="{EC452B24-DEA8-4792-B0DE-7DA8C99B7190}" srcId="{FF0D3B12-9E26-4FB8-BD75-B4FC58B55210}" destId="{525655B7-94ED-4BB9-BB59-C96AFEA67F08}" srcOrd="1" destOrd="0" parTransId="{564CC004-8BB4-485D-8C3B-8C4300313CA3}" sibTransId="{FBB15AB5-C8D0-4E21-A3F5-D8E877CDBC9D}"/>
    <dgm:cxn modelId="{DE097229-7279-467E-8F76-FD78400EA5F5}" type="presOf" srcId="{4676E205-4639-4227-B15D-321973021D89}" destId="{44191B7A-4C22-456F-80D3-A6269E1F5FFC}" srcOrd="0" destOrd="0" presId="urn:microsoft.com/office/officeart/2005/8/layout/vProcess5"/>
    <dgm:cxn modelId="{4A275057-0DD6-49D2-8FB6-7E9FF838F4F7}" type="presOf" srcId="{525655B7-94ED-4BB9-BB59-C96AFEA67F08}" destId="{5166DE9E-325F-4258-8B9A-BB9EAB3663F7}" srcOrd="1" destOrd="0" presId="urn:microsoft.com/office/officeart/2005/8/layout/vProcess5"/>
    <dgm:cxn modelId="{B066837E-0078-4791-8193-F27793037686}" type="presOf" srcId="{4676E205-4639-4227-B15D-321973021D89}" destId="{026D57DF-2E14-49BF-B2E5-B6EF42043006}" srcOrd="1" destOrd="0" presId="urn:microsoft.com/office/officeart/2005/8/layout/vProcess5"/>
    <dgm:cxn modelId="{23275084-5673-45E8-A8B8-F51B16114B5B}" srcId="{FF0D3B12-9E26-4FB8-BD75-B4FC58B55210}" destId="{2D4067B1-A5F5-4955-90D3-F3777598B09F}" srcOrd="0" destOrd="0" parTransId="{6C6BF06C-E67B-4B4B-8132-D33FB0B1EC32}" sibTransId="{67CF7DC1-3B77-4FD8-B554-D56F9660F0EC}"/>
    <dgm:cxn modelId="{71A1908A-9995-4C62-A855-A839D901391B}" type="presOf" srcId="{2D4067B1-A5F5-4955-90D3-F3777598B09F}" destId="{D5780AB5-F21A-42E8-8008-782C15BBD0E4}" srcOrd="0" destOrd="0" presId="urn:microsoft.com/office/officeart/2005/8/layout/vProcess5"/>
    <dgm:cxn modelId="{0A534892-4F9E-413E-BA73-2E0EB5FD8206}" type="presOf" srcId="{2D4067B1-A5F5-4955-90D3-F3777598B09F}" destId="{08F2EB0C-EC86-4E13-BE3D-DF030D08BEED}" srcOrd="1" destOrd="0" presId="urn:microsoft.com/office/officeart/2005/8/layout/vProcess5"/>
    <dgm:cxn modelId="{38451C9A-2EC1-4231-8730-1407D55708D7}" type="presOf" srcId="{FBB15AB5-C8D0-4E21-A3F5-D8E877CDBC9D}" destId="{FE8D49F1-FFBA-4F1B-B1A6-3D67AA562A3D}" srcOrd="0" destOrd="0" presId="urn:microsoft.com/office/officeart/2005/8/layout/vProcess5"/>
    <dgm:cxn modelId="{AC6EBCCC-D42B-44AE-ACF3-44DA156B4C41}" type="presOf" srcId="{67CF7DC1-3B77-4FD8-B554-D56F9660F0EC}" destId="{63E49792-C6F5-46D2-9EAE-4B0F287A2991}" srcOrd="0" destOrd="0" presId="urn:microsoft.com/office/officeart/2005/8/layout/vProcess5"/>
    <dgm:cxn modelId="{B64203E0-A1B8-451B-92B9-C88A57385C5D}" type="presOf" srcId="{525655B7-94ED-4BB9-BB59-C96AFEA67F08}" destId="{2EFE8157-11AF-47DD-BE9A-B550B043034C}" srcOrd="0" destOrd="0" presId="urn:microsoft.com/office/officeart/2005/8/layout/vProcess5"/>
    <dgm:cxn modelId="{45166EFA-3AC1-4B15-A223-4B9407AC6D9F}" srcId="{FF0D3B12-9E26-4FB8-BD75-B4FC58B55210}" destId="{4676E205-4639-4227-B15D-321973021D89}" srcOrd="2" destOrd="0" parTransId="{AE3A0937-9675-4590-93AB-AAE6F1A72274}" sibTransId="{75D78695-7113-4BB4-936A-2693BF51A5F3}"/>
    <dgm:cxn modelId="{2740478A-062B-47AC-8DF0-D4869A7DA71D}" type="presParOf" srcId="{139A8963-28FA-4D41-B90B-1ACCED2F727B}" destId="{4D5BC887-399C-493C-9FBA-F8B6FFDBAD51}" srcOrd="0" destOrd="0" presId="urn:microsoft.com/office/officeart/2005/8/layout/vProcess5"/>
    <dgm:cxn modelId="{DB8667AE-792A-4B46-8F04-20A3202AD289}" type="presParOf" srcId="{139A8963-28FA-4D41-B90B-1ACCED2F727B}" destId="{D5780AB5-F21A-42E8-8008-782C15BBD0E4}" srcOrd="1" destOrd="0" presId="urn:microsoft.com/office/officeart/2005/8/layout/vProcess5"/>
    <dgm:cxn modelId="{406B05FB-AF12-4F1E-B06C-FD239E6F9082}" type="presParOf" srcId="{139A8963-28FA-4D41-B90B-1ACCED2F727B}" destId="{2EFE8157-11AF-47DD-BE9A-B550B043034C}" srcOrd="2" destOrd="0" presId="urn:microsoft.com/office/officeart/2005/8/layout/vProcess5"/>
    <dgm:cxn modelId="{BFFDA937-433A-40E3-B084-EF5054BCD6BB}" type="presParOf" srcId="{139A8963-28FA-4D41-B90B-1ACCED2F727B}" destId="{44191B7A-4C22-456F-80D3-A6269E1F5FFC}" srcOrd="3" destOrd="0" presId="urn:microsoft.com/office/officeart/2005/8/layout/vProcess5"/>
    <dgm:cxn modelId="{9ADCCD8B-E6BE-4D0C-8F36-6EA0B2D0684B}" type="presParOf" srcId="{139A8963-28FA-4D41-B90B-1ACCED2F727B}" destId="{63E49792-C6F5-46D2-9EAE-4B0F287A2991}" srcOrd="4" destOrd="0" presId="urn:microsoft.com/office/officeart/2005/8/layout/vProcess5"/>
    <dgm:cxn modelId="{2654E20A-A733-4D91-BFC6-938C10B53A68}" type="presParOf" srcId="{139A8963-28FA-4D41-B90B-1ACCED2F727B}" destId="{FE8D49F1-FFBA-4F1B-B1A6-3D67AA562A3D}" srcOrd="5" destOrd="0" presId="urn:microsoft.com/office/officeart/2005/8/layout/vProcess5"/>
    <dgm:cxn modelId="{31871C62-0539-48CE-99DC-0C8BE270E16F}" type="presParOf" srcId="{139A8963-28FA-4D41-B90B-1ACCED2F727B}" destId="{08F2EB0C-EC86-4E13-BE3D-DF030D08BEED}" srcOrd="6" destOrd="0" presId="urn:microsoft.com/office/officeart/2005/8/layout/vProcess5"/>
    <dgm:cxn modelId="{09E6E922-2C87-4A8C-93F0-46D33B529DEF}" type="presParOf" srcId="{139A8963-28FA-4D41-B90B-1ACCED2F727B}" destId="{5166DE9E-325F-4258-8B9A-BB9EAB3663F7}" srcOrd="7" destOrd="0" presId="urn:microsoft.com/office/officeart/2005/8/layout/vProcess5"/>
    <dgm:cxn modelId="{12B81700-7B99-4CB3-A918-81B54D279D28}" type="presParOf" srcId="{139A8963-28FA-4D41-B90B-1ACCED2F727B}" destId="{026D57DF-2E14-49BF-B2E5-B6EF42043006}"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8FA4619-8286-4DE6-BBC2-05C8068ACE15}"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B89E9CF0-CF97-449C-9D86-393868871AAB}">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#1 Why was a half-joy, half-sadness core memory created? </a:t>
          </a:r>
        </a:p>
      </dgm:t>
    </dgm:pt>
    <dgm:pt modelId="{11B0BA0F-973D-480B-850F-CC2446C095B0}" type="parTrans" cxnId="{0EDB35F7-ADE5-4B18-B845-4263B7FBF96F}">
      <dgm:prSet/>
      <dgm:spPr/>
      <dgm:t>
        <a:bodyPr/>
        <a:lstStyle/>
        <a:p>
          <a:endParaRPr lang="en-US"/>
        </a:p>
      </dgm:t>
    </dgm:pt>
    <dgm:pt modelId="{9CC7BADE-AEAF-4577-BBC0-159F78B42D0C}" type="sibTrans" cxnId="{0EDB35F7-ADE5-4B18-B845-4263B7FBF96F}">
      <dgm:prSet/>
      <dgm:spPr/>
      <dgm:t>
        <a:bodyPr/>
        <a:lstStyle/>
        <a:p>
          <a:endParaRPr lang="en-US"/>
        </a:p>
      </dgm:t>
    </dgm:pt>
    <dgm:pt modelId="{D9B70715-F5AC-49F6-BE7D-40F26B6C636C}">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#2 How does this correlate with Riley feeling and dealing with the move from Minnesota? </a:t>
          </a:r>
        </a:p>
      </dgm:t>
    </dgm:pt>
    <dgm:pt modelId="{A3105BDC-2436-4038-9648-3F59CF4C4ED3}" type="parTrans" cxnId="{3F21C73B-1FE1-48CD-B207-2A14907FEE90}">
      <dgm:prSet/>
      <dgm:spPr/>
      <dgm:t>
        <a:bodyPr/>
        <a:lstStyle/>
        <a:p>
          <a:endParaRPr lang="en-US"/>
        </a:p>
      </dgm:t>
    </dgm:pt>
    <dgm:pt modelId="{81227299-20E8-41A7-949C-5FF00903D9BA}" type="sibTrans" cxnId="{3F21C73B-1FE1-48CD-B207-2A14907FEE90}">
      <dgm:prSet/>
      <dgm:spPr/>
      <dgm:t>
        <a:bodyPr/>
        <a:lstStyle/>
        <a:p>
          <a:endParaRPr lang="en-US"/>
        </a:p>
      </dgm:t>
    </dgm:pt>
    <dgm:pt modelId="{F4BE8529-01FA-42C4-871D-CE5F98ECA783}">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#2 Why was it important for Riley to feel the sadness associated with leaving Minnesota?</a:t>
          </a:r>
        </a:p>
      </dgm:t>
    </dgm:pt>
    <dgm:pt modelId="{8F2E3781-4073-4034-9C18-3CACD94BA918}" type="parTrans" cxnId="{0547A9E5-DBD6-49BC-A6B1-EA52A710C7D0}">
      <dgm:prSet/>
      <dgm:spPr/>
      <dgm:t>
        <a:bodyPr/>
        <a:lstStyle/>
        <a:p>
          <a:endParaRPr lang="en-US"/>
        </a:p>
      </dgm:t>
    </dgm:pt>
    <dgm:pt modelId="{4ED0AD6C-23F7-406D-8C21-4F7213AFB119}" type="sibTrans" cxnId="{0547A9E5-DBD6-49BC-A6B1-EA52A710C7D0}">
      <dgm:prSet/>
      <dgm:spPr/>
      <dgm:t>
        <a:bodyPr/>
        <a:lstStyle/>
        <a:p>
          <a:endParaRPr lang="en-US"/>
        </a:p>
      </dgm:t>
    </dgm:pt>
    <dgm:pt modelId="{E5B8299A-AA04-4B8D-8CA9-F67A9FC9072A}">
      <dgm:prSet/>
      <dgm:spPr/>
      <dgm:t>
        <a:bodyPr/>
        <a:lstStyle/>
        <a:p>
          <a:r>
            <a:rPr lang="en-US" dirty="0">
              <a:latin typeface="Calibri" panose="020F0502020204030204" pitchFamily="34" charset="0"/>
              <a:ea typeface="Calibri" panose="020F0502020204030204" pitchFamily="34" charset="0"/>
              <a:cs typeface="Calibri" panose="020F0502020204030204" pitchFamily="34" charset="0"/>
            </a:rPr>
            <a:t>#3 How will Riley be different in the future when her memories associated with Minnesota are triggered?</a:t>
          </a:r>
        </a:p>
      </dgm:t>
    </dgm:pt>
    <dgm:pt modelId="{57969B97-A3BB-42D5-BB90-67BAD8466C3F}" type="parTrans" cxnId="{DE5E02CB-6635-42F8-8DB5-25B0301766F7}">
      <dgm:prSet/>
      <dgm:spPr/>
      <dgm:t>
        <a:bodyPr/>
        <a:lstStyle/>
        <a:p>
          <a:endParaRPr lang="en-US"/>
        </a:p>
      </dgm:t>
    </dgm:pt>
    <dgm:pt modelId="{9D50594C-FD5A-4176-986F-50C726C49CCB}" type="sibTrans" cxnId="{DE5E02CB-6635-42F8-8DB5-25B0301766F7}">
      <dgm:prSet/>
      <dgm:spPr/>
      <dgm:t>
        <a:bodyPr/>
        <a:lstStyle/>
        <a:p>
          <a:endParaRPr lang="en-US"/>
        </a:p>
      </dgm:t>
    </dgm:pt>
    <dgm:pt modelId="{2CEA6061-3A16-4FDE-A9C6-A7E31C7673AD}" type="pres">
      <dgm:prSet presAssocID="{A8FA4619-8286-4DE6-BBC2-05C8068ACE15}" presName="linear" presStyleCnt="0">
        <dgm:presLayoutVars>
          <dgm:animLvl val="lvl"/>
          <dgm:resizeHandles val="exact"/>
        </dgm:presLayoutVars>
      </dgm:prSet>
      <dgm:spPr/>
    </dgm:pt>
    <dgm:pt modelId="{9AD64199-B896-4B93-BD2B-105D50078931}" type="pres">
      <dgm:prSet presAssocID="{B89E9CF0-CF97-449C-9D86-393868871AAB}" presName="parentText" presStyleLbl="node1" presStyleIdx="0" presStyleCnt="4">
        <dgm:presLayoutVars>
          <dgm:chMax val="0"/>
          <dgm:bulletEnabled val="1"/>
        </dgm:presLayoutVars>
      </dgm:prSet>
      <dgm:spPr/>
    </dgm:pt>
    <dgm:pt modelId="{4681C059-239E-4A29-8D74-53A6A1C2ECDB}" type="pres">
      <dgm:prSet presAssocID="{9CC7BADE-AEAF-4577-BBC0-159F78B42D0C}" presName="spacer" presStyleCnt="0"/>
      <dgm:spPr/>
    </dgm:pt>
    <dgm:pt modelId="{61647D70-0C81-497C-BBE1-B16B8DBA2C0F}" type="pres">
      <dgm:prSet presAssocID="{D9B70715-F5AC-49F6-BE7D-40F26B6C636C}" presName="parentText" presStyleLbl="node1" presStyleIdx="1" presStyleCnt="4">
        <dgm:presLayoutVars>
          <dgm:chMax val="0"/>
          <dgm:bulletEnabled val="1"/>
        </dgm:presLayoutVars>
      </dgm:prSet>
      <dgm:spPr/>
    </dgm:pt>
    <dgm:pt modelId="{C5C63E7D-97F4-4429-99A1-720DB18DD62A}" type="pres">
      <dgm:prSet presAssocID="{81227299-20E8-41A7-949C-5FF00903D9BA}" presName="spacer" presStyleCnt="0"/>
      <dgm:spPr/>
    </dgm:pt>
    <dgm:pt modelId="{5ECAE311-D32B-49ED-AEE5-CD92CFA62DA4}" type="pres">
      <dgm:prSet presAssocID="{F4BE8529-01FA-42C4-871D-CE5F98ECA783}" presName="parentText" presStyleLbl="node1" presStyleIdx="2" presStyleCnt="4">
        <dgm:presLayoutVars>
          <dgm:chMax val="0"/>
          <dgm:bulletEnabled val="1"/>
        </dgm:presLayoutVars>
      </dgm:prSet>
      <dgm:spPr/>
    </dgm:pt>
    <dgm:pt modelId="{A2A7884B-6739-4C33-B895-079DBA0F47D0}" type="pres">
      <dgm:prSet presAssocID="{4ED0AD6C-23F7-406D-8C21-4F7213AFB119}" presName="spacer" presStyleCnt="0"/>
      <dgm:spPr/>
    </dgm:pt>
    <dgm:pt modelId="{1FE8D902-1741-49AF-BC98-219ADDFDFBF8}" type="pres">
      <dgm:prSet presAssocID="{E5B8299A-AA04-4B8D-8CA9-F67A9FC9072A}" presName="parentText" presStyleLbl="node1" presStyleIdx="3" presStyleCnt="4">
        <dgm:presLayoutVars>
          <dgm:chMax val="0"/>
          <dgm:bulletEnabled val="1"/>
        </dgm:presLayoutVars>
      </dgm:prSet>
      <dgm:spPr/>
    </dgm:pt>
  </dgm:ptLst>
  <dgm:cxnLst>
    <dgm:cxn modelId="{3F21C73B-1FE1-48CD-B207-2A14907FEE90}" srcId="{A8FA4619-8286-4DE6-BBC2-05C8068ACE15}" destId="{D9B70715-F5AC-49F6-BE7D-40F26B6C636C}" srcOrd="1" destOrd="0" parTransId="{A3105BDC-2436-4038-9648-3F59CF4C4ED3}" sibTransId="{81227299-20E8-41A7-949C-5FF00903D9BA}"/>
    <dgm:cxn modelId="{B05F5A6C-DA0B-40E0-9284-FAE9C5BEB5EF}" type="presOf" srcId="{F4BE8529-01FA-42C4-871D-CE5F98ECA783}" destId="{5ECAE311-D32B-49ED-AEE5-CD92CFA62DA4}" srcOrd="0" destOrd="0" presId="urn:microsoft.com/office/officeart/2005/8/layout/vList2"/>
    <dgm:cxn modelId="{CE32E97C-30EE-42D8-8B8D-415CE33B6658}" type="presOf" srcId="{B89E9CF0-CF97-449C-9D86-393868871AAB}" destId="{9AD64199-B896-4B93-BD2B-105D50078931}" srcOrd="0" destOrd="0" presId="urn:microsoft.com/office/officeart/2005/8/layout/vList2"/>
    <dgm:cxn modelId="{58F68298-D562-446C-94FF-DA5F089E1530}" type="presOf" srcId="{D9B70715-F5AC-49F6-BE7D-40F26B6C636C}" destId="{61647D70-0C81-497C-BBE1-B16B8DBA2C0F}" srcOrd="0" destOrd="0" presId="urn:microsoft.com/office/officeart/2005/8/layout/vList2"/>
    <dgm:cxn modelId="{02F93CA6-9500-487B-87D6-D3CD2EE511E1}" type="presOf" srcId="{E5B8299A-AA04-4B8D-8CA9-F67A9FC9072A}" destId="{1FE8D902-1741-49AF-BC98-219ADDFDFBF8}" srcOrd="0" destOrd="0" presId="urn:microsoft.com/office/officeart/2005/8/layout/vList2"/>
    <dgm:cxn modelId="{DE5E02CB-6635-42F8-8DB5-25B0301766F7}" srcId="{A8FA4619-8286-4DE6-BBC2-05C8068ACE15}" destId="{E5B8299A-AA04-4B8D-8CA9-F67A9FC9072A}" srcOrd="3" destOrd="0" parTransId="{57969B97-A3BB-42D5-BB90-67BAD8466C3F}" sibTransId="{9D50594C-FD5A-4176-986F-50C726C49CCB}"/>
    <dgm:cxn modelId="{858F30E3-0505-4B87-8C71-ED4A21559581}" type="presOf" srcId="{A8FA4619-8286-4DE6-BBC2-05C8068ACE15}" destId="{2CEA6061-3A16-4FDE-A9C6-A7E31C7673AD}" srcOrd="0" destOrd="0" presId="urn:microsoft.com/office/officeart/2005/8/layout/vList2"/>
    <dgm:cxn modelId="{0547A9E5-DBD6-49BC-A6B1-EA52A710C7D0}" srcId="{A8FA4619-8286-4DE6-BBC2-05C8068ACE15}" destId="{F4BE8529-01FA-42C4-871D-CE5F98ECA783}" srcOrd="2" destOrd="0" parTransId="{8F2E3781-4073-4034-9C18-3CACD94BA918}" sibTransId="{4ED0AD6C-23F7-406D-8C21-4F7213AFB119}"/>
    <dgm:cxn modelId="{0EDB35F7-ADE5-4B18-B845-4263B7FBF96F}" srcId="{A8FA4619-8286-4DE6-BBC2-05C8068ACE15}" destId="{B89E9CF0-CF97-449C-9D86-393868871AAB}" srcOrd="0" destOrd="0" parTransId="{11B0BA0F-973D-480B-850F-CC2446C095B0}" sibTransId="{9CC7BADE-AEAF-4577-BBC0-159F78B42D0C}"/>
    <dgm:cxn modelId="{CBAAA1AA-AD02-4623-8437-B7D93476CA1F}" type="presParOf" srcId="{2CEA6061-3A16-4FDE-A9C6-A7E31C7673AD}" destId="{9AD64199-B896-4B93-BD2B-105D50078931}" srcOrd="0" destOrd="0" presId="urn:microsoft.com/office/officeart/2005/8/layout/vList2"/>
    <dgm:cxn modelId="{EF329D57-F0AE-4CBA-B030-28B63CDD6E06}" type="presParOf" srcId="{2CEA6061-3A16-4FDE-A9C6-A7E31C7673AD}" destId="{4681C059-239E-4A29-8D74-53A6A1C2ECDB}" srcOrd="1" destOrd="0" presId="urn:microsoft.com/office/officeart/2005/8/layout/vList2"/>
    <dgm:cxn modelId="{BE8BDE5C-BBCB-4D22-9B10-F0F42DCCC732}" type="presParOf" srcId="{2CEA6061-3A16-4FDE-A9C6-A7E31C7673AD}" destId="{61647D70-0C81-497C-BBE1-B16B8DBA2C0F}" srcOrd="2" destOrd="0" presId="urn:microsoft.com/office/officeart/2005/8/layout/vList2"/>
    <dgm:cxn modelId="{76059AE1-CED2-442C-BD52-AC7D9DB4251B}" type="presParOf" srcId="{2CEA6061-3A16-4FDE-A9C6-A7E31C7673AD}" destId="{C5C63E7D-97F4-4429-99A1-720DB18DD62A}" srcOrd="3" destOrd="0" presId="urn:microsoft.com/office/officeart/2005/8/layout/vList2"/>
    <dgm:cxn modelId="{D9E42A8A-83E0-491C-80F9-35A34D756A3E}" type="presParOf" srcId="{2CEA6061-3A16-4FDE-A9C6-A7E31C7673AD}" destId="{5ECAE311-D32B-49ED-AEE5-CD92CFA62DA4}" srcOrd="4" destOrd="0" presId="urn:microsoft.com/office/officeart/2005/8/layout/vList2"/>
    <dgm:cxn modelId="{BE3E5B76-D3D1-464E-ADD9-B19A8DB2769A}" type="presParOf" srcId="{2CEA6061-3A16-4FDE-A9C6-A7E31C7673AD}" destId="{A2A7884B-6739-4C33-B895-079DBA0F47D0}" srcOrd="5" destOrd="0" presId="urn:microsoft.com/office/officeart/2005/8/layout/vList2"/>
    <dgm:cxn modelId="{614F64F5-EC51-468C-ADBF-70AECFA30AAB}" type="presParOf" srcId="{2CEA6061-3A16-4FDE-A9C6-A7E31C7673AD}" destId="{1FE8D902-1741-49AF-BC98-219ADDFDFBF8}"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5780AB5-F21A-42E8-8008-782C15BBD0E4}">
      <dsp:nvSpPr>
        <dsp:cNvPr id="0" name=""/>
        <dsp:cNvSpPr/>
      </dsp:nvSpPr>
      <dsp:spPr>
        <a:xfrm>
          <a:off x="0" y="0"/>
          <a:ext cx="9278488" cy="1043682"/>
        </a:xfrm>
        <a:prstGeom prst="roundRect">
          <a:avLst>
            <a:gd name="adj" fmla="val 10000"/>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a:latin typeface="Calibri" panose="020F0502020204030204" pitchFamily="34" charset="0"/>
              <a:ea typeface="Calibri" panose="020F0502020204030204" pitchFamily="34" charset="0"/>
              <a:cs typeface="Calibri" panose="020F0502020204030204" pitchFamily="34" charset="0"/>
            </a:rPr>
            <a:t>When something negative happens in our life, we feel a lot of emotions.</a:t>
          </a:r>
          <a:endParaRPr lang="en-US" sz="1900" kern="1200">
            <a:latin typeface="Calibri" panose="020F0502020204030204" pitchFamily="34" charset="0"/>
            <a:ea typeface="Calibri" panose="020F0502020204030204" pitchFamily="34" charset="0"/>
            <a:cs typeface="Calibri" panose="020F0502020204030204" pitchFamily="34" charset="0"/>
          </a:endParaRPr>
        </a:p>
      </dsp:txBody>
      <dsp:txXfrm>
        <a:off x="30568" y="30568"/>
        <a:ext cx="8152275" cy="982546"/>
      </dsp:txXfrm>
    </dsp:sp>
    <dsp:sp modelId="{2EFE8157-11AF-47DD-BE9A-B550B043034C}">
      <dsp:nvSpPr>
        <dsp:cNvPr id="0" name=""/>
        <dsp:cNvSpPr/>
      </dsp:nvSpPr>
      <dsp:spPr>
        <a:xfrm>
          <a:off x="818690" y="1217628"/>
          <a:ext cx="9278488" cy="1043682"/>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a:latin typeface="Calibri" panose="020F0502020204030204" pitchFamily="34" charset="0"/>
              <a:ea typeface="Calibri" panose="020F0502020204030204" pitchFamily="34" charset="0"/>
              <a:cs typeface="Calibri" panose="020F0502020204030204" pitchFamily="34" charset="0"/>
            </a:rPr>
            <a:t>If we are unable to feel and deal in relationship with those intense emotions, those emotion get stuck in our emotional brain ready to be “triggered.”</a:t>
          </a:r>
          <a:endParaRPr lang="en-US" sz="1900" kern="1200">
            <a:latin typeface="Calibri" panose="020F0502020204030204" pitchFamily="34" charset="0"/>
            <a:ea typeface="Calibri" panose="020F0502020204030204" pitchFamily="34" charset="0"/>
            <a:cs typeface="Calibri" panose="020F0502020204030204" pitchFamily="34" charset="0"/>
          </a:endParaRPr>
        </a:p>
      </dsp:txBody>
      <dsp:txXfrm>
        <a:off x="849258" y="1248196"/>
        <a:ext cx="7720269" cy="982546"/>
      </dsp:txXfrm>
    </dsp:sp>
    <dsp:sp modelId="{44191B7A-4C22-456F-80D3-A6269E1F5FFC}">
      <dsp:nvSpPr>
        <dsp:cNvPr id="0" name=""/>
        <dsp:cNvSpPr/>
      </dsp:nvSpPr>
      <dsp:spPr>
        <a:xfrm>
          <a:off x="1637380" y="2435257"/>
          <a:ext cx="9278488" cy="1043682"/>
        </a:xfrm>
        <a:prstGeom prst="roundRect">
          <a:avLst>
            <a:gd name="adj" fmla="val 10000"/>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defRPr cap="all"/>
          </a:pPr>
          <a:r>
            <a:rPr lang="en-US" sz="1900" b="1" kern="1200">
              <a:latin typeface="Calibri" panose="020F0502020204030204" pitchFamily="34" charset="0"/>
              <a:ea typeface="Calibri" panose="020F0502020204030204" pitchFamily="34" charset="0"/>
              <a:cs typeface="Calibri" panose="020F0502020204030204" pitchFamily="34" charset="0"/>
            </a:rPr>
            <a:t>When our present experience reminds our brain of the past, those overwhelming emotions linked in the past will then “flood” our present</a:t>
          </a:r>
          <a:endParaRPr lang="en-US" sz="1900" kern="1200">
            <a:latin typeface="Calibri" panose="020F0502020204030204" pitchFamily="34" charset="0"/>
            <a:ea typeface="Calibri" panose="020F0502020204030204" pitchFamily="34" charset="0"/>
            <a:cs typeface="Calibri" panose="020F0502020204030204" pitchFamily="34" charset="0"/>
          </a:endParaRPr>
        </a:p>
      </dsp:txBody>
      <dsp:txXfrm>
        <a:off x="1667948" y="2465825"/>
        <a:ext cx="7720269" cy="982546"/>
      </dsp:txXfrm>
    </dsp:sp>
    <dsp:sp modelId="{63E49792-C6F5-46D2-9EAE-4B0F287A2991}">
      <dsp:nvSpPr>
        <dsp:cNvPr id="0" name=""/>
        <dsp:cNvSpPr/>
      </dsp:nvSpPr>
      <dsp:spPr>
        <a:xfrm>
          <a:off x="8600095" y="791458"/>
          <a:ext cx="678393" cy="678393"/>
        </a:xfrm>
        <a:prstGeom prst="downArrow">
          <a:avLst>
            <a:gd name="adj1" fmla="val 55000"/>
            <a:gd name="adj2" fmla="val 45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8752733" y="791458"/>
        <a:ext cx="373117" cy="510491"/>
      </dsp:txXfrm>
    </dsp:sp>
    <dsp:sp modelId="{FE8D49F1-FFBA-4F1B-B1A6-3D67AA562A3D}">
      <dsp:nvSpPr>
        <dsp:cNvPr id="0" name=""/>
        <dsp:cNvSpPr/>
      </dsp:nvSpPr>
      <dsp:spPr>
        <a:xfrm>
          <a:off x="9418785" y="2002129"/>
          <a:ext cx="678393" cy="678393"/>
        </a:xfrm>
        <a:prstGeom prst="downArrow">
          <a:avLst>
            <a:gd name="adj1" fmla="val 55000"/>
            <a:gd name="adj2" fmla="val 45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39370" tIns="39370" rIns="39370" bIns="39370" numCol="1" spcCol="1270" anchor="ctr" anchorCtr="0">
          <a:noAutofit/>
        </a:bodyPr>
        <a:lstStyle/>
        <a:p>
          <a:pPr marL="0" lvl="0" indent="0" algn="ctr" defTabSz="1377950">
            <a:lnSpc>
              <a:spcPct val="90000"/>
            </a:lnSpc>
            <a:spcBef>
              <a:spcPct val="0"/>
            </a:spcBef>
            <a:spcAft>
              <a:spcPct val="35000"/>
            </a:spcAft>
            <a:buNone/>
          </a:pPr>
          <a:endParaRPr lang="en-US" sz="3100" kern="1200"/>
        </a:p>
      </dsp:txBody>
      <dsp:txXfrm>
        <a:off x="9571423" y="2002129"/>
        <a:ext cx="373117" cy="51049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64199-B896-4B93-BD2B-105D50078931}">
      <dsp:nvSpPr>
        <dsp:cNvPr id="0" name=""/>
        <dsp:cNvSpPr/>
      </dsp:nvSpPr>
      <dsp:spPr>
        <a:xfrm>
          <a:off x="0" y="754950"/>
          <a:ext cx="6900512" cy="95471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#1 Why was a half-joy, half-sadness core memory created? </a:t>
          </a:r>
        </a:p>
      </dsp:txBody>
      <dsp:txXfrm>
        <a:off x="46606" y="801556"/>
        <a:ext cx="6807300" cy="861507"/>
      </dsp:txXfrm>
    </dsp:sp>
    <dsp:sp modelId="{61647D70-0C81-497C-BBE1-B16B8DBA2C0F}">
      <dsp:nvSpPr>
        <dsp:cNvPr id="0" name=""/>
        <dsp:cNvSpPr/>
      </dsp:nvSpPr>
      <dsp:spPr>
        <a:xfrm>
          <a:off x="0" y="1778790"/>
          <a:ext cx="6900512" cy="954719"/>
        </a:xfrm>
        <a:prstGeom prst="roundRect">
          <a:avLst/>
        </a:prstGeom>
        <a:solidFill>
          <a:schemeClr val="accent2">
            <a:hueOff val="-816517"/>
            <a:satOff val="-3771"/>
            <a:lumOff val="-78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#2 How does this correlate with Riley feeling and dealing with the move from Minnesota? </a:t>
          </a:r>
        </a:p>
      </dsp:txBody>
      <dsp:txXfrm>
        <a:off x="46606" y="1825396"/>
        <a:ext cx="6807300" cy="861507"/>
      </dsp:txXfrm>
    </dsp:sp>
    <dsp:sp modelId="{5ECAE311-D32B-49ED-AEE5-CD92CFA62DA4}">
      <dsp:nvSpPr>
        <dsp:cNvPr id="0" name=""/>
        <dsp:cNvSpPr/>
      </dsp:nvSpPr>
      <dsp:spPr>
        <a:xfrm>
          <a:off x="0" y="2802630"/>
          <a:ext cx="6900512" cy="954719"/>
        </a:xfrm>
        <a:prstGeom prst="roundRect">
          <a:avLst/>
        </a:prstGeom>
        <a:solidFill>
          <a:schemeClr val="accent2">
            <a:hueOff val="-1633033"/>
            <a:satOff val="-7543"/>
            <a:lumOff val="-156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#2 Why was it important for Riley to feel the sadness associated with leaving Minnesota?</a:t>
          </a:r>
        </a:p>
      </dsp:txBody>
      <dsp:txXfrm>
        <a:off x="46606" y="2849236"/>
        <a:ext cx="6807300" cy="861507"/>
      </dsp:txXfrm>
    </dsp:sp>
    <dsp:sp modelId="{1FE8D902-1741-49AF-BC98-219ADDFDFBF8}">
      <dsp:nvSpPr>
        <dsp:cNvPr id="0" name=""/>
        <dsp:cNvSpPr/>
      </dsp:nvSpPr>
      <dsp:spPr>
        <a:xfrm>
          <a:off x="0" y="3826470"/>
          <a:ext cx="6900512" cy="954719"/>
        </a:xfrm>
        <a:prstGeom prst="roundRect">
          <a:avLst/>
        </a:prstGeom>
        <a:solidFill>
          <a:schemeClr val="accent2">
            <a:hueOff val="-2449550"/>
            <a:satOff val="-11314"/>
            <a:lumOff val="-235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Calibri" panose="020F0502020204030204" pitchFamily="34" charset="0"/>
              <a:ea typeface="Calibri" panose="020F0502020204030204" pitchFamily="34" charset="0"/>
              <a:cs typeface="Calibri" panose="020F0502020204030204" pitchFamily="34" charset="0"/>
            </a:rPr>
            <a:t>#3 How will Riley be different in the future when her memories associated with Minnesota are triggered?</a:t>
          </a:r>
        </a:p>
      </dsp:txBody>
      <dsp:txXfrm>
        <a:off x="46606" y="3873076"/>
        <a:ext cx="6807300" cy="861507"/>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0-04T19:58:23.355"/>
    </inkml:context>
    <inkml:brush xml:id="br0">
      <inkml:brushProperty name="width" value="0.1" units="cm"/>
      <inkml:brushProperty name="height" value="0.1" units="cm"/>
      <inkml:brushProperty name="color" value="#FFFFFF"/>
    </inkml:brush>
  </inkml:definitions>
  <inkml:trace contextRef="#ctx0" brushRef="#br0">1 0 128,'0'6'0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10T03:56:43.321"/>
    </inkml:context>
    <inkml:brush xml:id="br0">
      <inkml:brushProperty name="width" value="0.1" units="cm"/>
      <inkml:brushProperty name="height" value="0.1" units="cm"/>
      <inkml:brushProperty name="color" value="#FFFFFF"/>
    </inkml:brush>
  </inkml:definitions>
  <inkml:trace contextRef="#ctx0" brushRef="#br0">1 0 128,'0'6'0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5E8D70-EC8C-4A34-9486-5CDB09E8B99B}" type="datetimeFigureOut">
              <a:rPr lang="en-US" smtClean="0"/>
              <a:t>10/1/2025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CD7292-C591-4CFA-8B68-B7C2FF4FC658}" type="slidenum">
              <a:rPr lang="en-US" smtClean="0"/>
              <a:t>‹#›</a:t>
            </a:fld>
            <a:endParaRPr lang="en-US"/>
          </a:p>
        </p:txBody>
      </p:sp>
    </p:spTree>
    <p:extLst>
      <p:ext uri="{BB962C8B-B14F-4D97-AF65-F5344CB8AC3E}">
        <p14:creationId xmlns:p14="http://schemas.microsoft.com/office/powerpoint/2010/main" val="1264036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Internal anger, externally people pleasing. </a:t>
            </a:r>
          </a:p>
          <a:p>
            <a:endParaRPr lang="en-US" dirty="0"/>
          </a:p>
          <a:p>
            <a:r>
              <a:rPr lang="en-US" dirty="0"/>
              <a:t>Age 2 – developmental task, learn to say “no.” But if we had a parental figure who didn’t like our “no” or didn’t hear our “no” we grow up with an inability to say “no.” We seek to please people, but on the inside we hate doing it. It’s “unspiritual” to say “no.” Thus, we are disconnected from the emotion anger and its related body sensations. Now, when we feel anger, we direct the anger inwards and we speak to ourselves in “</a:t>
            </a:r>
            <a:r>
              <a:rPr lang="en-US" dirty="0" err="1"/>
              <a:t>should”s</a:t>
            </a:r>
            <a:r>
              <a:rPr lang="en-US" dirty="0"/>
              <a:t>. You “Should” serve. The anger, the part of us that says “no” is now alone. The developmental task of learning to say “no” is now on pause. We can never say “yes” wholeheartedly if we can’t first learn to say “no.” </a:t>
            </a:r>
          </a:p>
          <a:p>
            <a:endParaRPr lang="en-US" dirty="0"/>
          </a:p>
          <a:p>
            <a:r>
              <a:rPr lang="en-US" dirty="0"/>
              <a:t> This situation might look like…For example: Someone asks you to help them out with something at church. They ask you to come early to help serve donuts and coffee for the church breakfast gathering. Inside, you are thinking, “I am already helping out with some things, and I was hoping to just have a quiet morning before church… I don’t really want to do this, but how can I say no to serving God in this way?” You agree to do it, but inside, you are seething. You begin to cut off your relationship with the person who asked you for help because you don’t want them to ask you to do anything else. </a:t>
            </a:r>
          </a:p>
        </p:txBody>
      </p:sp>
      <p:sp>
        <p:nvSpPr>
          <p:cNvPr id="4" name="Slide Number Placeholder 3"/>
          <p:cNvSpPr>
            <a:spLocks noGrp="1"/>
          </p:cNvSpPr>
          <p:nvPr>
            <p:ph type="sldNum" sz="quarter" idx="5"/>
          </p:nvPr>
        </p:nvSpPr>
        <p:spPr/>
        <p:txBody>
          <a:bodyPr/>
          <a:lstStyle/>
          <a:p>
            <a:fld id="{4ACD7292-C591-4CFA-8B68-B7C2FF4FC658}" type="slidenum">
              <a:rPr lang="en-US" smtClean="0"/>
              <a:t>5</a:t>
            </a:fld>
            <a:endParaRPr lang="en-US"/>
          </a:p>
        </p:txBody>
      </p:sp>
    </p:spTree>
    <p:extLst>
      <p:ext uri="{BB962C8B-B14F-4D97-AF65-F5344CB8AC3E}">
        <p14:creationId xmlns:p14="http://schemas.microsoft.com/office/powerpoint/2010/main" val="33697850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Internal anger, externally people pleasing. </a:t>
            </a:r>
          </a:p>
          <a:p>
            <a:endParaRPr lang="en-US" dirty="0"/>
          </a:p>
          <a:p>
            <a:r>
              <a:rPr lang="en-US" dirty="0"/>
              <a:t>Age 2 – developmental task, learn to say “no.” But if we had a parental figure who didn’t like our “no” or didn’t hear our “no” we grow up with an inability to say “no.” We seek to please people, but on the inside we hate doing it. It’s “unspiritual” to say “no.” Thus, we are disconnected from the emotion anger and its related body sensations. Now, when we feel anger, we direct the anger inwards and we speak to ourselves in “</a:t>
            </a:r>
            <a:r>
              <a:rPr lang="en-US" dirty="0" err="1"/>
              <a:t>should”s</a:t>
            </a:r>
            <a:r>
              <a:rPr lang="en-US" dirty="0"/>
              <a:t>. You “Should” serve. The anger, the part of us that says “no” is now alone. The developmental task of learning to say “no” is now on pause. We can never say “yes” wholeheartedly if we can’t first learn to say “no.” </a:t>
            </a:r>
          </a:p>
          <a:p>
            <a:endParaRPr lang="en-US" dirty="0"/>
          </a:p>
          <a:p>
            <a:r>
              <a:rPr lang="en-US" dirty="0"/>
              <a:t> This situation might look like…For example: Someone asks you to help them out with something at church. They ask you to come early to help serve donuts and coffee for the church breakfast gathering. Inside, you are thinking, “I am already helping out with some things, and I was hoping to just have a quiet morning before church… I don’t really want to do this, but how can I say no to serving God in this way?” You agree to do it, but inside, you are seething. You begin to cut off your relationship with the person who asked you for help because you don’t want them to ask you to do anything else.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81327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07571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Why—making disciples = great commission. This group is about making disciples. Learning how to make disciples and being discipled. But the problem is the current way we make disciples is failing. Stories-attachment deficiency—go to room and pray. Boundary deficiency—be more loving (they are caregivers). Harsh critical internal judge—told to stop it. We need a change model that works so that we can make disciples. </a:t>
            </a:r>
          </a:p>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What—Change model kingdom family. Two-brain system, growing in relationship with others and with God. Knowing what is healthy and what is not healthy. </a:t>
            </a:r>
          </a:p>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How—Grace, Truth, and Time not fixing saving or solving, empathy, experiencing Jesus, the incarnational stance</a:t>
            </a:r>
          </a:p>
          <a:p>
            <a:pPr marL="0" marR="0">
              <a:lnSpc>
                <a:spcPct val="107000"/>
              </a:lnSpc>
              <a:spcBef>
                <a:spcPts val="0"/>
              </a:spcBef>
              <a:spcAft>
                <a:spcPts val="800"/>
              </a:spcAft>
            </a:pPr>
            <a:endParaRPr lang="en-US" sz="1800" dirty="0">
              <a:effectLst/>
              <a:latin typeface="Calibri" panose="020F0502020204030204" pitchFamily="34" charset="0"/>
              <a:ea typeface="DengXian" panose="02010600030101010101" pitchFamily="2" charset="-122"/>
              <a:cs typeface="Times New Roman" panose="02020603050405020304" pitchFamily="18" charset="0"/>
            </a:endParaRPr>
          </a:p>
          <a:p>
            <a:pPr marL="0" marR="0">
              <a:lnSpc>
                <a:spcPct val="107000"/>
              </a:lnSpc>
              <a:spcBef>
                <a:spcPts val="0"/>
              </a:spcBef>
              <a:spcAft>
                <a:spcPts val="800"/>
              </a:spcAft>
            </a:pPr>
            <a:r>
              <a:rPr lang="en-US" sz="1800" dirty="0">
                <a:effectLst/>
                <a:latin typeface="Calibri" panose="020F0502020204030204" pitchFamily="34" charset="0"/>
                <a:ea typeface="DengXian" panose="02010600030101010101" pitchFamily="2" charset="-122"/>
                <a:cs typeface="Times New Roman" panose="02020603050405020304" pitchFamily="18" charset="0"/>
              </a:rPr>
              <a:t>What if—What if we could have a spiritual family where we have a system that actually enacts growth, discipleship, hearts go out with compassion, lost attracted to us because we love one another, what if we could get our relational nutrients at church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33AE6B6-06AD-4980-A73B-C48B6D7D432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8045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ylfaen"/>
              </a:rPr>
              <a:t>(Luke 13:6-9)</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87888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ylfaen"/>
              </a:rPr>
              <a:t>(Luke 13:6-9)</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160860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Internal anger, externally people pleasing. </a:t>
            </a:r>
          </a:p>
          <a:p>
            <a:endParaRPr lang="en-US" dirty="0"/>
          </a:p>
          <a:p>
            <a:r>
              <a:rPr lang="en-US" dirty="0"/>
              <a:t>Age 2 – developmental task, learn to say “no.” But if we had a parental figure who didn’t like our “no” or didn’t hear our “no” we grow up with an inability to say “no.” We seek to please people, but on the inside we hate doing it. It’s “unspiritual” to say “no.” Thus, we are disconnected from the emotion anger and its related body sensations. Now, when we feel anger, we direct the anger inwards and we speak to ourselves in “</a:t>
            </a:r>
            <a:r>
              <a:rPr lang="en-US" dirty="0" err="1"/>
              <a:t>should”s</a:t>
            </a:r>
            <a:r>
              <a:rPr lang="en-US" dirty="0"/>
              <a:t>. You “Should” serve. The anger, the part of us that says “no” is now alone. The developmental task of learning to say “no” is now on pause. We can never say “yes” wholeheartedly if we can’t first learn to say “no.” </a:t>
            </a:r>
          </a:p>
          <a:p>
            <a:endParaRPr lang="en-US" dirty="0"/>
          </a:p>
          <a:p>
            <a:r>
              <a:rPr lang="en-US" dirty="0"/>
              <a:t> This situation might look like…For example: Someone asks you to help them out with something at church. They ask you to come early to help serve donuts and coffee for the church breakfast gathering. Inside, you are thinking, “I am already helping out with some things, and I was hoping to just have a quiet morning before church… I don’t really want to do this, but how can I say no to serving God in this way?” You agree to do it, but inside, you are seething. You begin to cut off your relationship with the person who asked you for help because you don’t want them to ask you to do anything else.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0828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ylfaen"/>
              </a:rPr>
              <a:t>(Luke 13:6-9)</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14363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Internal anger, externally people pleasing. </a:t>
            </a:r>
          </a:p>
          <a:p>
            <a:endParaRPr lang="en-US" dirty="0"/>
          </a:p>
          <a:p>
            <a:r>
              <a:rPr lang="en-US" dirty="0"/>
              <a:t>Age 2 – developmental task, learn to say “no.” But if we had a parental figure who didn’t like our “no” or didn’t hear our “no” we grow up with an inability to say “no.” We seek to please people, but on the inside we hate doing it. It’s “unspiritual” to say “no.” Thus, we are disconnected from the emotion anger and its related body sensations. Now, when we feel anger, we direct the anger inwards and we speak to ourselves in “</a:t>
            </a:r>
            <a:r>
              <a:rPr lang="en-US" dirty="0" err="1"/>
              <a:t>should”s</a:t>
            </a:r>
            <a:r>
              <a:rPr lang="en-US" dirty="0"/>
              <a:t>. You “Should” serve. The anger, the part of us that says “no” is now alone. The developmental task of learning to say “no” is now on pause. We can never say “yes” wholeheartedly if we can’t first learn to say “no.” </a:t>
            </a:r>
          </a:p>
          <a:p>
            <a:endParaRPr lang="en-US" dirty="0"/>
          </a:p>
          <a:p>
            <a:r>
              <a:rPr lang="en-US" dirty="0"/>
              <a:t> This situation might look like…For example: Someone asks you to help them out with something at church. They ask you to come early to help serve donuts and coffee for the church breakfast gathering. Inside, you are thinking, “I am already helping out with some things, and I was hoping to just have a quiet morning before church… I don’t really want to do this, but how can I say no to serving God in this way?” You agree to do it, but inside, you are seething. You begin to cut off your relationship with the person who asked you for help because you don’t want them to ask you to do anything else.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576706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Internal anger, externally people pleasing. </a:t>
            </a:r>
          </a:p>
          <a:p>
            <a:endParaRPr lang="en-US" dirty="0"/>
          </a:p>
          <a:p>
            <a:r>
              <a:rPr lang="en-US" dirty="0"/>
              <a:t>Age 2 – developmental task, learn to say “no.” But if we had a parental figure who didn’t like our “no” or didn’t hear our “no” we grow up with an inability to say “no.” We seek to please people, but on the inside we hate doing it. It’s “unspiritual” to say “no.” Thus, we are disconnected from the emotion anger and its related body sensations. Now, when we feel anger, we direct the anger inwards and we speak to ourselves in “</a:t>
            </a:r>
            <a:r>
              <a:rPr lang="en-US" dirty="0" err="1"/>
              <a:t>should”s</a:t>
            </a:r>
            <a:r>
              <a:rPr lang="en-US" dirty="0"/>
              <a:t>. You “Should” serve. The anger, the part of us that says “no” is now alone. The developmental task of learning to say “no” is now on pause. We can never say “yes” wholeheartedly if we can’t first learn to say “no.” </a:t>
            </a:r>
          </a:p>
          <a:p>
            <a:endParaRPr lang="en-US" dirty="0"/>
          </a:p>
          <a:p>
            <a:r>
              <a:rPr lang="en-US" dirty="0"/>
              <a:t> This situation might look like…For example: Someone asks you to help them out with something at church. They ask you to come early to help serve donuts and coffee for the church breakfast gathering. Inside, you are thinking, “I am already helping out with some things, and I was hoping to just have a quiet morning before church… I don’t really want to do this, but how can I say no to serving God in this way?” You agree to do it, but inside, you are seething. You begin to cut off your relationship with the person who asked you for help because you don’t want them to ask you to do anything else.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970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Internal anger, externally people pleasing. </a:t>
            </a:r>
          </a:p>
          <a:p>
            <a:endParaRPr lang="en-US" dirty="0"/>
          </a:p>
          <a:p>
            <a:r>
              <a:rPr lang="en-US" dirty="0"/>
              <a:t>Age 2 – developmental task, learn to say “no.” But if we had a parental figure who didn’t like our “no” or didn’t hear our “no” we grow up with an inability to say “no.” We seek to please people, but on the inside we hate doing it. It’s “unspiritual” to say “no.” Thus, we are disconnected from the emotion anger and its related body sensations. Now, when we feel anger, we direct the anger inwards and we speak to ourselves in “</a:t>
            </a:r>
            <a:r>
              <a:rPr lang="en-US" dirty="0" err="1"/>
              <a:t>should”s</a:t>
            </a:r>
            <a:r>
              <a:rPr lang="en-US" dirty="0"/>
              <a:t>. You “Should” serve. The anger, the part of us that says “no” is now alone. The developmental task of learning to say “no” is now on pause. We can never say “yes” wholeheartedly if we can’t first learn to say “no.” </a:t>
            </a:r>
          </a:p>
          <a:p>
            <a:endParaRPr lang="en-US" dirty="0"/>
          </a:p>
          <a:p>
            <a:r>
              <a:rPr lang="en-US" dirty="0"/>
              <a:t> This situation might look like…For example: Someone asks you to help them out with something at church. They ask you to come early to help serve donuts and coffee for the church breakfast gathering. Inside, you are thinking, “I am already helping out with some things, and I was hoping to just have a quiet morning before church… I don’t really want to do this, but how can I say no to serving God in this way?” You agree to do it, but inside, you are seething. You begin to cut off your relationship with the person who asked you for help because you don’t want them to ask you to do anything else. </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ACD7292-C591-4CFA-8B68-B7C2FF4FC65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27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descr="Tag=AccentColor&#10;Flavor=Light&#10;Target=FillAndLine">
            <a:extLst>
              <a:ext uri="{FF2B5EF4-FFF2-40B4-BE49-F238E27FC236}">
                <a16:creationId xmlns:a16="http://schemas.microsoft.com/office/drawing/2014/main" id="{DA381740-063A-41A4-836D-85D14980EEF0}"/>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 name="Title 1">
            <a:extLst>
              <a:ext uri="{FF2B5EF4-FFF2-40B4-BE49-F238E27FC236}">
                <a16:creationId xmlns:a16="http://schemas.microsoft.com/office/drawing/2014/main" id="{24EF9DF8-704A-44AE-8850-307DDACC9387}"/>
              </a:ext>
            </a:extLst>
          </p:cNvPr>
          <p:cNvSpPr>
            <a:spLocks noGrp="1"/>
          </p:cNvSpPr>
          <p:nvPr>
            <p:ph type="ctrTitle"/>
          </p:nvPr>
        </p:nvSpPr>
        <p:spPr>
          <a:xfrm>
            <a:off x="841248" y="448056"/>
            <a:ext cx="10515600" cy="4069080"/>
          </a:xfrm>
        </p:spPr>
        <p:txBody>
          <a:bodyPr anchor="b">
            <a:noAutofit/>
          </a:bodyPr>
          <a:lstStyle>
            <a:lvl1pPr algn="l">
              <a:defRPr sz="9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CC72E09-06F3-48B9-9B95-DE15EC98017B}"/>
              </a:ext>
            </a:extLst>
          </p:cNvPr>
          <p:cNvSpPr>
            <a:spLocks noGrp="1"/>
          </p:cNvSpPr>
          <p:nvPr>
            <p:ph type="subTitle" idx="1"/>
          </p:nvPr>
        </p:nvSpPr>
        <p:spPr>
          <a:xfrm>
            <a:off x="841248" y="4983480"/>
            <a:ext cx="10515600" cy="1124712"/>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E11CD474-E5E1-4D01-97F6-0C9FC09332C0}"/>
              </a:ext>
            </a:extLst>
          </p:cNvPr>
          <p:cNvSpPr>
            <a:spLocks noGrp="1"/>
          </p:cNvSpPr>
          <p:nvPr>
            <p:ph type="dt" sz="half" idx="10"/>
          </p:nvPr>
        </p:nvSpPr>
        <p:spPr/>
        <p:txBody>
          <a:bodyPr/>
          <a:lstStyle/>
          <a:p>
            <a:fld id="{72345051-2045-45DA-935E-2E3CA1A69ADC}" type="datetimeFigureOut">
              <a:rPr lang="en-US" smtClean="0"/>
              <a:t>10/1/2025</a:t>
            </a:fld>
            <a:endParaRPr lang="en-US" dirty="0"/>
          </a:p>
        </p:txBody>
      </p:sp>
      <p:sp>
        <p:nvSpPr>
          <p:cNvPr id="5" name="Footer Placeholder 4">
            <a:extLst>
              <a:ext uri="{FF2B5EF4-FFF2-40B4-BE49-F238E27FC236}">
                <a16:creationId xmlns:a16="http://schemas.microsoft.com/office/drawing/2014/main" id="{C636BBC7-EB9B-4B36-88E9-DBF65D270E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8786C7-DD8D-492F-9A9A-A7B3EBE27FE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856246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7CF8D-FF51-4FD8-B968-A2C85073478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661A953-02EA-491B-A215-AF8420D74D3A}"/>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4084D1E-BC98-44E4-8D2C-89CCDC293331}"/>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513019EB-9C2B-4833-B72A-14769415972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F6E764-5688-45F5-94ED-A7357D2F5689}"/>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1378609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20E3CB6-3025-40BF-A04B-A7B0CB4C01F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DD5CB3-8B24-48C7-89D3-8DCAD36A453D}"/>
              </a:ext>
            </a:extLst>
          </p:cNvPr>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150BC931-E2BF-4C1D-91AA-89F82F8268B2}"/>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7548A135-AEE9-4483-957E-3D143318DD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DEFD4-A052-46B3-B2AE-F3091D8A2F7B}"/>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36592751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6472"/>
            <a:ext cx="10363200" cy="661720"/>
          </a:xfrm>
          <a:prstGeom prst="rect">
            <a:avLst/>
          </a:prstGeom>
        </p:spPr>
        <p:txBody>
          <a:bodyPr wrap="square" lIns="0" tIns="0" rIns="0" bIns="0">
            <a:spAutoFit/>
          </a:bodyPr>
          <a:lstStyle>
            <a:lvl1pPr>
              <a:defRPr sz="4300" b="1" i="0">
                <a:solidFill>
                  <a:srgbClr val="9A2140"/>
                </a:solidFill>
                <a:latin typeface="Tahoma"/>
                <a:cs typeface="Tahoma"/>
              </a:defRPr>
            </a:lvl1pPr>
          </a:lstStyle>
          <a:p>
            <a:endParaRPr/>
          </a:p>
        </p:txBody>
      </p:sp>
      <p:sp>
        <p:nvSpPr>
          <p:cNvPr id="3" name="Holder 3"/>
          <p:cNvSpPr>
            <a:spLocks noGrp="1"/>
          </p:cNvSpPr>
          <p:nvPr>
            <p:ph type="subTitle" idx="4"/>
          </p:nvPr>
        </p:nvSpPr>
        <p:spPr>
          <a:xfrm>
            <a:off x="1828800" y="3841369"/>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9686985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9A2140"/>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929349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9A2140"/>
                </a:solidFill>
                <a:latin typeface="Tahoma"/>
                <a:cs typeface="Tahoma"/>
              </a:defRPr>
            </a:lvl1pPr>
          </a:lstStyle>
          <a:p>
            <a:endParaRPr/>
          </a:p>
        </p:txBody>
      </p:sp>
      <p:sp>
        <p:nvSpPr>
          <p:cNvPr id="3" name="Holder 3"/>
          <p:cNvSpPr>
            <a:spLocks noGrp="1"/>
          </p:cNvSpPr>
          <p:nvPr>
            <p:ph sz="half" idx="2"/>
          </p:nvPr>
        </p:nvSpPr>
        <p:spPr>
          <a:xfrm>
            <a:off x="609600" y="1577705"/>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705"/>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6035573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300" b="1" i="0">
                <a:solidFill>
                  <a:srgbClr val="9A2140"/>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778096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228300775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08409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7703054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33192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5D02BC-5A24-47F7-A4DF-B93FBC0C51B0}"/>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8E9219E-EE74-4093-94D6-F663E059C504}"/>
              </a:ext>
            </a:extLst>
          </p:cNvPr>
          <p:cNvSpPr>
            <a:spLocks noGrp="1"/>
          </p:cNvSpPr>
          <p:nvPr>
            <p:ph idx="1"/>
          </p:nvPr>
        </p:nvSpPr>
        <p:spPr>
          <a:xfrm>
            <a:off x="838200" y="1929384"/>
            <a:ext cx="10515600" cy="4251960"/>
          </a:xfrm>
        </p:spPr>
        <p:txBody>
          <a:bodyPr>
            <a:normAutofit/>
          </a:bodyPr>
          <a:lstStyle>
            <a:lvl1pPr>
              <a:defRPr sz="2800"/>
            </a:lvl1pPr>
            <a:lvl2pPr>
              <a:defRPr sz="2400"/>
            </a:lvl2pPr>
            <a:lvl3pPr>
              <a:defRPr sz="2000"/>
            </a:lvl3pPr>
            <a:lvl4pPr>
              <a:defRPr sz="1800"/>
            </a:lvl4pPr>
            <a:lvl5pPr>
              <a:defRPr sz="18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2A61642-BFBA-48AE-A29C-C2AA7386AE95}"/>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2AD2029B-6646-4DBF-A302-76A513FC64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6D4DFD-766F-4E45-A00C-2B5E8CE9A90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7" descr="Tag=AccentColor&#10;Flavor=Light&#10;Target=FillAndLine">
            <a:extLst>
              <a:ext uri="{FF2B5EF4-FFF2-40B4-BE49-F238E27FC236}">
                <a16:creationId xmlns:a16="http://schemas.microsoft.com/office/drawing/2014/main" id="{EBDD1931-9E86-4402-9A68-33A2D9EFB198}"/>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48458366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970471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75410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2829414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50463053"/>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634382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087074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009441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95300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18C0-6540-400C-BB51-353D5FD5CB00}"/>
              </a:ext>
            </a:extLst>
          </p:cNvPr>
          <p:cNvSpPr>
            <a:spLocks noGrp="1"/>
          </p:cNvSpPr>
          <p:nvPr>
            <p:ph type="title"/>
          </p:nvPr>
        </p:nvSpPr>
        <p:spPr>
          <a:xfrm>
            <a:off x="841248" y="448056"/>
            <a:ext cx="10515600" cy="4069080"/>
          </a:xfrm>
        </p:spPr>
        <p:txBody>
          <a:bodyPr anchor="b">
            <a:normAutofit/>
          </a:bodyPr>
          <a:lstStyle>
            <a:lvl1pPr>
              <a:defRPr sz="8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A81CD69-43B3-4FF7-AA41-30C36C957E65}"/>
              </a:ext>
            </a:extLst>
          </p:cNvPr>
          <p:cNvSpPr>
            <a:spLocks noGrp="1"/>
          </p:cNvSpPr>
          <p:nvPr>
            <p:ph type="body" idx="1"/>
          </p:nvPr>
        </p:nvSpPr>
        <p:spPr>
          <a:xfrm>
            <a:off x="841248" y="4983480"/>
            <a:ext cx="10515600" cy="1124712"/>
          </a:xfrm>
        </p:spPr>
        <p:txBody>
          <a:bodyPr>
            <a:normAutofit/>
          </a:bodyPr>
          <a:lstStyle>
            <a:lvl1pPr marL="0" indent="0">
              <a:buNone/>
              <a:defRPr sz="28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BF300D-5CBE-47E9-A193-E23C8314D0EA}"/>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5" name="Footer Placeholder 4">
            <a:extLst>
              <a:ext uri="{FF2B5EF4-FFF2-40B4-BE49-F238E27FC236}">
                <a16:creationId xmlns:a16="http://schemas.microsoft.com/office/drawing/2014/main" id="{56E7DF3F-C51A-4DB1-9FCE-E3E0D8E925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269CF4-FAAB-44EF-A2A5-8352B4AA384F}"/>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7" name="Rectangle 6" descr="Tag=AccentColor&#10;Flavor=Light&#10;Target=FillAndLine">
            <a:extLst>
              <a:ext uri="{FF2B5EF4-FFF2-40B4-BE49-F238E27FC236}">
                <a16:creationId xmlns:a16="http://schemas.microsoft.com/office/drawing/2014/main" id="{417A8947-4521-4FE1-8E44-27363435CE1B}"/>
              </a:ext>
            </a:extLst>
          </p:cNvPr>
          <p:cNvSpPr/>
          <p:nvPr/>
        </p:nvSpPr>
        <p:spPr>
          <a:xfrm>
            <a:off x="838200" y="4736883"/>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94981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DE264-531D-49C1-A8AF-2B4C1D218FAB}"/>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4B9A1B8-2F1B-46AA-858A-CFFF5AF7CEB0}"/>
              </a:ext>
            </a:extLst>
          </p:cNvPr>
          <p:cNvSpPr>
            <a:spLocks noGrp="1"/>
          </p:cNvSpPr>
          <p:nvPr>
            <p:ph sz="half" idx="1"/>
          </p:nvPr>
        </p:nvSpPr>
        <p:spPr>
          <a:xfrm>
            <a:off x="838200" y="1929384"/>
            <a:ext cx="5181600" cy="425196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6E6B9631-18C0-43BD-8AF3-9137D6D4C234}"/>
              </a:ext>
            </a:extLst>
          </p:cNvPr>
          <p:cNvSpPr>
            <a:spLocks noGrp="1"/>
          </p:cNvSpPr>
          <p:nvPr>
            <p:ph sz="half" idx="2"/>
          </p:nvPr>
        </p:nvSpPr>
        <p:spPr>
          <a:xfrm>
            <a:off x="6172200" y="1929384"/>
            <a:ext cx="5181600" cy="42519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E9032FCA-14C6-4497-9C27-3F58062442CE}"/>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6" name="Footer Placeholder 5">
            <a:extLst>
              <a:ext uri="{FF2B5EF4-FFF2-40B4-BE49-F238E27FC236}">
                <a16:creationId xmlns:a16="http://schemas.microsoft.com/office/drawing/2014/main" id="{961E5057-693B-4E10-958E-0ABE79FEC70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70CECB1-0A35-4C10-9D3D-FE4404283011}"/>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9" name="Rectangle 8" descr="Tag=AccentColor&#10;Flavor=Light&#10;Target=FillAndLine">
            <a:extLst>
              <a:ext uri="{FF2B5EF4-FFF2-40B4-BE49-F238E27FC236}">
                <a16:creationId xmlns:a16="http://schemas.microsoft.com/office/drawing/2014/main" id="{2FAAC677-2D37-4F63-9C4B-711A2988EE0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1733888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8AE282-8875-4F49-AB21-E1C2BCAEA1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1712EA2-EF8C-4F18-BECF-AD121F72816A}"/>
              </a:ext>
            </a:extLst>
          </p:cNvPr>
          <p:cNvSpPr>
            <a:spLocks noGrp="1"/>
          </p:cNvSpPr>
          <p:nvPr>
            <p:ph type="body" idx="1"/>
          </p:nvPr>
        </p:nvSpPr>
        <p:spPr>
          <a:xfrm>
            <a:off x="839788" y="1938528"/>
            <a:ext cx="5157787"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D7B59D4-E93F-40C1-A1A2-F1867830C678}"/>
              </a:ext>
            </a:extLst>
          </p:cNvPr>
          <p:cNvSpPr>
            <a:spLocks noGrp="1"/>
          </p:cNvSpPr>
          <p:nvPr>
            <p:ph sz="half" idx="2"/>
          </p:nvPr>
        </p:nvSpPr>
        <p:spPr>
          <a:xfrm>
            <a:off x="839788" y="2926080"/>
            <a:ext cx="5157787" cy="326440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6E810616-1C77-42AE-8449-D0B64E2B8475}"/>
              </a:ext>
            </a:extLst>
          </p:cNvPr>
          <p:cNvSpPr>
            <a:spLocks noGrp="1"/>
          </p:cNvSpPr>
          <p:nvPr>
            <p:ph type="body" sz="quarter" idx="3"/>
          </p:nvPr>
        </p:nvSpPr>
        <p:spPr>
          <a:xfrm>
            <a:off x="6172200" y="1938528"/>
            <a:ext cx="5183188" cy="823912"/>
          </a:xfrm>
        </p:spPr>
        <p:txBody>
          <a:bodyPr anchor="b">
            <a:normAutofit/>
          </a:bodyPr>
          <a:lstStyle>
            <a:lvl1pPr marL="0" indent="0">
              <a:buNone/>
              <a:defRPr sz="36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74E172-AFE8-48E4-BBB0-CA6D4EC1127C}"/>
              </a:ext>
            </a:extLst>
          </p:cNvPr>
          <p:cNvSpPr>
            <a:spLocks noGrp="1"/>
          </p:cNvSpPr>
          <p:nvPr>
            <p:ph sz="quarter" idx="4"/>
          </p:nvPr>
        </p:nvSpPr>
        <p:spPr>
          <a:xfrm>
            <a:off x="6172200" y="2926080"/>
            <a:ext cx="5183188" cy="326440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C9407CC-270D-4C98-B95C-7AE67D2E1913}"/>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8" name="Footer Placeholder 7">
            <a:extLst>
              <a:ext uri="{FF2B5EF4-FFF2-40B4-BE49-F238E27FC236}">
                <a16:creationId xmlns:a16="http://schemas.microsoft.com/office/drawing/2014/main" id="{454070D5-9B7B-47FC-9F75-F6AD9607452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28EAC17-33BE-4265-8C06-644C2D34FD3C}"/>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11" name="Rectangle 10" descr="Tag=AccentColor&#10;Flavor=Light&#10;Target=FillAndLine">
            <a:extLst>
              <a:ext uri="{FF2B5EF4-FFF2-40B4-BE49-F238E27FC236}">
                <a16:creationId xmlns:a16="http://schemas.microsoft.com/office/drawing/2014/main" id="{F634C457-AEBF-47D7-9200-BAD05D138B12}"/>
              </a:ext>
            </a:extLst>
          </p:cNvPr>
          <p:cNvSpPr/>
          <p:nvPr/>
        </p:nvSpPr>
        <p:spPr>
          <a:xfrm>
            <a:off x="838199" y="1709928"/>
            <a:ext cx="10515600" cy="27432"/>
          </a:xfrm>
          <a:custGeom>
            <a:avLst/>
            <a:gdLst>
              <a:gd name="connsiteX0" fmla="*/ 0 w 10515600"/>
              <a:gd name="connsiteY0" fmla="*/ 0 h 27432"/>
              <a:gd name="connsiteX1" fmla="*/ 446913 w 10515600"/>
              <a:gd name="connsiteY1" fmla="*/ 0 h 27432"/>
              <a:gd name="connsiteX2" fmla="*/ 1104138 w 10515600"/>
              <a:gd name="connsiteY2" fmla="*/ 0 h 27432"/>
              <a:gd name="connsiteX3" fmla="*/ 1866519 w 10515600"/>
              <a:gd name="connsiteY3" fmla="*/ 0 h 27432"/>
              <a:gd name="connsiteX4" fmla="*/ 2208276 w 10515600"/>
              <a:gd name="connsiteY4" fmla="*/ 0 h 27432"/>
              <a:gd name="connsiteX5" fmla="*/ 2550033 w 10515600"/>
              <a:gd name="connsiteY5" fmla="*/ 0 h 27432"/>
              <a:gd name="connsiteX6" fmla="*/ 3417570 w 10515600"/>
              <a:gd name="connsiteY6" fmla="*/ 0 h 27432"/>
              <a:gd name="connsiteX7" fmla="*/ 4074795 w 10515600"/>
              <a:gd name="connsiteY7" fmla="*/ 0 h 27432"/>
              <a:gd name="connsiteX8" fmla="*/ 4416552 w 10515600"/>
              <a:gd name="connsiteY8" fmla="*/ 0 h 27432"/>
              <a:gd name="connsiteX9" fmla="*/ 5073777 w 10515600"/>
              <a:gd name="connsiteY9" fmla="*/ 0 h 27432"/>
              <a:gd name="connsiteX10" fmla="*/ 5941314 w 10515600"/>
              <a:gd name="connsiteY10" fmla="*/ 0 h 27432"/>
              <a:gd name="connsiteX11" fmla="*/ 6493383 w 10515600"/>
              <a:gd name="connsiteY11" fmla="*/ 0 h 27432"/>
              <a:gd name="connsiteX12" fmla="*/ 7045452 w 10515600"/>
              <a:gd name="connsiteY12" fmla="*/ 0 h 27432"/>
              <a:gd name="connsiteX13" fmla="*/ 7702677 w 10515600"/>
              <a:gd name="connsiteY13" fmla="*/ 0 h 27432"/>
              <a:gd name="connsiteX14" fmla="*/ 8465058 w 10515600"/>
              <a:gd name="connsiteY14" fmla="*/ 0 h 27432"/>
              <a:gd name="connsiteX15" fmla="*/ 9227439 w 10515600"/>
              <a:gd name="connsiteY15" fmla="*/ 0 h 27432"/>
              <a:gd name="connsiteX16" fmla="*/ 10515600 w 10515600"/>
              <a:gd name="connsiteY16" fmla="*/ 0 h 27432"/>
              <a:gd name="connsiteX17" fmla="*/ 10515600 w 10515600"/>
              <a:gd name="connsiteY17" fmla="*/ 27432 h 27432"/>
              <a:gd name="connsiteX18" fmla="*/ 10068687 w 10515600"/>
              <a:gd name="connsiteY18" fmla="*/ 27432 h 27432"/>
              <a:gd name="connsiteX19" fmla="*/ 9201150 w 10515600"/>
              <a:gd name="connsiteY19" fmla="*/ 27432 h 27432"/>
              <a:gd name="connsiteX20" fmla="*/ 8543925 w 10515600"/>
              <a:gd name="connsiteY20" fmla="*/ 27432 h 27432"/>
              <a:gd name="connsiteX21" fmla="*/ 8202168 w 10515600"/>
              <a:gd name="connsiteY21" fmla="*/ 27432 h 27432"/>
              <a:gd name="connsiteX22" fmla="*/ 7544943 w 10515600"/>
              <a:gd name="connsiteY22" fmla="*/ 27432 h 27432"/>
              <a:gd name="connsiteX23" fmla="*/ 6992874 w 10515600"/>
              <a:gd name="connsiteY23" fmla="*/ 27432 h 27432"/>
              <a:gd name="connsiteX24" fmla="*/ 6440805 w 10515600"/>
              <a:gd name="connsiteY24" fmla="*/ 27432 h 27432"/>
              <a:gd name="connsiteX25" fmla="*/ 5888736 w 10515600"/>
              <a:gd name="connsiteY25" fmla="*/ 27432 h 27432"/>
              <a:gd name="connsiteX26" fmla="*/ 5336667 w 10515600"/>
              <a:gd name="connsiteY26" fmla="*/ 27432 h 27432"/>
              <a:gd name="connsiteX27" fmla="*/ 4574286 w 10515600"/>
              <a:gd name="connsiteY27" fmla="*/ 27432 h 27432"/>
              <a:gd name="connsiteX28" fmla="*/ 3917061 w 10515600"/>
              <a:gd name="connsiteY28" fmla="*/ 27432 h 27432"/>
              <a:gd name="connsiteX29" fmla="*/ 3575304 w 10515600"/>
              <a:gd name="connsiteY29" fmla="*/ 27432 h 27432"/>
              <a:gd name="connsiteX30" fmla="*/ 3023235 w 10515600"/>
              <a:gd name="connsiteY30" fmla="*/ 27432 h 27432"/>
              <a:gd name="connsiteX31" fmla="*/ 2260854 w 10515600"/>
              <a:gd name="connsiteY31" fmla="*/ 27432 h 27432"/>
              <a:gd name="connsiteX32" fmla="*/ 1813941 w 10515600"/>
              <a:gd name="connsiteY32" fmla="*/ 27432 h 27432"/>
              <a:gd name="connsiteX33" fmla="*/ 946404 w 10515600"/>
              <a:gd name="connsiteY33" fmla="*/ 27432 h 27432"/>
              <a:gd name="connsiteX34" fmla="*/ 0 w 10515600"/>
              <a:gd name="connsiteY34" fmla="*/ 27432 h 27432"/>
              <a:gd name="connsiteX35" fmla="*/ 0 w 10515600"/>
              <a:gd name="connsiteY35"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515600" h="27432" fill="none" extrusionOk="0">
                <a:moveTo>
                  <a:pt x="0" y="0"/>
                </a:moveTo>
                <a:cubicBezTo>
                  <a:pt x="119693" y="-14343"/>
                  <a:pt x="253007" y="-7583"/>
                  <a:pt x="446913" y="0"/>
                </a:cubicBezTo>
                <a:cubicBezTo>
                  <a:pt x="640819" y="7583"/>
                  <a:pt x="841419" y="-7067"/>
                  <a:pt x="1104138" y="0"/>
                </a:cubicBezTo>
                <a:cubicBezTo>
                  <a:pt x="1366858" y="7067"/>
                  <a:pt x="1495525" y="1255"/>
                  <a:pt x="1866519" y="0"/>
                </a:cubicBezTo>
                <a:cubicBezTo>
                  <a:pt x="2237513" y="-1255"/>
                  <a:pt x="2043820" y="12003"/>
                  <a:pt x="2208276" y="0"/>
                </a:cubicBezTo>
                <a:cubicBezTo>
                  <a:pt x="2372732" y="-12003"/>
                  <a:pt x="2419452" y="9887"/>
                  <a:pt x="2550033" y="0"/>
                </a:cubicBezTo>
                <a:cubicBezTo>
                  <a:pt x="2680614" y="-9887"/>
                  <a:pt x="3098156" y="3827"/>
                  <a:pt x="3417570" y="0"/>
                </a:cubicBezTo>
                <a:cubicBezTo>
                  <a:pt x="3736984" y="-3827"/>
                  <a:pt x="3916040" y="-6233"/>
                  <a:pt x="4074795" y="0"/>
                </a:cubicBezTo>
                <a:cubicBezTo>
                  <a:pt x="4233551" y="6233"/>
                  <a:pt x="4279253" y="5661"/>
                  <a:pt x="4416552" y="0"/>
                </a:cubicBezTo>
                <a:cubicBezTo>
                  <a:pt x="4553851" y="-5661"/>
                  <a:pt x="4915758" y="26022"/>
                  <a:pt x="5073777" y="0"/>
                </a:cubicBezTo>
                <a:cubicBezTo>
                  <a:pt x="5231797" y="-26022"/>
                  <a:pt x="5612089" y="32230"/>
                  <a:pt x="5941314" y="0"/>
                </a:cubicBezTo>
                <a:cubicBezTo>
                  <a:pt x="6270539" y="-32230"/>
                  <a:pt x="6313600" y="3064"/>
                  <a:pt x="6493383" y="0"/>
                </a:cubicBezTo>
                <a:cubicBezTo>
                  <a:pt x="6673166" y="-3064"/>
                  <a:pt x="6902474" y="-21096"/>
                  <a:pt x="7045452" y="0"/>
                </a:cubicBezTo>
                <a:cubicBezTo>
                  <a:pt x="7188430" y="21096"/>
                  <a:pt x="7478162" y="17386"/>
                  <a:pt x="7702677" y="0"/>
                </a:cubicBezTo>
                <a:cubicBezTo>
                  <a:pt x="7927192" y="-17386"/>
                  <a:pt x="8295683" y="-35143"/>
                  <a:pt x="8465058" y="0"/>
                </a:cubicBezTo>
                <a:cubicBezTo>
                  <a:pt x="8634433" y="35143"/>
                  <a:pt x="8927835" y="4103"/>
                  <a:pt x="9227439" y="0"/>
                </a:cubicBezTo>
                <a:cubicBezTo>
                  <a:pt x="9527043" y="-4103"/>
                  <a:pt x="10105355" y="-17535"/>
                  <a:pt x="10515600" y="0"/>
                </a:cubicBezTo>
                <a:cubicBezTo>
                  <a:pt x="10515789" y="12323"/>
                  <a:pt x="10515633" y="14639"/>
                  <a:pt x="10515600" y="27432"/>
                </a:cubicBezTo>
                <a:cubicBezTo>
                  <a:pt x="10343646" y="15282"/>
                  <a:pt x="10223667" y="31057"/>
                  <a:pt x="10068687" y="27432"/>
                </a:cubicBezTo>
                <a:cubicBezTo>
                  <a:pt x="9913707" y="23807"/>
                  <a:pt x="9512455" y="4101"/>
                  <a:pt x="9201150" y="27432"/>
                </a:cubicBezTo>
                <a:cubicBezTo>
                  <a:pt x="8889845" y="50763"/>
                  <a:pt x="8866277" y="3158"/>
                  <a:pt x="8543925" y="27432"/>
                </a:cubicBezTo>
                <a:cubicBezTo>
                  <a:pt x="8221573" y="51706"/>
                  <a:pt x="8288348" y="37286"/>
                  <a:pt x="8202168" y="27432"/>
                </a:cubicBezTo>
                <a:cubicBezTo>
                  <a:pt x="8115988" y="17578"/>
                  <a:pt x="7797033" y="6631"/>
                  <a:pt x="7544943" y="27432"/>
                </a:cubicBezTo>
                <a:cubicBezTo>
                  <a:pt x="7292854" y="48233"/>
                  <a:pt x="7108060" y="41767"/>
                  <a:pt x="6992874" y="27432"/>
                </a:cubicBezTo>
                <a:cubicBezTo>
                  <a:pt x="6877688" y="13097"/>
                  <a:pt x="6668930" y="7947"/>
                  <a:pt x="6440805" y="27432"/>
                </a:cubicBezTo>
                <a:cubicBezTo>
                  <a:pt x="6212680" y="46917"/>
                  <a:pt x="6027476" y="35225"/>
                  <a:pt x="5888736" y="27432"/>
                </a:cubicBezTo>
                <a:cubicBezTo>
                  <a:pt x="5749996" y="19639"/>
                  <a:pt x="5574559" y="43627"/>
                  <a:pt x="5336667" y="27432"/>
                </a:cubicBezTo>
                <a:cubicBezTo>
                  <a:pt x="5098775" y="11237"/>
                  <a:pt x="4837534" y="41882"/>
                  <a:pt x="4574286" y="27432"/>
                </a:cubicBezTo>
                <a:cubicBezTo>
                  <a:pt x="4311038" y="12982"/>
                  <a:pt x="4126419" y="26678"/>
                  <a:pt x="3917061" y="27432"/>
                </a:cubicBezTo>
                <a:cubicBezTo>
                  <a:pt x="3707704" y="28186"/>
                  <a:pt x="3657291" y="40087"/>
                  <a:pt x="3575304" y="27432"/>
                </a:cubicBezTo>
                <a:cubicBezTo>
                  <a:pt x="3493317" y="14777"/>
                  <a:pt x="3185226" y="45867"/>
                  <a:pt x="3023235" y="27432"/>
                </a:cubicBezTo>
                <a:cubicBezTo>
                  <a:pt x="2861244" y="8997"/>
                  <a:pt x="2597085" y="35801"/>
                  <a:pt x="2260854" y="27432"/>
                </a:cubicBezTo>
                <a:cubicBezTo>
                  <a:pt x="1924623" y="19063"/>
                  <a:pt x="1996678" y="15705"/>
                  <a:pt x="1813941" y="27432"/>
                </a:cubicBezTo>
                <a:cubicBezTo>
                  <a:pt x="1631204" y="39159"/>
                  <a:pt x="1187542" y="49167"/>
                  <a:pt x="946404" y="27432"/>
                </a:cubicBezTo>
                <a:cubicBezTo>
                  <a:pt x="705266" y="5697"/>
                  <a:pt x="404743" y="28229"/>
                  <a:pt x="0" y="27432"/>
                </a:cubicBezTo>
                <a:cubicBezTo>
                  <a:pt x="244" y="15297"/>
                  <a:pt x="645" y="7129"/>
                  <a:pt x="0" y="0"/>
                </a:cubicBezTo>
                <a:close/>
              </a:path>
              <a:path w="10515600" h="27432" stroke="0"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15650" y="5798"/>
                  <a:pt x="10515903" y="19375"/>
                  <a:pt x="10515600" y="27432"/>
                </a:cubicBezTo>
                <a:cubicBezTo>
                  <a:pt x="10304538" y="42307"/>
                  <a:pt x="10069280" y="3335"/>
                  <a:pt x="9753219" y="27432"/>
                </a:cubicBezTo>
                <a:cubicBezTo>
                  <a:pt x="9437158" y="51529"/>
                  <a:pt x="9488415" y="23852"/>
                  <a:pt x="9411462" y="27432"/>
                </a:cubicBezTo>
                <a:cubicBezTo>
                  <a:pt x="9334509" y="31012"/>
                  <a:pt x="9183755" y="44107"/>
                  <a:pt x="8964549" y="27432"/>
                </a:cubicBezTo>
                <a:cubicBezTo>
                  <a:pt x="8745343" y="10757"/>
                  <a:pt x="8279150" y="61693"/>
                  <a:pt x="8097012" y="27432"/>
                </a:cubicBezTo>
                <a:cubicBezTo>
                  <a:pt x="7914874" y="-6829"/>
                  <a:pt x="7608717" y="59556"/>
                  <a:pt x="7439787" y="27432"/>
                </a:cubicBezTo>
                <a:cubicBezTo>
                  <a:pt x="7270858" y="-4692"/>
                  <a:pt x="7154492" y="27026"/>
                  <a:pt x="6992874" y="27432"/>
                </a:cubicBezTo>
                <a:cubicBezTo>
                  <a:pt x="6831256" y="27838"/>
                  <a:pt x="6536817" y="51174"/>
                  <a:pt x="6335649" y="27432"/>
                </a:cubicBezTo>
                <a:cubicBezTo>
                  <a:pt x="6134481" y="3690"/>
                  <a:pt x="6097824" y="11070"/>
                  <a:pt x="5993892" y="27432"/>
                </a:cubicBezTo>
                <a:cubicBezTo>
                  <a:pt x="5889960" y="43794"/>
                  <a:pt x="5793821" y="34098"/>
                  <a:pt x="5652135" y="27432"/>
                </a:cubicBezTo>
                <a:cubicBezTo>
                  <a:pt x="5510449" y="20766"/>
                  <a:pt x="5168382" y="-3650"/>
                  <a:pt x="4994910" y="27432"/>
                </a:cubicBezTo>
                <a:cubicBezTo>
                  <a:pt x="4821439" y="58514"/>
                  <a:pt x="4653937" y="21362"/>
                  <a:pt x="4547997" y="27432"/>
                </a:cubicBezTo>
                <a:cubicBezTo>
                  <a:pt x="4442057" y="33502"/>
                  <a:pt x="4153363" y="33024"/>
                  <a:pt x="3785616" y="27432"/>
                </a:cubicBezTo>
                <a:cubicBezTo>
                  <a:pt x="3417869" y="21840"/>
                  <a:pt x="3544908" y="29840"/>
                  <a:pt x="3338703" y="27432"/>
                </a:cubicBezTo>
                <a:cubicBezTo>
                  <a:pt x="3132498" y="25024"/>
                  <a:pt x="2782152" y="45947"/>
                  <a:pt x="2576322" y="27432"/>
                </a:cubicBezTo>
                <a:cubicBezTo>
                  <a:pt x="2370492" y="8917"/>
                  <a:pt x="2347214" y="14129"/>
                  <a:pt x="2234565" y="27432"/>
                </a:cubicBezTo>
                <a:cubicBezTo>
                  <a:pt x="2121916" y="40735"/>
                  <a:pt x="1785921" y="49081"/>
                  <a:pt x="1472184" y="27432"/>
                </a:cubicBezTo>
                <a:cubicBezTo>
                  <a:pt x="1158447" y="5783"/>
                  <a:pt x="1203910" y="37937"/>
                  <a:pt x="1025271" y="27432"/>
                </a:cubicBezTo>
                <a:cubicBezTo>
                  <a:pt x="846632" y="16927"/>
                  <a:pt x="846577" y="17996"/>
                  <a:pt x="683514" y="27432"/>
                </a:cubicBezTo>
                <a:cubicBezTo>
                  <a:pt x="520451" y="36868"/>
                  <a:pt x="320799" y="46677"/>
                  <a:pt x="0" y="27432"/>
                </a:cubicBezTo>
                <a:cubicBezTo>
                  <a:pt x="-510" y="19859"/>
                  <a:pt x="-1106" y="11474"/>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67386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EE9AC0-40CD-4451-BF00-5E2FC7B7451B}"/>
              </a:ext>
            </a:extLst>
          </p:cNvPr>
          <p:cNvSpPr>
            <a:spLocks noGrp="1"/>
          </p:cNvSpPr>
          <p:nvPr>
            <p:ph type="title"/>
          </p:nvPr>
        </p:nvSpPr>
        <p:spPr>
          <a:xfrm>
            <a:off x="2203704" y="1728216"/>
            <a:ext cx="7781544" cy="3392424"/>
          </a:xfrm>
        </p:spPr>
        <p:txBody>
          <a:bodyPr>
            <a:normAutofit/>
          </a:bodyPr>
          <a:lstStyle>
            <a:lvl1pPr algn="ctr">
              <a:defRPr sz="78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C6FD9A32-9C83-452B-BC69-CC6E95D3C93C}"/>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4" name="Footer Placeholder 3">
            <a:extLst>
              <a:ext uri="{FF2B5EF4-FFF2-40B4-BE49-F238E27FC236}">
                <a16:creationId xmlns:a16="http://schemas.microsoft.com/office/drawing/2014/main" id="{6B87B83E-E23E-42DE-876D-F55908A97D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1C03A8-D428-4010-B413-13B1E9922628}"/>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6" name="Rectangle 6" descr="Tag=AccentColor&#10;Flavor=Light&#10;Target=FillAndLine">
            <a:extLst>
              <a:ext uri="{FF2B5EF4-FFF2-40B4-BE49-F238E27FC236}">
                <a16:creationId xmlns:a16="http://schemas.microsoft.com/office/drawing/2014/main" id="{17F03060-85EC-4182-8C18-C6EE0D373E4B}"/>
              </a:ext>
            </a:extLst>
          </p:cNvPr>
          <p:cNvSpPr/>
          <p:nvPr/>
        </p:nvSpPr>
        <p:spPr>
          <a:xfrm>
            <a:off x="3974206" y="5126892"/>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1778386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2816A0-77C4-4A3F-87BD-A7321E3C84D2}"/>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3" name="Footer Placeholder 2">
            <a:extLst>
              <a:ext uri="{FF2B5EF4-FFF2-40B4-BE49-F238E27FC236}">
                <a16:creationId xmlns:a16="http://schemas.microsoft.com/office/drawing/2014/main" id="{A5FC3464-F026-4C77-9441-55ECA5054D5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7D9257-BADE-4D0B-AF0B-D09FE95FA078}"/>
              </a:ext>
            </a:extLst>
          </p:cNvPr>
          <p:cNvSpPr>
            <a:spLocks noGrp="1"/>
          </p:cNvSpPr>
          <p:nvPr>
            <p:ph type="sldNum" sz="quarter" idx="12"/>
          </p:nvPr>
        </p:nvSpPr>
        <p:spPr/>
        <p:txBody>
          <a:bodyPr/>
          <a:lstStyle/>
          <a:p>
            <a:fld id="{A7CD31F4-64FA-4BA0-9498-67783267A8C8}" type="slidenum">
              <a:rPr lang="en-US" smtClean="0"/>
              <a:t>‹#›</a:t>
            </a:fld>
            <a:endParaRPr lang="en-US"/>
          </a:p>
        </p:txBody>
      </p:sp>
    </p:spTree>
    <p:extLst>
      <p:ext uri="{BB962C8B-B14F-4D97-AF65-F5344CB8AC3E}">
        <p14:creationId xmlns:p14="http://schemas.microsoft.com/office/powerpoint/2010/main" val="4781549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1C48E-F751-45A2-9010-208B81EDBE69}"/>
              </a:ext>
            </a:extLst>
          </p:cNvPr>
          <p:cNvSpPr>
            <a:spLocks noGrp="1"/>
          </p:cNvSpPr>
          <p:nvPr>
            <p:ph type="title"/>
          </p:nvPr>
        </p:nvSpPr>
        <p:spPr>
          <a:xfrm>
            <a:off x="839788" y="457200"/>
            <a:ext cx="3932237" cy="3429000"/>
          </a:xfrm>
        </p:spPr>
        <p:txBody>
          <a:bodyPr anchor="b">
            <a:normAutofit/>
          </a:bodyPr>
          <a:lstStyle>
            <a:lvl1pPr>
              <a:defRPr sz="6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9D501F6-8430-4758-8636-74D68E990EC3}"/>
              </a:ext>
            </a:extLst>
          </p:cNvPr>
          <p:cNvSpPr>
            <a:spLocks noGrp="1"/>
          </p:cNvSpPr>
          <p:nvPr>
            <p:ph idx="1"/>
          </p:nvPr>
        </p:nvSpPr>
        <p:spPr>
          <a:xfrm>
            <a:off x="5303520" y="548640"/>
            <a:ext cx="6053328" cy="5431536"/>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2E79DC39-A29C-494C-98B6-999746C5F38A}"/>
              </a:ext>
            </a:extLst>
          </p:cNvPr>
          <p:cNvSpPr>
            <a:spLocks noGrp="1"/>
          </p:cNvSpPr>
          <p:nvPr>
            <p:ph type="body" sz="half" idx="2"/>
          </p:nvPr>
        </p:nvSpPr>
        <p:spPr>
          <a:xfrm>
            <a:off x="839788" y="3977640"/>
            <a:ext cx="3932237"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584C988-A6DB-469A-B8AA-31866F36E83D}"/>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6" name="Footer Placeholder 5">
            <a:extLst>
              <a:ext uri="{FF2B5EF4-FFF2-40B4-BE49-F238E27FC236}">
                <a16:creationId xmlns:a16="http://schemas.microsoft.com/office/drawing/2014/main" id="{02BC39C3-81EB-4828-9AD3-2F1FAC521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59376C-9810-49A5-BC9A-4E6A02175273}"/>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B9F96F3A-E64D-4401-B02C-BCD5CAA97CFF}"/>
              </a:ext>
            </a:extLst>
          </p:cNvPr>
          <p:cNvSpPr/>
          <p:nvPr/>
        </p:nvSpPr>
        <p:spPr>
          <a:xfrm rot="5400000">
            <a:off x="2797492"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45360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37704-80BD-41B0-8395-41618EC3AFBC}"/>
              </a:ext>
            </a:extLst>
          </p:cNvPr>
          <p:cNvSpPr>
            <a:spLocks noGrp="1"/>
          </p:cNvSpPr>
          <p:nvPr>
            <p:ph type="title"/>
          </p:nvPr>
        </p:nvSpPr>
        <p:spPr>
          <a:xfrm>
            <a:off x="839788" y="457200"/>
            <a:ext cx="3931920" cy="3429000"/>
          </a:xfrm>
        </p:spPr>
        <p:txBody>
          <a:bodyPr anchor="b">
            <a:normAutofit/>
          </a:bodyPr>
          <a:lstStyle>
            <a:lvl1pPr>
              <a:defRPr sz="6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14DA4032-EC66-4974-BD30-898B60E4B562}"/>
              </a:ext>
            </a:extLst>
          </p:cNvPr>
          <p:cNvSpPr>
            <a:spLocks noGrp="1"/>
          </p:cNvSpPr>
          <p:nvPr>
            <p:ph type="pic" idx="1"/>
          </p:nvPr>
        </p:nvSpPr>
        <p:spPr>
          <a:xfrm>
            <a:off x="5303520" y="548640"/>
            <a:ext cx="6053328" cy="543153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21802D0-5574-4631-BA49-92362F8E40DC}"/>
              </a:ext>
            </a:extLst>
          </p:cNvPr>
          <p:cNvSpPr>
            <a:spLocks noGrp="1"/>
          </p:cNvSpPr>
          <p:nvPr>
            <p:ph type="body" sz="half" idx="2"/>
          </p:nvPr>
        </p:nvSpPr>
        <p:spPr>
          <a:xfrm>
            <a:off x="839788" y="3977640"/>
            <a:ext cx="3931920" cy="2002536"/>
          </a:xfrm>
        </p:spPr>
        <p:txBody>
          <a:bodyPr>
            <a:normAutofit/>
          </a:bodyPr>
          <a:lstStyle>
            <a:lvl1pPr marL="0" indent="0">
              <a:buNone/>
              <a:defRPr sz="32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62C2F5B-DDDD-4E64-94A9-99E46F4B06A0}"/>
              </a:ext>
            </a:extLst>
          </p:cNvPr>
          <p:cNvSpPr>
            <a:spLocks noGrp="1"/>
          </p:cNvSpPr>
          <p:nvPr>
            <p:ph type="dt" sz="half" idx="10"/>
          </p:nvPr>
        </p:nvSpPr>
        <p:spPr/>
        <p:txBody>
          <a:bodyPr/>
          <a:lstStyle/>
          <a:p>
            <a:fld id="{72345051-2045-45DA-935E-2E3CA1A69ADC}" type="datetimeFigureOut">
              <a:rPr lang="en-US" smtClean="0"/>
              <a:t>10/1/2025</a:t>
            </a:fld>
            <a:endParaRPr lang="en-US"/>
          </a:p>
        </p:txBody>
      </p:sp>
      <p:sp>
        <p:nvSpPr>
          <p:cNvPr id="6" name="Footer Placeholder 5">
            <a:extLst>
              <a:ext uri="{FF2B5EF4-FFF2-40B4-BE49-F238E27FC236}">
                <a16:creationId xmlns:a16="http://schemas.microsoft.com/office/drawing/2014/main" id="{D4FA8D36-8865-48E7-8249-ED729A5F70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0F98C3-0B62-4361-8408-A01F70807CDB}"/>
              </a:ext>
            </a:extLst>
          </p:cNvPr>
          <p:cNvSpPr>
            <a:spLocks noGrp="1"/>
          </p:cNvSpPr>
          <p:nvPr>
            <p:ph type="sldNum" sz="quarter" idx="12"/>
          </p:nvPr>
        </p:nvSpPr>
        <p:spPr/>
        <p:txBody>
          <a:bodyPr/>
          <a:lstStyle/>
          <a:p>
            <a:fld id="{A7CD31F4-64FA-4BA0-9498-67783267A8C8}" type="slidenum">
              <a:rPr lang="en-US" smtClean="0"/>
              <a:t>‹#›</a:t>
            </a:fld>
            <a:endParaRPr lang="en-US"/>
          </a:p>
        </p:txBody>
      </p:sp>
      <p:sp>
        <p:nvSpPr>
          <p:cNvPr id="8" name="Rectangle 6" descr="Tag=AccentColor&#10;Flavor=Light&#10;Target=FillAndLine">
            <a:extLst>
              <a:ext uri="{FF2B5EF4-FFF2-40B4-BE49-F238E27FC236}">
                <a16:creationId xmlns:a16="http://schemas.microsoft.com/office/drawing/2014/main" id="{FE511AB6-FEAF-4549-BA88-0764BD10B63D}"/>
              </a:ext>
            </a:extLst>
          </p:cNvPr>
          <p:cNvSpPr/>
          <p:nvPr/>
        </p:nvSpPr>
        <p:spPr>
          <a:xfrm rot="5400000">
            <a:off x="2798064" y="3254143"/>
            <a:ext cx="4480560" cy="27432"/>
          </a:xfrm>
          <a:custGeom>
            <a:avLst/>
            <a:gdLst>
              <a:gd name="connsiteX0" fmla="*/ 0 w 4480560"/>
              <a:gd name="connsiteY0" fmla="*/ 0 h 27432"/>
              <a:gd name="connsiteX1" fmla="*/ 595274 w 4480560"/>
              <a:gd name="connsiteY1" fmla="*/ 0 h 27432"/>
              <a:gd name="connsiteX2" fmla="*/ 1100938 w 4480560"/>
              <a:gd name="connsiteY2" fmla="*/ 0 h 27432"/>
              <a:gd name="connsiteX3" fmla="*/ 1651406 w 4480560"/>
              <a:gd name="connsiteY3" fmla="*/ 0 h 27432"/>
              <a:gd name="connsiteX4" fmla="*/ 2336292 w 4480560"/>
              <a:gd name="connsiteY4" fmla="*/ 0 h 27432"/>
              <a:gd name="connsiteX5" fmla="*/ 2931566 w 4480560"/>
              <a:gd name="connsiteY5" fmla="*/ 0 h 27432"/>
              <a:gd name="connsiteX6" fmla="*/ 3482035 w 4480560"/>
              <a:gd name="connsiteY6" fmla="*/ 0 h 27432"/>
              <a:gd name="connsiteX7" fmla="*/ 4480560 w 4480560"/>
              <a:gd name="connsiteY7" fmla="*/ 0 h 27432"/>
              <a:gd name="connsiteX8" fmla="*/ 4480560 w 4480560"/>
              <a:gd name="connsiteY8" fmla="*/ 27432 h 27432"/>
              <a:gd name="connsiteX9" fmla="*/ 3840480 w 4480560"/>
              <a:gd name="connsiteY9" fmla="*/ 27432 h 27432"/>
              <a:gd name="connsiteX10" fmla="*/ 3290011 w 4480560"/>
              <a:gd name="connsiteY10" fmla="*/ 27432 h 27432"/>
              <a:gd name="connsiteX11" fmla="*/ 2560320 w 4480560"/>
              <a:gd name="connsiteY11" fmla="*/ 27432 h 27432"/>
              <a:gd name="connsiteX12" fmla="*/ 1965046 w 4480560"/>
              <a:gd name="connsiteY12" fmla="*/ 27432 h 27432"/>
              <a:gd name="connsiteX13" fmla="*/ 1459382 w 4480560"/>
              <a:gd name="connsiteY13" fmla="*/ 27432 h 27432"/>
              <a:gd name="connsiteX14" fmla="*/ 774497 w 4480560"/>
              <a:gd name="connsiteY14" fmla="*/ 27432 h 27432"/>
              <a:gd name="connsiteX15" fmla="*/ 0 w 4480560"/>
              <a:gd name="connsiteY15" fmla="*/ 27432 h 27432"/>
              <a:gd name="connsiteX16" fmla="*/ 0 w 4480560"/>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480560" h="27432" fill="none" extrusionOk="0">
                <a:moveTo>
                  <a:pt x="0" y="0"/>
                </a:moveTo>
                <a:cubicBezTo>
                  <a:pt x="267821" y="8731"/>
                  <a:pt x="334105" y="2629"/>
                  <a:pt x="595274" y="0"/>
                </a:cubicBezTo>
                <a:cubicBezTo>
                  <a:pt x="856443" y="-2629"/>
                  <a:pt x="863808" y="-13353"/>
                  <a:pt x="1100938" y="0"/>
                </a:cubicBezTo>
                <a:cubicBezTo>
                  <a:pt x="1338068" y="13353"/>
                  <a:pt x="1431663" y="-25862"/>
                  <a:pt x="1651406" y="0"/>
                </a:cubicBezTo>
                <a:cubicBezTo>
                  <a:pt x="1871149" y="25862"/>
                  <a:pt x="2173163" y="23827"/>
                  <a:pt x="2336292" y="0"/>
                </a:cubicBezTo>
                <a:cubicBezTo>
                  <a:pt x="2499421" y="-23827"/>
                  <a:pt x="2720589" y="28148"/>
                  <a:pt x="2931566" y="0"/>
                </a:cubicBezTo>
                <a:cubicBezTo>
                  <a:pt x="3142543" y="-28148"/>
                  <a:pt x="3323630" y="27022"/>
                  <a:pt x="3482035" y="0"/>
                </a:cubicBezTo>
                <a:cubicBezTo>
                  <a:pt x="3640440" y="-27022"/>
                  <a:pt x="4012110" y="-20118"/>
                  <a:pt x="4480560" y="0"/>
                </a:cubicBezTo>
                <a:cubicBezTo>
                  <a:pt x="4479587" y="8304"/>
                  <a:pt x="4480082" y="21512"/>
                  <a:pt x="4480560" y="27432"/>
                </a:cubicBezTo>
                <a:cubicBezTo>
                  <a:pt x="4314132" y="24068"/>
                  <a:pt x="4028383" y="45776"/>
                  <a:pt x="3840480" y="27432"/>
                </a:cubicBezTo>
                <a:cubicBezTo>
                  <a:pt x="3652577" y="9088"/>
                  <a:pt x="3547615" y="11992"/>
                  <a:pt x="3290011" y="27432"/>
                </a:cubicBezTo>
                <a:cubicBezTo>
                  <a:pt x="3032407" y="42872"/>
                  <a:pt x="2830268" y="17863"/>
                  <a:pt x="2560320" y="27432"/>
                </a:cubicBezTo>
                <a:cubicBezTo>
                  <a:pt x="2290372" y="37001"/>
                  <a:pt x="2147422" y="15872"/>
                  <a:pt x="1965046" y="27432"/>
                </a:cubicBezTo>
                <a:cubicBezTo>
                  <a:pt x="1782670" y="38992"/>
                  <a:pt x="1689791" y="49824"/>
                  <a:pt x="1459382" y="27432"/>
                </a:cubicBezTo>
                <a:cubicBezTo>
                  <a:pt x="1228973" y="5040"/>
                  <a:pt x="915486" y="45645"/>
                  <a:pt x="774497" y="27432"/>
                </a:cubicBezTo>
                <a:cubicBezTo>
                  <a:pt x="633508" y="9219"/>
                  <a:pt x="361442" y="-1963"/>
                  <a:pt x="0" y="27432"/>
                </a:cubicBezTo>
                <a:cubicBezTo>
                  <a:pt x="-1048" y="14992"/>
                  <a:pt x="-1120" y="7447"/>
                  <a:pt x="0" y="0"/>
                </a:cubicBezTo>
                <a:close/>
              </a:path>
              <a:path w="4480560" h="27432" stroke="0" extrusionOk="0">
                <a:moveTo>
                  <a:pt x="0" y="0"/>
                </a:moveTo>
                <a:cubicBezTo>
                  <a:pt x="285465" y="225"/>
                  <a:pt x="322691" y="16223"/>
                  <a:pt x="595274" y="0"/>
                </a:cubicBezTo>
                <a:cubicBezTo>
                  <a:pt x="867857" y="-16223"/>
                  <a:pt x="989129" y="-11242"/>
                  <a:pt x="1100938" y="0"/>
                </a:cubicBezTo>
                <a:cubicBezTo>
                  <a:pt x="1212747" y="11242"/>
                  <a:pt x="1574350" y="-36410"/>
                  <a:pt x="1830629" y="0"/>
                </a:cubicBezTo>
                <a:cubicBezTo>
                  <a:pt x="2086908" y="36410"/>
                  <a:pt x="2180922" y="4645"/>
                  <a:pt x="2425903" y="0"/>
                </a:cubicBezTo>
                <a:cubicBezTo>
                  <a:pt x="2670884" y="-4645"/>
                  <a:pt x="2782024" y="22929"/>
                  <a:pt x="3021178" y="0"/>
                </a:cubicBezTo>
                <a:cubicBezTo>
                  <a:pt x="3260332" y="-22929"/>
                  <a:pt x="3456982" y="-1586"/>
                  <a:pt x="3750869" y="0"/>
                </a:cubicBezTo>
                <a:cubicBezTo>
                  <a:pt x="4044756" y="1586"/>
                  <a:pt x="4302726" y="17043"/>
                  <a:pt x="4480560" y="0"/>
                </a:cubicBezTo>
                <a:cubicBezTo>
                  <a:pt x="4481045" y="9333"/>
                  <a:pt x="4481838" y="19699"/>
                  <a:pt x="4480560" y="27432"/>
                </a:cubicBezTo>
                <a:cubicBezTo>
                  <a:pt x="4279652" y="2294"/>
                  <a:pt x="4200762" y="50710"/>
                  <a:pt x="3930091" y="27432"/>
                </a:cubicBezTo>
                <a:cubicBezTo>
                  <a:pt x="3659420" y="4154"/>
                  <a:pt x="3456052" y="31438"/>
                  <a:pt x="3290011" y="27432"/>
                </a:cubicBezTo>
                <a:cubicBezTo>
                  <a:pt x="3123970" y="23426"/>
                  <a:pt x="2882392" y="41962"/>
                  <a:pt x="2649931" y="27432"/>
                </a:cubicBezTo>
                <a:cubicBezTo>
                  <a:pt x="2417470" y="12902"/>
                  <a:pt x="2238426" y="16481"/>
                  <a:pt x="2054657" y="27432"/>
                </a:cubicBezTo>
                <a:cubicBezTo>
                  <a:pt x="1870888" y="38383"/>
                  <a:pt x="1566368" y="54184"/>
                  <a:pt x="1324966" y="27432"/>
                </a:cubicBezTo>
                <a:cubicBezTo>
                  <a:pt x="1083564" y="680"/>
                  <a:pt x="787410" y="20090"/>
                  <a:pt x="595274" y="27432"/>
                </a:cubicBezTo>
                <a:cubicBezTo>
                  <a:pt x="403138" y="34774"/>
                  <a:pt x="169622" y="19643"/>
                  <a:pt x="0" y="27432"/>
                </a:cubicBezTo>
                <a:cubicBezTo>
                  <a:pt x="211" y="18145"/>
                  <a:pt x="120" y="6480"/>
                  <a:pt x="0" y="0"/>
                </a:cubicBezTo>
                <a:close/>
              </a:path>
            </a:pathLst>
          </a:custGeom>
          <a:solidFill>
            <a:schemeClr val="tx1"/>
          </a:solidFill>
          <a:ln w="4445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09170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72D13B-FFCB-4650-AD3C-CB50373525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D0CA9470-DF15-46A1-BF0E-8A5367A4B0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263047CB-E94D-482F-BACA-681E96C0EC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72345051-2045-45DA-935E-2E3CA1A69ADC}" type="datetimeFigureOut">
              <a:rPr lang="en-US" smtClean="0"/>
              <a:t>10/1/2025</a:t>
            </a:fld>
            <a:endParaRPr lang="en-US" dirty="0"/>
          </a:p>
        </p:txBody>
      </p:sp>
      <p:sp>
        <p:nvSpPr>
          <p:cNvPr id="5" name="Footer Placeholder 4">
            <a:extLst>
              <a:ext uri="{FF2B5EF4-FFF2-40B4-BE49-F238E27FC236}">
                <a16:creationId xmlns:a16="http://schemas.microsoft.com/office/drawing/2014/main" id="{2CFDA4B5-E797-42FC-8B7A-2294DF24A3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678ED201-6D0E-422C-B4EC-566A3DC298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A7CD31F4-64FA-4BA0-9498-67783267A8C8}" type="slidenum">
              <a:rPr lang="en-US" smtClean="0"/>
              <a:t>‹#›</a:t>
            </a:fld>
            <a:endParaRPr lang="en-US" dirty="0"/>
          </a:p>
        </p:txBody>
      </p:sp>
    </p:spTree>
    <p:extLst>
      <p:ext uri="{BB962C8B-B14F-4D97-AF65-F5344CB8AC3E}">
        <p14:creationId xmlns:p14="http://schemas.microsoft.com/office/powerpoint/2010/main" val="2245488676"/>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2" r:id="rId6"/>
    <p:sldLayoutId id="2147483738" r:id="rId7"/>
    <p:sldLayoutId id="2147483739" r:id="rId8"/>
    <p:sldLayoutId id="2147483740" r:id="rId9"/>
    <p:sldLayoutId id="2147483741" r:id="rId10"/>
    <p:sldLayoutId id="2147483743" r:id="rId11"/>
  </p:sldLayoutIdLst>
  <p:txStyles>
    <p:titleStyle>
      <a:lvl1pPr algn="l" defTabSz="914400" rtl="0" eaLnBrk="1" latinLnBrk="0" hangingPunct="1">
        <a:lnSpc>
          <a:spcPct val="100000"/>
        </a:lnSpc>
        <a:spcBef>
          <a:spcPct val="0"/>
        </a:spcBef>
        <a:buNone/>
        <a:defRPr sz="48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32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0"/>
            <a:ext cx="12192000" cy="6859587"/>
          </a:xfrm>
          <a:custGeom>
            <a:avLst/>
            <a:gdLst/>
            <a:ahLst/>
            <a:cxnLst/>
            <a:rect l="l" t="t" r="r" b="b"/>
            <a:pathLst>
              <a:path w="12192000" h="6858000">
                <a:moveTo>
                  <a:pt x="12191999" y="6857999"/>
                </a:moveTo>
                <a:lnTo>
                  <a:pt x="0" y="6857999"/>
                </a:lnTo>
                <a:lnTo>
                  <a:pt x="0" y="0"/>
                </a:lnTo>
                <a:lnTo>
                  <a:pt x="12191999" y="0"/>
                </a:lnTo>
                <a:lnTo>
                  <a:pt x="12191999" y="6857999"/>
                </a:lnTo>
                <a:close/>
              </a:path>
            </a:pathLst>
          </a:custGeom>
          <a:solidFill>
            <a:srgbClr val="F7F5F1"/>
          </a:solidFill>
        </p:spPr>
        <p:txBody>
          <a:bodyPr wrap="square" lIns="0" tIns="0" rIns="0" bIns="0" rtlCol="0"/>
          <a:lstStyle/>
          <a:p>
            <a:endParaRPr sz="1800"/>
          </a:p>
        </p:txBody>
      </p:sp>
      <p:sp>
        <p:nvSpPr>
          <p:cNvPr id="2" name="Holder 2"/>
          <p:cNvSpPr>
            <a:spLocks noGrp="1"/>
          </p:cNvSpPr>
          <p:nvPr>
            <p:ph type="title"/>
          </p:nvPr>
        </p:nvSpPr>
        <p:spPr>
          <a:xfrm>
            <a:off x="749300" y="419569"/>
            <a:ext cx="5262245" cy="661720"/>
          </a:xfrm>
          <a:prstGeom prst="rect">
            <a:avLst/>
          </a:prstGeom>
        </p:spPr>
        <p:txBody>
          <a:bodyPr wrap="square" lIns="0" tIns="0" rIns="0" bIns="0">
            <a:spAutoFit/>
          </a:bodyPr>
          <a:lstStyle>
            <a:lvl1pPr>
              <a:defRPr sz="4300" b="1" i="0">
                <a:solidFill>
                  <a:srgbClr val="9A2140"/>
                </a:solidFill>
                <a:latin typeface="Tahoma"/>
                <a:cs typeface="Tahoma"/>
              </a:defRPr>
            </a:lvl1pPr>
          </a:lstStyle>
          <a:p>
            <a:endParaRPr/>
          </a:p>
        </p:txBody>
      </p:sp>
      <p:sp>
        <p:nvSpPr>
          <p:cNvPr id="3" name="Holder 3"/>
          <p:cNvSpPr>
            <a:spLocks noGrp="1"/>
          </p:cNvSpPr>
          <p:nvPr>
            <p:ph type="body" idx="1"/>
          </p:nvPr>
        </p:nvSpPr>
        <p:spPr>
          <a:xfrm>
            <a:off x="609600" y="1577705"/>
            <a:ext cx="109728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10840032" y="6398724"/>
            <a:ext cx="1193800" cy="243712"/>
          </a:xfrm>
          <a:prstGeom prst="rect">
            <a:avLst/>
          </a:prstGeom>
        </p:spPr>
        <p:txBody>
          <a:bodyPr wrap="square" lIns="0" tIns="0" rIns="0" bIns="0">
            <a:spAutoFit/>
          </a:bodyPr>
          <a:lstStyle>
            <a:lvl1pPr>
              <a:defRPr sz="1300" b="1" i="0">
                <a:solidFill>
                  <a:srgbClr val="9A2140"/>
                </a:solidFill>
                <a:latin typeface="Merriweather"/>
                <a:cs typeface="Merriweather"/>
              </a:defRPr>
            </a:lvl1pPr>
          </a:lstStyle>
          <a:p>
            <a:pPr marR="5715" algn="ctr">
              <a:lnSpc>
                <a:spcPts val="1185"/>
              </a:lnSpc>
            </a:pPr>
            <a:r>
              <a:rPr lang="en-US" spc="-10"/>
              <a:t>FORGE</a:t>
            </a:r>
          </a:p>
          <a:p>
            <a:pPr algn="ctr">
              <a:lnSpc>
                <a:spcPts val="680"/>
              </a:lnSpc>
            </a:pPr>
            <a:r>
              <a:rPr lang="en-US" sz="650" b="0" spc="-45">
                <a:solidFill>
                  <a:srgbClr val="666666"/>
                </a:solidFill>
                <a:latin typeface="Noto Kufi Arabic"/>
                <a:cs typeface="Noto Kufi Arabic"/>
              </a:rPr>
              <a:t>RADE</a:t>
            </a:r>
            <a:r>
              <a:rPr lang="en-US" sz="650" b="0" spc="-50">
                <a:solidFill>
                  <a:srgbClr val="666666"/>
                </a:solidFill>
                <a:latin typeface="Noto Kufi Arabic"/>
                <a:cs typeface="Noto Kufi Arabic"/>
              </a:rPr>
              <a:t> </a:t>
            </a:r>
            <a:r>
              <a:rPr lang="en-US" sz="650" b="0" spc="-30">
                <a:solidFill>
                  <a:srgbClr val="666666"/>
                </a:solidFill>
                <a:latin typeface="Noto Kufi Arabic"/>
                <a:cs typeface="Noto Kufi Arabic"/>
              </a:rPr>
              <a:t>11:</a:t>
            </a:r>
            <a:r>
              <a:rPr lang="en-US" sz="650" b="0" spc="-45">
                <a:solidFill>
                  <a:srgbClr val="666666"/>
                </a:solidFill>
                <a:latin typeface="Noto Kufi Arabic"/>
                <a:cs typeface="Noto Kufi Arabic"/>
              </a:rPr>
              <a:t> </a:t>
            </a:r>
            <a:r>
              <a:rPr lang="en-US" sz="650" b="0" spc="-55">
                <a:solidFill>
                  <a:srgbClr val="666666"/>
                </a:solidFill>
                <a:latin typeface="Noto Kufi Arabic"/>
                <a:cs typeface="Noto Kufi Arabic"/>
              </a:rPr>
              <a:t>HOW</a:t>
            </a:r>
            <a:r>
              <a:rPr lang="en-US" sz="650" b="0" spc="-45">
                <a:solidFill>
                  <a:srgbClr val="666666"/>
                </a:solidFill>
                <a:latin typeface="Noto Kufi Arabic"/>
                <a:cs typeface="Noto Kufi Arabic"/>
              </a:rPr>
              <a:t> CHANGE </a:t>
            </a:r>
            <a:r>
              <a:rPr lang="en-US" sz="650" b="0" spc="-10">
                <a:solidFill>
                  <a:srgbClr val="666666"/>
                </a:solidFill>
                <a:latin typeface="Noto Kufi Arabic"/>
                <a:cs typeface="Noto Kufi Arabic"/>
              </a:rPr>
              <a:t>HAPPEN</a:t>
            </a:r>
            <a:endParaRPr lang="en-US" sz="650">
              <a:latin typeface="Noto Kufi Arabic"/>
              <a:cs typeface="Noto Kufi Arabic"/>
            </a:endParaRPr>
          </a:p>
        </p:txBody>
      </p:sp>
      <p:sp>
        <p:nvSpPr>
          <p:cNvPr id="5" name="Holder 5"/>
          <p:cNvSpPr>
            <a:spLocks noGrp="1"/>
          </p:cNvSpPr>
          <p:nvPr>
            <p:ph type="dt" sz="half" idx="6"/>
          </p:nvPr>
        </p:nvSpPr>
        <p:spPr>
          <a:xfrm>
            <a:off x="609600" y="6379416"/>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10/1/2025</a:t>
            </a:fld>
            <a:endParaRPr lang="en-US"/>
          </a:p>
        </p:txBody>
      </p:sp>
      <p:sp>
        <p:nvSpPr>
          <p:cNvPr id="6" name="Holder 6"/>
          <p:cNvSpPr>
            <a:spLocks noGrp="1"/>
          </p:cNvSpPr>
          <p:nvPr>
            <p:ph type="sldNum" sz="quarter" idx="7"/>
          </p:nvPr>
        </p:nvSpPr>
        <p:spPr>
          <a:xfrm>
            <a:off x="8778240" y="6379416"/>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extLst>
      <p:ext uri="{BB962C8B-B14F-4D97-AF65-F5344CB8AC3E}">
        <p14:creationId xmlns:p14="http://schemas.microsoft.com/office/powerpoint/2010/main" val="341817769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31496181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slideLayout" Target="../slideLayouts/slideLayout2.xml"/><Relationship Id="rId1" Type="http://schemas.openxmlformats.org/officeDocument/2006/relationships/video" Target="https://www.youtube.com/embed/y2CJ46XkwxA?feature=oembed" TargetMode="Externa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6.sv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3.xml"/></Relationships>
</file>

<file path=ppt/slides/_rels/slide2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slideLayout" Target="../slideLayouts/slideLayout2.xml"/><Relationship Id="rId1" Type="http://schemas.openxmlformats.org/officeDocument/2006/relationships/video" Target="https://www.youtube.com/embed/dBf31FjPHQg?feature=oembed" TargetMode="Externa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video" Target="https://www.youtube.com/embed/YYJdTOMl4QI?feature=oembed" TargetMode="External"/><Relationship Id="rId5" Type="http://schemas.openxmlformats.org/officeDocument/2006/relationships/image" Target="../media/image9.jpe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5F1E8"/>
        </a:solidFill>
        <a:effectLst/>
      </p:bgPr>
    </p:bg>
    <p:spTree>
      <p:nvGrpSpPr>
        <p:cNvPr id="1" name=""/>
        <p:cNvGrpSpPr/>
        <p:nvPr/>
      </p:nvGrpSpPr>
      <p:grpSpPr>
        <a:xfrm>
          <a:off x="0" y="0"/>
          <a:ext cx="0" cy="0"/>
          <a:chOff x="0" y="0"/>
          <a:chExt cx="0" cy="0"/>
        </a:xfrm>
      </p:grpSpPr>
      <p:sp>
        <p:nvSpPr>
          <p:cNvPr id="2" name="Rectangle 1"/>
          <p:cNvSpPr/>
          <p:nvPr/>
        </p:nvSpPr>
        <p:spPr>
          <a:xfrm>
            <a:off x="1524000" y="0"/>
            <a:ext cx="9144000" cy="137160"/>
          </a:xfrm>
          <a:prstGeom prst="rect">
            <a:avLst/>
          </a:prstGeom>
          <a:solidFill>
            <a:srgbClr val="A9444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pic>
        <p:nvPicPr>
          <p:cNvPr id="3" name="Picture 2" descr="Forge Logo.jpg"/>
          <p:cNvPicPr>
            <a:picLocks noChangeAspect="1"/>
          </p:cNvPicPr>
          <p:nvPr/>
        </p:nvPicPr>
        <p:blipFill>
          <a:blip r:embed="rId2"/>
          <a:stretch>
            <a:fillRect/>
          </a:stretch>
        </p:blipFill>
        <p:spPr>
          <a:xfrm>
            <a:off x="3727645" y="377130"/>
            <a:ext cx="4736710" cy="4736710"/>
          </a:xfrm>
          <a:prstGeom prst="rect">
            <a:avLst/>
          </a:prstGeom>
        </p:spPr>
      </p:pic>
      <p:sp>
        <p:nvSpPr>
          <p:cNvPr id="6" name="TextBox 5"/>
          <p:cNvSpPr txBox="1"/>
          <p:nvPr/>
        </p:nvSpPr>
        <p:spPr>
          <a:xfrm>
            <a:off x="3120154" y="5029200"/>
            <a:ext cx="5951693" cy="400110"/>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2000">
                <a:solidFill>
                  <a:srgbClr val="5A5A5A"/>
                </a:solidFill>
              </a:defRPr>
            </a:pPr>
            <a:r>
              <a:rPr kumimoji="0" sz="2000" b="0" i="0" u="none" strike="noStrike" kern="1200" cap="none" spc="0" normalizeH="0" baseline="0" noProof="0">
                <a:ln>
                  <a:noFill/>
                </a:ln>
                <a:solidFill>
                  <a:srgbClr val="5A5A5A"/>
                </a:solidFill>
                <a:effectLst/>
                <a:uLnTx/>
                <a:uFillTx/>
                <a:latin typeface="Calibri"/>
                <a:ea typeface="+mn-ea"/>
                <a:cs typeface="+mn-cs"/>
              </a:rPr>
              <a:t>A Christ-Centered SEL &amp; Leadership Formation Program</a:t>
            </a:r>
          </a:p>
        </p:txBody>
      </p:sp>
      <p:sp>
        <p:nvSpPr>
          <p:cNvPr id="7" name="TextBox 6"/>
          <p:cNvSpPr txBox="1"/>
          <p:nvPr/>
        </p:nvSpPr>
        <p:spPr>
          <a:xfrm>
            <a:off x="4345778" y="5669280"/>
            <a:ext cx="3500445" cy="338554"/>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1600">
                <a:solidFill>
                  <a:srgbClr val="888888"/>
                </a:solidFill>
              </a:defRPr>
            </a:pPr>
            <a:r>
              <a:rPr kumimoji="0" sz="1600" b="0" i="0" u="none" strike="noStrike" kern="1200" cap="none" spc="0" normalizeH="0" baseline="0" noProof="0">
                <a:ln>
                  <a:noFill/>
                </a:ln>
                <a:solidFill>
                  <a:srgbClr val="888888"/>
                </a:solidFill>
                <a:effectLst/>
                <a:uLnTx/>
                <a:uFillTx/>
                <a:latin typeface="Calibri"/>
                <a:ea typeface="+mn-ea"/>
                <a:cs typeface="+mn-cs"/>
              </a:rPr>
              <a:t>Bishop Diego High School • Grades 9-12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151" name="Rectangle 6150">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297762" y="329184"/>
            <a:ext cx="6251110" cy="1783080"/>
          </a:xfrm>
        </p:spPr>
        <p:txBody>
          <a:bodyPr anchor="b">
            <a:normAutofit/>
          </a:bodyPr>
          <a:lstStyle/>
          <a:p>
            <a:pPr>
              <a:lnSpc>
                <a:spcPct val="90000"/>
              </a:lnSpc>
            </a:pPr>
            <a:r>
              <a:rPr lang="en-US" sz="6100">
                <a:latin typeface="Sylfaen"/>
              </a:rPr>
              <a:t>Activity: Inside Out Video Clip</a:t>
            </a:r>
          </a:p>
        </p:txBody>
      </p:sp>
      <p:sp>
        <p:nvSpPr>
          <p:cNvPr id="615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B38B4A"/>
          </a:solidFill>
          <a:ln w="38100" cap="rnd">
            <a:solidFill>
              <a:srgbClr val="B38B4A"/>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297762" y="2706624"/>
            <a:ext cx="6251110" cy="3483864"/>
          </a:xfrm>
        </p:spPr>
        <p:txBody>
          <a:bodyPr vert="horz" lIns="91440" tIns="45720" rIns="91440" bIns="45720" rtlCol="0">
            <a:normAutofit/>
          </a:bodyPr>
          <a:lstStyle/>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#1 Why did Riley breakdown at school?</a:t>
            </a:r>
          </a:p>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#2 What do you believe is the deepest root cause of Riley’s emotional struggles?</a:t>
            </a:r>
          </a:p>
          <a:p>
            <a:pPr>
              <a:lnSpc>
                <a:spcPct val="100000"/>
              </a:lnSpc>
            </a:pPr>
            <a:r>
              <a:rPr lang="en-US" sz="2400" dirty="0">
                <a:latin typeface="Calibri" panose="020F0502020204030204" pitchFamily="34" charset="0"/>
                <a:ea typeface="Calibri" panose="020F0502020204030204" pitchFamily="34" charset="0"/>
                <a:cs typeface="Calibri" panose="020F0502020204030204" pitchFamily="34" charset="0"/>
              </a:rPr>
              <a:t>#3 What does Riley need to break the cycle of being “flooded“?</a:t>
            </a:r>
          </a:p>
        </p:txBody>
      </p:sp>
      <p:pic>
        <p:nvPicPr>
          <p:cNvPr id="6146" name="Picture 2" descr="Pixar Review 18: Inside Out">
            <a:extLst>
              <a:ext uri="{FF2B5EF4-FFF2-40B4-BE49-F238E27FC236}">
                <a16:creationId xmlns:a16="http://schemas.microsoft.com/office/drawing/2014/main" id="{04901657-F467-AA13-5C05-EDB17B43BB7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9037" r="33612" b="1"/>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03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89" name="Rectangle 3088">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Proactive Parenting-Developing a Backup Plan for Your Teenager - Peace  River Center">
            <a:extLst>
              <a:ext uri="{FF2B5EF4-FFF2-40B4-BE49-F238E27FC236}">
                <a16:creationId xmlns:a16="http://schemas.microsoft.com/office/drawing/2014/main" id="{AFCF900D-D986-ABE9-73A5-E8A51773AD41}"/>
              </a:ext>
            </a:extLst>
          </p:cNvPr>
          <p:cNvPicPr>
            <a:picLocks noChangeAspect="1" noChangeArrowheads="1"/>
          </p:cNvPicPr>
          <p:nvPr/>
        </p:nvPicPr>
        <p:blipFill rotWithShape="1">
          <a:blip r:embed="rId3">
            <a:alphaModFix amt="90000"/>
            <a:extLst>
              <a:ext uri="{28A0092B-C50C-407E-A947-70E740481C1C}">
                <a14:useLocalDpi xmlns:a14="http://schemas.microsoft.com/office/drawing/2010/main" val="0"/>
              </a:ext>
            </a:extLst>
          </a:blip>
          <a:srcRect r="11133"/>
          <a:stretch/>
        </p:blipFill>
        <p:spPr bwMode="auto">
          <a:xfrm>
            <a:off x="20" y="10"/>
            <a:ext cx="12188932" cy="6857990"/>
          </a:xfrm>
          <a:prstGeom prst="rect">
            <a:avLst/>
          </a:prstGeom>
          <a:noFill/>
          <a:extLst>
            <a:ext uri="{909E8E84-426E-40DD-AFC4-6F175D3DCCD1}">
              <a14:hiddenFill xmlns:a14="http://schemas.microsoft.com/office/drawing/2010/main">
                <a:solidFill>
                  <a:srgbClr val="FFFFFF"/>
                </a:solidFill>
              </a14:hiddenFill>
            </a:ext>
          </a:extLst>
        </p:spPr>
      </p:pic>
      <p:sp>
        <p:nvSpPr>
          <p:cNvPr id="3090" name="Freeform: Shape 3089">
            <a:extLst>
              <a:ext uri="{FF2B5EF4-FFF2-40B4-BE49-F238E27FC236}">
                <a16:creationId xmlns:a16="http://schemas.microsoft.com/office/drawing/2014/main" id="{8D5AAC53-3624-41C3-A6B5-1DA97F2901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54054" y="760956"/>
            <a:ext cx="6248168" cy="5486563"/>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rgbClr val="4BAFC0"/>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196262" y="1407694"/>
            <a:ext cx="4511843" cy="1564106"/>
          </a:xfrm>
        </p:spPr>
        <p:txBody>
          <a:bodyPr anchor="b">
            <a:normAutofit/>
          </a:bodyPr>
          <a:lstStyle/>
          <a:p>
            <a:r>
              <a:rPr lang="en-US" sz="6000">
                <a:solidFill>
                  <a:srgbClr val="FBF9F6"/>
                </a:solidFill>
                <a:latin typeface="Sylfaen"/>
              </a:rPr>
              <a:t>The Solution</a:t>
            </a:r>
          </a:p>
        </p:txBody>
      </p:sp>
      <p:sp>
        <p:nvSpPr>
          <p:cNvPr id="3091"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72499" y="3095719"/>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4BAFC0"/>
          </a:solidFill>
          <a:ln w="38100" cap="rnd">
            <a:solidFill>
              <a:srgbClr val="4BAFC0"/>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6196261" y="3308684"/>
            <a:ext cx="4748143" cy="2141621"/>
          </a:xfrm>
        </p:spPr>
        <p:txBody>
          <a:bodyPr vert="horz" lIns="91440" tIns="45720" rIns="91440" bIns="45720" rtlCol="0">
            <a:normAutofit/>
          </a:bodyPr>
          <a:lstStyle/>
          <a:p>
            <a:r>
              <a:rPr lang="en-US" dirty="0">
                <a:solidFill>
                  <a:srgbClr val="FBF9F6"/>
                </a:solidFill>
                <a:latin typeface="Calibri" panose="020F0502020204030204" pitchFamily="34" charset="0"/>
                <a:ea typeface="Calibri" panose="020F0502020204030204" pitchFamily="34" charset="0"/>
                <a:cs typeface="Calibri" panose="020F0502020204030204" pitchFamily="34" charset="0"/>
              </a:rPr>
              <a:t>Solution = Feeling and dealing in relationship with those experiences which was previously too overwhelming</a:t>
            </a:r>
          </a:p>
        </p:txBody>
      </p:sp>
    </p:spTree>
    <p:extLst>
      <p:ext uri="{BB962C8B-B14F-4D97-AF65-F5344CB8AC3E}">
        <p14:creationId xmlns:p14="http://schemas.microsoft.com/office/powerpoint/2010/main" val="20112301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48EB4-D122-E41E-257F-3C7F49E9B77F}"/>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322632F7-8D5E-88FB-0665-101ED6579D7A}"/>
              </a:ext>
            </a:extLst>
          </p:cNvPr>
          <p:cNvSpPr txBox="1"/>
          <p:nvPr/>
        </p:nvSpPr>
        <p:spPr>
          <a:xfrm>
            <a:off x="749300" y="2583508"/>
            <a:ext cx="140335" cy="98745"/>
          </a:xfrm>
          <a:prstGeom prst="rect">
            <a:avLst/>
          </a:prstGeom>
        </p:spPr>
        <p:txBody>
          <a:bodyPr vert="horz" wrap="square" lIns="0" tIns="13970" rIns="0" bIns="0" rtlCol="0">
            <a:spAutoFit/>
          </a:bodyPr>
          <a:lstStyle/>
          <a:p>
            <a:pPr marL="12700">
              <a:spcBef>
                <a:spcPts val="110"/>
              </a:spcBef>
            </a:pPr>
            <a:r>
              <a:rPr sz="550" kern="0" spc="640" dirty="0">
                <a:solidFill>
                  <a:srgbClr val="9A2140"/>
                </a:solidFill>
                <a:latin typeface="Arial"/>
                <a:cs typeface="Arial"/>
              </a:rPr>
              <a:t>•</a:t>
            </a:r>
            <a:endParaRPr sz="550" kern="0">
              <a:solidFill>
                <a:sysClr val="windowText" lastClr="000000"/>
              </a:solidFill>
              <a:latin typeface="Arial"/>
              <a:cs typeface="Arial"/>
            </a:endParaRPr>
          </a:p>
        </p:txBody>
      </p:sp>
      <p:sp>
        <p:nvSpPr>
          <p:cNvPr id="4" name="object 4">
            <a:extLst>
              <a:ext uri="{FF2B5EF4-FFF2-40B4-BE49-F238E27FC236}">
                <a16:creationId xmlns:a16="http://schemas.microsoft.com/office/drawing/2014/main" id="{7C5D8BFF-B170-6251-E555-AD510BC390F3}"/>
              </a:ext>
            </a:extLst>
          </p:cNvPr>
          <p:cNvSpPr txBox="1"/>
          <p:nvPr/>
        </p:nvSpPr>
        <p:spPr>
          <a:xfrm>
            <a:off x="749300" y="3345508"/>
            <a:ext cx="140335" cy="98745"/>
          </a:xfrm>
          <a:prstGeom prst="rect">
            <a:avLst/>
          </a:prstGeom>
        </p:spPr>
        <p:txBody>
          <a:bodyPr vert="horz" wrap="square" lIns="0" tIns="13970" rIns="0" bIns="0" rtlCol="0">
            <a:spAutoFit/>
          </a:bodyPr>
          <a:lstStyle/>
          <a:p>
            <a:pPr marL="12700">
              <a:spcBef>
                <a:spcPts val="110"/>
              </a:spcBef>
            </a:pPr>
            <a:r>
              <a:rPr sz="550" kern="0" spc="640" dirty="0">
                <a:solidFill>
                  <a:srgbClr val="9A2140"/>
                </a:solidFill>
                <a:latin typeface="Arial"/>
                <a:cs typeface="Arial"/>
              </a:rPr>
              <a:t>•</a:t>
            </a:r>
            <a:endParaRPr sz="550" kern="0">
              <a:solidFill>
                <a:sysClr val="windowText" lastClr="000000"/>
              </a:solidFill>
              <a:latin typeface="Arial"/>
              <a:cs typeface="Arial"/>
            </a:endParaRPr>
          </a:p>
        </p:txBody>
      </p:sp>
      <p:sp>
        <p:nvSpPr>
          <p:cNvPr id="5" name="object 5">
            <a:extLst>
              <a:ext uri="{FF2B5EF4-FFF2-40B4-BE49-F238E27FC236}">
                <a16:creationId xmlns:a16="http://schemas.microsoft.com/office/drawing/2014/main" id="{8C7867B1-CAC9-5A7A-F3E7-76984D7FB825}"/>
              </a:ext>
            </a:extLst>
          </p:cNvPr>
          <p:cNvSpPr txBox="1"/>
          <p:nvPr/>
        </p:nvSpPr>
        <p:spPr>
          <a:xfrm>
            <a:off x="4154930" y="2484503"/>
            <a:ext cx="7751319" cy="3872214"/>
          </a:xfrm>
          <a:prstGeom prst="rect">
            <a:avLst/>
          </a:prstGeom>
        </p:spPr>
        <p:txBody>
          <a:bodyPr vert="horz" wrap="square" lIns="0" tIns="17145" rIns="0" bIns="0" rtlCol="0">
            <a:spAutoFit/>
          </a:bodyPr>
          <a:lstStyle/>
          <a:p>
            <a:pPr marL="469900" indent="-457200">
              <a:spcBef>
                <a:spcPts val="114"/>
              </a:spcBef>
              <a:buFont typeface="Arial" panose="020B0604020202020204" pitchFamily="34" charset="0"/>
              <a:buChar char="•"/>
              <a:tabLst>
                <a:tab pos="1289050" algn="l"/>
              </a:tabLst>
              <a:defRPr/>
            </a:pPr>
            <a:r>
              <a:rPr lang="en-US" sz="3200" b="1" kern="0" spc="-45" dirty="0">
                <a:solidFill>
                  <a:srgbClr val="333333"/>
                </a:solidFill>
                <a:latin typeface="Calibri"/>
                <a:cs typeface="Open Sans Semibold"/>
              </a:rPr>
              <a:t>Step 1</a:t>
            </a:r>
            <a:r>
              <a:rPr lang="en-US" sz="3200" kern="0" spc="-45" dirty="0">
                <a:solidFill>
                  <a:srgbClr val="333333"/>
                </a:solidFill>
                <a:latin typeface="Calibri"/>
                <a:cs typeface="Open Sans Semibold"/>
              </a:rPr>
              <a:t>: An empathetic, safe relationship with someone who is not overwhelmed by you being “triggered”</a:t>
            </a:r>
          </a:p>
          <a:p>
            <a:pPr marL="469900" indent="-457200">
              <a:spcBef>
                <a:spcPts val="114"/>
              </a:spcBef>
              <a:buFont typeface="Arial" panose="020B0604020202020204" pitchFamily="34" charset="0"/>
              <a:buChar char="•"/>
              <a:tabLst>
                <a:tab pos="1289050" algn="l"/>
              </a:tabLst>
              <a:defRPr/>
            </a:pPr>
            <a:r>
              <a:rPr lang="en-US" sz="3200" b="1" kern="0" spc="-45" dirty="0">
                <a:solidFill>
                  <a:srgbClr val="333333"/>
                </a:solidFill>
                <a:latin typeface="Calibri"/>
                <a:cs typeface="Open Sans Semibold"/>
              </a:rPr>
              <a:t>Step 2: </a:t>
            </a:r>
            <a:r>
              <a:rPr lang="en-US" sz="3200" kern="0" spc="-45" dirty="0">
                <a:solidFill>
                  <a:srgbClr val="333333"/>
                </a:solidFill>
                <a:latin typeface="Calibri"/>
                <a:cs typeface="Open Sans Semibold"/>
              </a:rPr>
              <a:t>Have a new experience feeling and dealing in relationship with that which was previously too overwhelming</a:t>
            </a:r>
          </a:p>
          <a:p>
            <a:pPr marL="12700">
              <a:spcBef>
                <a:spcPts val="114"/>
              </a:spcBef>
              <a:tabLst>
                <a:tab pos="1289050" algn="l"/>
              </a:tabLst>
              <a:defRPr/>
            </a:pPr>
            <a:endParaRPr lang="en-US" sz="2800" kern="0" spc="-229" dirty="0">
              <a:solidFill>
                <a:srgbClr val="333333"/>
              </a:solidFill>
              <a:cs typeface="Open Sans Semibold"/>
            </a:endParaRPr>
          </a:p>
          <a:p>
            <a:pPr marL="12700">
              <a:spcBef>
                <a:spcPts val="114"/>
              </a:spcBef>
              <a:tabLst>
                <a:tab pos="1289050" algn="l"/>
              </a:tabLst>
              <a:defRPr/>
            </a:pPr>
            <a:endParaRPr lang="en-US" sz="2800" kern="0" dirty="0">
              <a:solidFill>
                <a:sysClr val="windowText" lastClr="000000"/>
              </a:solidFill>
              <a:latin typeface="Calibri"/>
              <a:cs typeface="Open Sans"/>
            </a:endParaRPr>
          </a:p>
        </p:txBody>
      </p:sp>
      <p:sp>
        <p:nvSpPr>
          <p:cNvPr id="6" name="object 6">
            <a:extLst>
              <a:ext uri="{FF2B5EF4-FFF2-40B4-BE49-F238E27FC236}">
                <a16:creationId xmlns:a16="http://schemas.microsoft.com/office/drawing/2014/main" id="{A2E61276-29F4-122E-070E-777DBCFBB864}"/>
              </a:ext>
            </a:extLst>
          </p:cNvPr>
          <p:cNvSpPr txBox="1"/>
          <p:nvPr/>
        </p:nvSpPr>
        <p:spPr>
          <a:xfrm>
            <a:off x="749300" y="4097983"/>
            <a:ext cx="140335" cy="98745"/>
          </a:xfrm>
          <a:prstGeom prst="rect">
            <a:avLst/>
          </a:prstGeom>
        </p:spPr>
        <p:txBody>
          <a:bodyPr vert="horz" wrap="square" lIns="0" tIns="13970" rIns="0" bIns="0" rtlCol="0">
            <a:spAutoFit/>
          </a:bodyPr>
          <a:lstStyle/>
          <a:p>
            <a:pPr marL="12700">
              <a:spcBef>
                <a:spcPts val="110"/>
              </a:spcBef>
            </a:pPr>
            <a:r>
              <a:rPr sz="550" kern="0" spc="640" dirty="0">
                <a:solidFill>
                  <a:srgbClr val="9A2140"/>
                </a:solidFill>
                <a:latin typeface="Arial"/>
                <a:cs typeface="Arial"/>
              </a:rPr>
              <a:t>•</a:t>
            </a:r>
            <a:endParaRPr sz="550" kern="0">
              <a:solidFill>
                <a:sysClr val="windowText" lastClr="000000"/>
              </a:solidFill>
              <a:latin typeface="Arial"/>
              <a:cs typeface="Arial"/>
            </a:endParaRPr>
          </a:p>
        </p:txBody>
      </p:sp>
      <p:sp>
        <p:nvSpPr>
          <p:cNvPr id="8" name="object 8">
            <a:extLst>
              <a:ext uri="{FF2B5EF4-FFF2-40B4-BE49-F238E27FC236}">
                <a16:creationId xmlns:a16="http://schemas.microsoft.com/office/drawing/2014/main" id="{A6B61191-EB70-F7AE-E855-447A381E76BA}"/>
              </a:ext>
            </a:extLst>
          </p:cNvPr>
          <p:cNvSpPr txBox="1"/>
          <p:nvPr/>
        </p:nvSpPr>
        <p:spPr>
          <a:xfrm>
            <a:off x="749300" y="4850458"/>
            <a:ext cx="140335" cy="98745"/>
          </a:xfrm>
          <a:prstGeom prst="rect">
            <a:avLst/>
          </a:prstGeom>
        </p:spPr>
        <p:txBody>
          <a:bodyPr vert="horz" wrap="square" lIns="0" tIns="13970" rIns="0" bIns="0" rtlCol="0">
            <a:spAutoFit/>
          </a:bodyPr>
          <a:lstStyle/>
          <a:p>
            <a:pPr marL="12700">
              <a:spcBef>
                <a:spcPts val="110"/>
              </a:spcBef>
            </a:pPr>
            <a:r>
              <a:rPr sz="550" kern="0" spc="640" dirty="0">
                <a:solidFill>
                  <a:srgbClr val="9A2140"/>
                </a:solidFill>
                <a:latin typeface="Arial"/>
                <a:cs typeface="Arial"/>
              </a:rPr>
              <a:t>•</a:t>
            </a:r>
            <a:endParaRPr sz="550" kern="0">
              <a:solidFill>
                <a:sysClr val="windowText" lastClr="000000"/>
              </a:solidFill>
              <a:latin typeface="Arial"/>
              <a:cs typeface="Arial"/>
            </a:endParaRPr>
          </a:p>
        </p:txBody>
      </p:sp>
      <p:pic>
        <p:nvPicPr>
          <p:cNvPr id="10" name="object 10">
            <a:extLst>
              <a:ext uri="{FF2B5EF4-FFF2-40B4-BE49-F238E27FC236}">
                <a16:creationId xmlns:a16="http://schemas.microsoft.com/office/drawing/2014/main" id="{9F41EECC-DC26-706E-DCB3-367B0DEB9C85}"/>
              </a:ext>
            </a:extLst>
          </p:cNvPr>
          <p:cNvPicPr/>
          <p:nvPr/>
        </p:nvPicPr>
        <p:blipFill>
          <a:blip r:embed="rId2" cstate="print"/>
          <a:stretch>
            <a:fillRect/>
          </a:stretch>
        </p:blipFill>
        <p:spPr>
          <a:xfrm>
            <a:off x="10572750" y="286545"/>
            <a:ext cx="1333499" cy="1333499"/>
          </a:xfrm>
          <a:prstGeom prst="rect">
            <a:avLst/>
          </a:prstGeom>
        </p:spPr>
      </p:pic>
      <p:grpSp>
        <p:nvGrpSpPr>
          <p:cNvPr id="11" name="object 11">
            <a:extLst>
              <a:ext uri="{FF2B5EF4-FFF2-40B4-BE49-F238E27FC236}">
                <a16:creationId xmlns:a16="http://schemas.microsoft.com/office/drawing/2014/main" id="{A0DA3649-E0DC-5C1E-1F17-108E648B8586}"/>
              </a:ext>
            </a:extLst>
          </p:cNvPr>
          <p:cNvGrpSpPr/>
          <p:nvPr/>
        </p:nvGrpSpPr>
        <p:grpSpPr>
          <a:xfrm>
            <a:off x="761999" y="1810543"/>
            <a:ext cx="10668000" cy="19050"/>
            <a:chOff x="761999" y="1809749"/>
            <a:chExt cx="10668000" cy="19050"/>
          </a:xfrm>
        </p:grpSpPr>
        <p:sp>
          <p:nvSpPr>
            <p:cNvPr id="12" name="object 12">
              <a:extLst>
                <a:ext uri="{FF2B5EF4-FFF2-40B4-BE49-F238E27FC236}">
                  <a16:creationId xmlns:a16="http://schemas.microsoft.com/office/drawing/2014/main" id="{78E1E051-E06F-8731-9D8A-4DE47A682686}"/>
                </a:ext>
              </a:extLst>
            </p:cNvPr>
            <p:cNvSpPr/>
            <p:nvPr/>
          </p:nvSpPr>
          <p:spPr>
            <a:xfrm>
              <a:off x="761999" y="1809749"/>
              <a:ext cx="10668000" cy="19050"/>
            </a:xfrm>
            <a:custGeom>
              <a:avLst/>
              <a:gdLst/>
              <a:ahLst/>
              <a:cxnLst/>
              <a:rect l="l" t="t" r="r" b="b"/>
              <a:pathLst>
                <a:path w="10668000" h="19050">
                  <a:moveTo>
                    <a:pt x="10667999" y="19049"/>
                  </a:moveTo>
                  <a:lnTo>
                    <a:pt x="0" y="19049"/>
                  </a:lnTo>
                  <a:lnTo>
                    <a:pt x="0" y="0"/>
                  </a:lnTo>
                  <a:lnTo>
                    <a:pt x="10667999" y="0"/>
                  </a:lnTo>
                  <a:lnTo>
                    <a:pt x="10667999" y="19049"/>
                  </a:lnTo>
                  <a:close/>
                </a:path>
              </a:pathLst>
            </a:custGeom>
            <a:solidFill>
              <a:srgbClr val="9A2140"/>
            </a:solidFill>
          </p:spPr>
          <p:txBody>
            <a:bodyPr wrap="square" lIns="0" tIns="0" rIns="0" bIns="0" rtlCol="0"/>
            <a:lstStyle/>
            <a:p>
              <a:endParaRPr kern="0">
                <a:solidFill>
                  <a:sysClr val="windowText" lastClr="000000"/>
                </a:solidFill>
              </a:endParaRPr>
            </a:p>
          </p:txBody>
        </p:sp>
        <p:sp>
          <p:nvSpPr>
            <p:cNvPr id="13" name="object 13">
              <a:extLst>
                <a:ext uri="{FF2B5EF4-FFF2-40B4-BE49-F238E27FC236}">
                  <a16:creationId xmlns:a16="http://schemas.microsoft.com/office/drawing/2014/main" id="{26FAD84E-526B-CFBF-F8D9-CD57646D1979}"/>
                </a:ext>
              </a:extLst>
            </p:cNvPr>
            <p:cNvSpPr/>
            <p:nvPr/>
          </p:nvSpPr>
          <p:spPr>
            <a:xfrm>
              <a:off x="3809999" y="1813775"/>
              <a:ext cx="4572000" cy="11430"/>
            </a:xfrm>
            <a:custGeom>
              <a:avLst/>
              <a:gdLst/>
              <a:ahLst/>
              <a:cxnLst/>
              <a:rect l="l" t="t" r="r" b="b"/>
              <a:pathLst>
                <a:path w="4572000" h="11430">
                  <a:moveTo>
                    <a:pt x="0" y="5499"/>
                  </a:moveTo>
                  <a:lnTo>
                    <a:pt x="75660" y="6685"/>
                  </a:lnTo>
                  <a:lnTo>
                    <a:pt x="150342" y="7710"/>
                  </a:lnTo>
                  <a:lnTo>
                    <a:pt x="224197" y="8581"/>
                  </a:lnTo>
                  <a:lnTo>
                    <a:pt x="297374" y="9304"/>
                  </a:lnTo>
                  <a:lnTo>
                    <a:pt x="370024" y="9889"/>
                  </a:lnTo>
                  <a:lnTo>
                    <a:pt x="442298" y="10342"/>
                  </a:lnTo>
                  <a:lnTo>
                    <a:pt x="514346" y="10670"/>
                  </a:lnTo>
                  <a:lnTo>
                    <a:pt x="586319" y="10882"/>
                  </a:lnTo>
                  <a:lnTo>
                    <a:pt x="658367" y="10985"/>
                  </a:lnTo>
                  <a:lnTo>
                    <a:pt x="694467" y="10998"/>
                  </a:lnTo>
                  <a:lnTo>
                    <a:pt x="730641" y="10986"/>
                  </a:lnTo>
                  <a:lnTo>
                    <a:pt x="803292" y="10894"/>
                  </a:lnTo>
                  <a:lnTo>
                    <a:pt x="876469" y="10714"/>
                  </a:lnTo>
                  <a:lnTo>
                    <a:pt x="950323" y="10456"/>
                  </a:lnTo>
                  <a:lnTo>
                    <a:pt x="1025005" y="10126"/>
                  </a:lnTo>
                  <a:lnTo>
                    <a:pt x="1100666" y="9732"/>
                  </a:lnTo>
                  <a:lnTo>
                    <a:pt x="1138910" y="9514"/>
                  </a:lnTo>
                  <a:lnTo>
                    <a:pt x="1177456" y="9282"/>
                  </a:lnTo>
                  <a:lnTo>
                    <a:pt x="1216321" y="9038"/>
                  </a:lnTo>
                  <a:lnTo>
                    <a:pt x="1255525" y="8783"/>
                  </a:lnTo>
                  <a:lnTo>
                    <a:pt x="1295086" y="8517"/>
                  </a:lnTo>
                  <a:lnTo>
                    <a:pt x="1335023" y="8242"/>
                  </a:lnTo>
                  <a:lnTo>
                    <a:pt x="1375356" y="7958"/>
                  </a:lnTo>
                  <a:lnTo>
                    <a:pt x="1416103" y="7667"/>
                  </a:lnTo>
                  <a:lnTo>
                    <a:pt x="1457282" y="7370"/>
                  </a:lnTo>
                  <a:lnTo>
                    <a:pt x="1498913" y="7067"/>
                  </a:lnTo>
                  <a:lnTo>
                    <a:pt x="1541014" y="6759"/>
                  </a:lnTo>
                  <a:lnTo>
                    <a:pt x="1583605" y="6447"/>
                  </a:lnTo>
                  <a:lnTo>
                    <a:pt x="1626703" y="6133"/>
                  </a:lnTo>
                  <a:lnTo>
                    <a:pt x="1670328" y="5816"/>
                  </a:lnTo>
                  <a:lnTo>
                    <a:pt x="1714499" y="5499"/>
                  </a:lnTo>
                  <a:lnTo>
                    <a:pt x="1759235" y="5181"/>
                  </a:lnTo>
                  <a:lnTo>
                    <a:pt x="1804553" y="4865"/>
                  </a:lnTo>
                  <a:lnTo>
                    <a:pt x="1850474" y="4550"/>
                  </a:lnTo>
                  <a:lnTo>
                    <a:pt x="1897016" y="4239"/>
                  </a:lnTo>
                  <a:lnTo>
                    <a:pt x="1944197" y="3931"/>
                  </a:lnTo>
                  <a:lnTo>
                    <a:pt x="1992037" y="3628"/>
                  </a:lnTo>
                  <a:lnTo>
                    <a:pt x="2040554" y="3330"/>
                  </a:lnTo>
                  <a:lnTo>
                    <a:pt x="2089767" y="3039"/>
                  </a:lnTo>
                  <a:lnTo>
                    <a:pt x="2139695" y="2756"/>
                  </a:lnTo>
                  <a:lnTo>
                    <a:pt x="2190357" y="2481"/>
                  </a:lnTo>
                  <a:lnTo>
                    <a:pt x="2241772" y="2215"/>
                  </a:lnTo>
                  <a:lnTo>
                    <a:pt x="2293958" y="1960"/>
                  </a:lnTo>
                  <a:lnTo>
                    <a:pt x="2346934" y="1716"/>
                  </a:lnTo>
                  <a:lnTo>
                    <a:pt x="2400720" y="1484"/>
                  </a:lnTo>
                  <a:lnTo>
                    <a:pt x="2455333" y="1265"/>
                  </a:lnTo>
                  <a:lnTo>
                    <a:pt x="2510792" y="1061"/>
                  </a:lnTo>
                  <a:lnTo>
                    <a:pt x="2567118" y="872"/>
                  </a:lnTo>
                  <a:lnTo>
                    <a:pt x="2624327" y="698"/>
                  </a:lnTo>
                  <a:lnTo>
                    <a:pt x="2682440" y="542"/>
                  </a:lnTo>
                  <a:lnTo>
                    <a:pt x="2741475" y="403"/>
                  </a:lnTo>
                  <a:lnTo>
                    <a:pt x="2801450" y="283"/>
                  </a:lnTo>
                  <a:lnTo>
                    <a:pt x="2862385" y="183"/>
                  </a:lnTo>
                  <a:lnTo>
                    <a:pt x="2924298" y="104"/>
                  </a:lnTo>
                  <a:lnTo>
                    <a:pt x="2987209" y="46"/>
                  </a:lnTo>
                  <a:lnTo>
                    <a:pt x="3051135" y="11"/>
                  </a:lnTo>
                  <a:lnTo>
                    <a:pt x="3116096" y="0"/>
                  </a:lnTo>
                  <a:lnTo>
                    <a:pt x="3182111" y="12"/>
                  </a:lnTo>
                  <a:lnTo>
                    <a:pt x="3249199" y="51"/>
                  </a:lnTo>
                  <a:lnTo>
                    <a:pt x="3317377" y="115"/>
                  </a:lnTo>
                  <a:lnTo>
                    <a:pt x="3386666" y="207"/>
                  </a:lnTo>
                  <a:lnTo>
                    <a:pt x="3457084" y="327"/>
                  </a:lnTo>
                  <a:lnTo>
                    <a:pt x="3528649" y="476"/>
                  </a:lnTo>
                  <a:lnTo>
                    <a:pt x="3601381" y="656"/>
                  </a:lnTo>
                  <a:lnTo>
                    <a:pt x="3675298" y="866"/>
                  </a:lnTo>
                  <a:lnTo>
                    <a:pt x="3750419" y="1109"/>
                  </a:lnTo>
                  <a:lnTo>
                    <a:pt x="3826763" y="1384"/>
                  </a:lnTo>
                  <a:lnTo>
                    <a:pt x="3904349" y="1693"/>
                  </a:lnTo>
                  <a:lnTo>
                    <a:pt x="3983196" y="2037"/>
                  </a:lnTo>
                  <a:lnTo>
                    <a:pt x="4063322" y="2417"/>
                  </a:lnTo>
                  <a:lnTo>
                    <a:pt x="4144746" y="2833"/>
                  </a:lnTo>
                  <a:lnTo>
                    <a:pt x="4227487" y="3287"/>
                  </a:lnTo>
                  <a:lnTo>
                    <a:pt x="4311565" y="3780"/>
                  </a:lnTo>
                  <a:lnTo>
                    <a:pt x="4396996" y="4312"/>
                  </a:lnTo>
                  <a:lnTo>
                    <a:pt x="4483802" y="4885"/>
                  </a:lnTo>
                  <a:lnTo>
                    <a:pt x="4571999" y="5499"/>
                  </a:lnTo>
                </a:path>
              </a:pathLst>
            </a:custGeom>
            <a:ln w="7619">
              <a:solidFill>
                <a:srgbClr val="9A2140"/>
              </a:solidFill>
            </a:ln>
          </p:spPr>
          <p:txBody>
            <a:bodyPr wrap="square" lIns="0" tIns="0" rIns="0" bIns="0" rtlCol="0"/>
            <a:lstStyle/>
            <a:p>
              <a:endParaRPr kern="0">
                <a:solidFill>
                  <a:sysClr val="windowText" lastClr="000000"/>
                </a:solidFill>
              </a:endParaRPr>
            </a:p>
          </p:txBody>
        </p:sp>
      </p:grpSp>
      <p:sp>
        <p:nvSpPr>
          <p:cNvPr id="14" name="object 14">
            <a:extLst>
              <a:ext uri="{FF2B5EF4-FFF2-40B4-BE49-F238E27FC236}">
                <a16:creationId xmlns:a16="http://schemas.microsoft.com/office/drawing/2014/main" id="{9F873905-11F6-2CD8-0689-FA176747F322}"/>
              </a:ext>
            </a:extLst>
          </p:cNvPr>
          <p:cNvSpPr txBox="1">
            <a:spLocks noGrp="1"/>
          </p:cNvSpPr>
          <p:nvPr>
            <p:ph type="title"/>
          </p:nvPr>
        </p:nvSpPr>
        <p:spPr>
          <a:xfrm>
            <a:off x="4379790" y="1048544"/>
            <a:ext cx="6565901" cy="659540"/>
          </a:xfrm>
          <a:prstGeom prst="rect">
            <a:avLst/>
          </a:prstGeom>
        </p:spPr>
        <p:txBody>
          <a:bodyPr vert="horz" wrap="square" lIns="0" tIns="115570" rIns="0" bIns="0" rtlCol="0">
            <a:spAutoFit/>
          </a:bodyPr>
          <a:lstStyle/>
          <a:p>
            <a:pPr marL="12700" marR="5080">
              <a:lnSpc>
                <a:spcPts val="4130"/>
              </a:lnSpc>
              <a:spcBef>
                <a:spcPts val="910"/>
              </a:spcBef>
            </a:pPr>
            <a:r>
              <a:rPr lang="en-US" sz="4100" spc="-415" dirty="0">
                <a:latin typeface="Sylfaen" panose="010A0502050306030303" pitchFamily="18" charset="0"/>
              </a:rPr>
              <a:t>Steps for Transformational Change</a:t>
            </a:r>
            <a:endParaRPr sz="4100" dirty="0">
              <a:latin typeface="Sylfaen" panose="010A0502050306030303" pitchFamily="18" charset="0"/>
            </a:endParaRPr>
          </a:p>
        </p:txBody>
      </p:sp>
      <p:pic>
        <p:nvPicPr>
          <p:cNvPr id="3" name="Picture 4" descr="Beach Photograph - Northshore Oahu Hawaii Beach Stairs by Joshua Rainey">
            <a:extLst>
              <a:ext uri="{FF2B5EF4-FFF2-40B4-BE49-F238E27FC236}">
                <a16:creationId xmlns:a16="http://schemas.microsoft.com/office/drawing/2014/main" id="{403FF002-4E79-7FB4-A6C4-86B7C05607A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144" r="54412" b="-2"/>
          <a:stretch/>
        </p:blipFill>
        <p:spPr bwMode="auto">
          <a:xfrm>
            <a:off x="20" y="1"/>
            <a:ext cx="4052522" cy="6858000"/>
          </a:xfrm>
          <a:custGeom>
            <a:avLst/>
            <a:gdLst/>
            <a:ahLst/>
            <a:cxnLst/>
            <a:rect l="l" t="t" r="r" b="b"/>
            <a:pathLst>
              <a:path w="4052542" h="6858000">
                <a:moveTo>
                  <a:pt x="0" y="0"/>
                </a:moveTo>
                <a:lnTo>
                  <a:pt x="4020923" y="0"/>
                </a:lnTo>
                <a:lnTo>
                  <a:pt x="4022656" y="14697"/>
                </a:lnTo>
                <a:cubicBezTo>
                  <a:pt x="4037606" y="98462"/>
                  <a:pt x="4035072" y="183369"/>
                  <a:pt x="4039126" y="267642"/>
                </a:cubicBezTo>
                <a:cubicBezTo>
                  <a:pt x="4043941" y="370699"/>
                  <a:pt x="4037860" y="474136"/>
                  <a:pt x="4035579" y="577446"/>
                </a:cubicBezTo>
                <a:cubicBezTo>
                  <a:pt x="4033805" y="665399"/>
                  <a:pt x="4025063" y="753226"/>
                  <a:pt x="4027724" y="841306"/>
                </a:cubicBezTo>
                <a:cubicBezTo>
                  <a:pt x="4027914" y="844352"/>
                  <a:pt x="4027914" y="847398"/>
                  <a:pt x="4027724" y="850444"/>
                </a:cubicBezTo>
                <a:cubicBezTo>
                  <a:pt x="4019615" y="947281"/>
                  <a:pt x="4019615" y="1044626"/>
                  <a:pt x="4027724" y="1141464"/>
                </a:cubicBezTo>
                <a:cubicBezTo>
                  <a:pt x="4030296" y="1181772"/>
                  <a:pt x="4029574" y="1222221"/>
                  <a:pt x="4025570" y="1262415"/>
                </a:cubicBezTo>
                <a:cubicBezTo>
                  <a:pt x="4021769" y="1313563"/>
                  <a:pt x="4009606" y="1365472"/>
                  <a:pt x="4018348" y="1416238"/>
                </a:cubicBezTo>
                <a:cubicBezTo>
                  <a:pt x="4024037" y="1458058"/>
                  <a:pt x="4027166" y="1500194"/>
                  <a:pt x="4027724" y="1542394"/>
                </a:cubicBezTo>
                <a:cubicBezTo>
                  <a:pt x="4032158" y="1636820"/>
                  <a:pt x="4027977" y="1731753"/>
                  <a:pt x="4026330" y="1826433"/>
                </a:cubicBezTo>
                <a:cubicBezTo>
                  <a:pt x="4024556" y="1936724"/>
                  <a:pt x="4027344" y="2047015"/>
                  <a:pt x="4018475" y="2157432"/>
                </a:cubicBezTo>
                <a:cubicBezTo>
                  <a:pt x="4013597" y="2246629"/>
                  <a:pt x="4013597" y="2336029"/>
                  <a:pt x="4018475" y="2425226"/>
                </a:cubicBezTo>
                <a:cubicBezTo>
                  <a:pt x="4020882" y="2506961"/>
                  <a:pt x="4033172" y="2587934"/>
                  <a:pt x="4031145" y="2670557"/>
                </a:cubicBezTo>
                <a:cubicBezTo>
                  <a:pt x="4028737" y="2766886"/>
                  <a:pt x="4017335" y="2862962"/>
                  <a:pt x="4020882" y="2959546"/>
                </a:cubicBezTo>
                <a:cubicBezTo>
                  <a:pt x="4022529" y="3005617"/>
                  <a:pt x="4022656" y="3051688"/>
                  <a:pt x="4023543" y="3097758"/>
                </a:cubicBezTo>
                <a:cubicBezTo>
                  <a:pt x="4024683" y="3153221"/>
                  <a:pt x="4034692" y="3208556"/>
                  <a:pt x="4029117" y="3263892"/>
                </a:cubicBezTo>
                <a:cubicBezTo>
                  <a:pt x="4019869" y="3356161"/>
                  <a:pt x="3995923" y="3446906"/>
                  <a:pt x="4010873" y="3541459"/>
                </a:cubicBezTo>
                <a:cubicBezTo>
                  <a:pt x="4019108" y="3593495"/>
                  <a:pt x="4028357" y="3645658"/>
                  <a:pt x="4033172" y="3698201"/>
                </a:cubicBezTo>
                <a:cubicBezTo>
                  <a:pt x="4037353" y="3745160"/>
                  <a:pt x="4047868" y="3792881"/>
                  <a:pt x="4039886" y="3839586"/>
                </a:cubicBezTo>
                <a:cubicBezTo>
                  <a:pt x="4033045" y="3879565"/>
                  <a:pt x="4036592" y="3919544"/>
                  <a:pt x="4031271" y="3959523"/>
                </a:cubicBezTo>
                <a:cubicBezTo>
                  <a:pt x="4024303" y="4011939"/>
                  <a:pt x="4020629" y="4065244"/>
                  <a:pt x="4015308" y="4118042"/>
                </a:cubicBezTo>
                <a:cubicBezTo>
                  <a:pt x="4010620" y="4165889"/>
                  <a:pt x="4006946" y="4213610"/>
                  <a:pt x="4019615" y="4258539"/>
                </a:cubicBezTo>
                <a:cubicBezTo>
                  <a:pt x="4050656" y="4371622"/>
                  <a:pt x="4033679" y="4484070"/>
                  <a:pt x="4022023" y="4596391"/>
                </a:cubicBezTo>
                <a:cubicBezTo>
                  <a:pt x="4016321" y="4650965"/>
                  <a:pt x="4007959" y="4708712"/>
                  <a:pt x="4020629" y="4758718"/>
                </a:cubicBezTo>
                <a:cubicBezTo>
                  <a:pt x="4043941" y="4847432"/>
                  <a:pt x="4025697" y="4931705"/>
                  <a:pt x="4015561" y="5016866"/>
                </a:cubicBezTo>
                <a:cubicBezTo>
                  <a:pt x="4003335" y="5100174"/>
                  <a:pt x="4005096" y="5184929"/>
                  <a:pt x="4020756" y="5267654"/>
                </a:cubicBezTo>
                <a:cubicBezTo>
                  <a:pt x="4033172" y="5326035"/>
                  <a:pt x="4033172" y="5385432"/>
                  <a:pt x="4034692" y="5444194"/>
                </a:cubicBezTo>
                <a:cubicBezTo>
                  <a:pt x="4035579" y="5481001"/>
                  <a:pt x="4022023" y="5518441"/>
                  <a:pt x="4013027" y="5555120"/>
                </a:cubicBezTo>
                <a:cubicBezTo>
                  <a:pt x="3996937" y="5621371"/>
                  <a:pt x="3991109" y="5688636"/>
                  <a:pt x="4013027" y="5753237"/>
                </a:cubicBezTo>
                <a:cubicBezTo>
                  <a:pt x="4043561" y="5842713"/>
                  <a:pt x="4061045" y="5932189"/>
                  <a:pt x="4048375" y="6026870"/>
                </a:cubicBezTo>
                <a:cubicBezTo>
                  <a:pt x="4041027" y="6085251"/>
                  <a:pt x="4039380" y="6144902"/>
                  <a:pt x="4028357" y="6202522"/>
                </a:cubicBezTo>
                <a:cubicBezTo>
                  <a:pt x="4010240" y="6298091"/>
                  <a:pt x="4016701" y="6393024"/>
                  <a:pt x="4031145" y="6487196"/>
                </a:cubicBezTo>
                <a:cubicBezTo>
                  <a:pt x="4041293" y="6565885"/>
                  <a:pt x="4042395" y="6645474"/>
                  <a:pt x="4034439" y="6724403"/>
                </a:cubicBezTo>
                <a:lnTo>
                  <a:pt x="4025206"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7882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219BE4-6A2A-4A88-C7ED-E1D43E51FBB3}"/>
              </a:ext>
            </a:extLst>
          </p:cNvPr>
          <p:cNvSpPr>
            <a:spLocks noGrp="1"/>
          </p:cNvSpPr>
          <p:nvPr>
            <p:ph type="title"/>
          </p:nvPr>
        </p:nvSpPr>
        <p:spPr/>
        <p:txBody>
          <a:bodyPr/>
          <a:lstStyle/>
          <a:p>
            <a:endParaRPr lang="en-US"/>
          </a:p>
        </p:txBody>
      </p:sp>
      <p:pic>
        <p:nvPicPr>
          <p:cNvPr id="6" name="Online Media 5" title="Inside Out - Sadness Saves Riley - Ending Scene (HD)">
            <a:hlinkClick r:id="" action="ppaction://media"/>
            <a:extLst>
              <a:ext uri="{FF2B5EF4-FFF2-40B4-BE49-F238E27FC236}">
                <a16:creationId xmlns:a16="http://schemas.microsoft.com/office/drawing/2014/main" id="{4432C250-9CB6-E4FE-CB17-5EBD479313C5}"/>
              </a:ext>
            </a:extLst>
          </p:cNvPr>
          <p:cNvPicPr>
            <a:picLocks noGrp="1" noRot="1" noChangeAspect="1"/>
          </p:cNvPicPr>
          <p:nvPr>
            <p:ph idx="1"/>
            <a:videoFile r:link="rId1"/>
          </p:nvPr>
        </p:nvPicPr>
        <p:blipFill>
          <a:blip r:embed="rId3"/>
          <a:stretch>
            <a:fillRect/>
          </a:stretch>
        </p:blipFill>
        <p:spPr>
          <a:xfrm>
            <a:off x="26250" y="0"/>
            <a:ext cx="12139097" cy="6858000"/>
          </a:xfrm>
          <a:prstGeom prst="rect">
            <a:avLst/>
          </a:prstGeom>
        </p:spPr>
      </p:pic>
    </p:spTree>
    <p:extLst>
      <p:ext uri="{BB962C8B-B14F-4D97-AF65-F5344CB8AC3E}">
        <p14:creationId xmlns:p14="http://schemas.microsoft.com/office/powerpoint/2010/main" val="826581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6"/>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6"/>
                </p:tgtEl>
              </p:cMediaNode>
            </p:video>
            <p:seq concurrent="1" nextAc="seek">
              <p:cTn id="8" restart="whenNotActive" fill="hold" evtFilter="cancelBubble" nodeType="interactiveSeq">
                <p:stCondLst>
                  <p:cond evt="onClick" delay="0">
                    <p:tgtEl>
                      <p:spTgt spid="6"/>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6"/>
                                        </p:tgtEl>
                                      </p:cBhvr>
                                    </p:cmd>
                                  </p:childTnLst>
                                </p:cTn>
                              </p:par>
                            </p:childTnLst>
                          </p:cTn>
                        </p:par>
                      </p:childTnLst>
                    </p:cTn>
                  </p:par>
                </p:childTnLst>
              </p:cTn>
              <p:nextCondLst>
                <p:cond evt="onClick" delay="0">
                  <p:tgtEl>
                    <p:spTgt spid="6"/>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31" name="Rectangle 5130">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35000" y="640823"/>
            <a:ext cx="3418659" cy="5583148"/>
          </a:xfrm>
        </p:spPr>
        <p:txBody>
          <a:bodyPr anchor="ctr">
            <a:normAutofit/>
          </a:bodyPr>
          <a:lstStyle/>
          <a:p>
            <a:r>
              <a:rPr lang="en-US" sz="5400" dirty="0">
                <a:latin typeface="Sylfaen"/>
              </a:rPr>
              <a:t>Activity: Solution: Inside Out Video Clip</a:t>
            </a:r>
          </a:p>
        </p:txBody>
      </p:sp>
      <p:sp>
        <p:nvSpPr>
          <p:cNvPr id="5133" name="Rectangle 513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14992" y="1557877"/>
            <a:ext cx="18288" cy="3749040"/>
          </a:xfrm>
          <a:custGeom>
            <a:avLst/>
            <a:gdLst>
              <a:gd name="connsiteX0" fmla="*/ 0 w 18288"/>
              <a:gd name="connsiteY0" fmla="*/ 0 h 3749040"/>
              <a:gd name="connsiteX1" fmla="*/ 18288 w 18288"/>
              <a:gd name="connsiteY1" fmla="*/ 0 h 3749040"/>
              <a:gd name="connsiteX2" fmla="*/ 18288 w 18288"/>
              <a:gd name="connsiteY2" fmla="*/ 662330 h 3749040"/>
              <a:gd name="connsiteX3" fmla="*/ 18288 w 18288"/>
              <a:gd name="connsiteY3" fmla="*/ 1174699 h 3749040"/>
              <a:gd name="connsiteX4" fmla="*/ 18288 w 18288"/>
              <a:gd name="connsiteY4" fmla="*/ 1724558 h 3749040"/>
              <a:gd name="connsiteX5" fmla="*/ 18288 w 18288"/>
              <a:gd name="connsiteY5" fmla="*/ 2424379 h 3749040"/>
              <a:gd name="connsiteX6" fmla="*/ 18288 w 18288"/>
              <a:gd name="connsiteY6" fmla="*/ 3049219 h 3749040"/>
              <a:gd name="connsiteX7" fmla="*/ 18288 w 18288"/>
              <a:gd name="connsiteY7" fmla="*/ 3749040 h 3749040"/>
              <a:gd name="connsiteX8" fmla="*/ 0 w 18288"/>
              <a:gd name="connsiteY8" fmla="*/ 3749040 h 3749040"/>
              <a:gd name="connsiteX9" fmla="*/ 0 w 18288"/>
              <a:gd name="connsiteY9" fmla="*/ 3236671 h 3749040"/>
              <a:gd name="connsiteX10" fmla="*/ 0 w 18288"/>
              <a:gd name="connsiteY10" fmla="*/ 2536850 h 3749040"/>
              <a:gd name="connsiteX11" fmla="*/ 0 w 18288"/>
              <a:gd name="connsiteY11" fmla="*/ 1874520 h 3749040"/>
              <a:gd name="connsiteX12" fmla="*/ 0 w 18288"/>
              <a:gd name="connsiteY12" fmla="*/ 1362151 h 3749040"/>
              <a:gd name="connsiteX13" fmla="*/ 0 w 18288"/>
              <a:gd name="connsiteY13" fmla="*/ 774802 h 3749040"/>
              <a:gd name="connsiteX14" fmla="*/ 0 w 18288"/>
              <a:gd name="connsiteY14" fmla="*/ 0 h 37490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8288" h="3749040" fill="none" extrusionOk="0">
                <a:moveTo>
                  <a:pt x="0" y="0"/>
                </a:moveTo>
                <a:cubicBezTo>
                  <a:pt x="8690" y="407"/>
                  <a:pt x="14141" y="154"/>
                  <a:pt x="18288" y="0"/>
                </a:cubicBezTo>
                <a:cubicBezTo>
                  <a:pt x="34838" y="143586"/>
                  <a:pt x="-11860" y="333097"/>
                  <a:pt x="18288" y="662330"/>
                </a:cubicBezTo>
                <a:cubicBezTo>
                  <a:pt x="48436" y="991563"/>
                  <a:pt x="32813" y="1046681"/>
                  <a:pt x="18288" y="1174699"/>
                </a:cubicBezTo>
                <a:cubicBezTo>
                  <a:pt x="3763" y="1302717"/>
                  <a:pt x="40974" y="1467838"/>
                  <a:pt x="18288" y="1724558"/>
                </a:cubicBezTo>
                <a:cubicBezTo>
                  <a:pt x="-4398" y="1981278"/>
                  <a:pt x="36650" y="2215729"/>
                  <a:pt x="18288" y="2424379"/>
                </a:cubicBezTo>
                <a:cubicBezTo>
                  <a:pt x="-74" y="2633029"/>
                  <a:pt x="-9881" y="2874703"/>
                  <a:pt x="18288" y="3049219"/>
                </a:cubicBezTo>
                <a:cubicBezTo>
                  <a:pt x="46457" y="3223735"/>
                  <a:pt x="4078" y="3453850"/>
                  <a:pt x="18288" y="3749040"/>
                </a:cubicBezTo>
                <a:cubicBezTo>
                  <a:pt x="14465" y="3749751"/>
                  <a:pt x="7675" y="3748271"/>
                  <a:pt x="0" y="3749040"/>
                </a:cubicBezTo>
                <a:cubicBezTo>
                  <a:pt x="19669" y="3507959"/>
                  <a:pt x="-9883" y="3339386"/>
                  <a:pt x="0" y="3236671"/>
                </a:cubicBezTo>
                <a:cubicBezTo>
                  <a:pt x="9883" y="3133956"/>
                  <a:pt x="26871" y="2857214"/>
                  <a:pt x="0" y="2536850"/>
                </a:cubicBezTo>
                <a:cubicBezTo>
                  <a:pt x="-26871" y="2216486"/>
                  <a:pt x="4790" y="2156616"/>
                  <a:pt x="0" y="1874520"/>
                </a:cubicBezTo>
                <a:cubicBezTo>
                  <a:pt x="-4790" y="1592424"/>
                  <a:pt x="-3117" y="1558688"/>
                  <a:pt x="0" y="1362151"/>
                </a:cubicBezTo>
                <a:cubicBezTo>
                  <a:pt x="3117" y="1165614"/>
                  <a:pt x="16802" y="1045125"/>
                  <a:pt x="0" y="774802"/>
                </a:cubicBezTo>
                <a:cubicBezTo>
                  <a:pt x="-16802" y="504479"/>
                  <a:pt x="-29640" y="377701"/>
                  <a:pt x="0" y="0"/>
                </a:cubicBezTo>
                <a:close/>
              </a:path>
              <a:path w="18288" h="3749040" stroke="0" extrusionOk="0">
                <a:moveTo>
                  <a:pt x="0" y="0"/>
                </a:moveTo>
                <a:cubicBezTo>
                  <a:pt x="5341" y="9"/>
                  <a:pt x="11148" y="-611"/>
                  <a:pt x="18288" y="0"/>
                </a:cubicBezTo>
                <a:cubicBezTo>
                  <a:pt x="33352" y="227288"/>
                  <a:pt x="30894" y="278824"/>
                  <a:pt x="18288" y="512369"/>
                </a:cubicBezTo>
                <a:cubicBezTo>
                  <a:pt x="5682" y="745914"/>
                  <a:pt x="53060" y="998220"/>
                  <a:pt x="18288" y="1212190"/>
                </a:cubicBezTo>
                <a:cubicBezTo>
                  <a:pt x="-16484" y="1426160"/>
                  <a:pt x="35474" y="1585099"/>
                  <a:pt x="18288" y="1837030"/>
                </a:cubicBezTo>
                <a:cubicBezTo>
                  <a:pt x="1102" y="2088961"/>
                  <a:pt x="16704" y="2251948"/>
                  <a:pt x="18288" y="2386889"/>
                </a:cubicBezTo>
                <a:cubicBezTo>
                  <a:pt x="19872" y="2521830"/>
                  <a:pt x="5902" y="2679005"/>
                  <a:pt x="18288" y="2936748"/>
                </a:cubicBezTo>
                <a:cubicBezTo>
                  <a:pt x="30674" y="3194491"/>
                  <a:pt x="13809" y="3416052"/>
                  <a:pt x="18288" y="3749040"/>
                </a:cubicBezTo>
                <a:cubicBezTo>
                  <a:pt x="9729" y="3749861"/>
                  <a:pt x="3965" y="3749683"/>
                  <a:pt x="0" y="3749040"/>
                </a:cubicBezTo>
                <a:cubicBezTo>
                  <a:pt x="-10152" y="3632102"/>
                  <a:pt x="-5013" y="3340136"/>
                  <a:pt x="0" y="3236671"/>
                </a:cubicBezTo>
                <a:cubicBezTo>
                  <a:pt x="5013" y="3133206"/>
                  <a:pt x="-27249" y="2814766"/>
                  <a:pt x="0" y="2649322"/>
                </a:cubicBezTo>
                <a:cubicBezTo>
                  <a:pt x="27249" y="2483878"/>
                  <a:pt x="8506" y="2308131"/>
                  <a:pt x="0" y="2061972"/>
                </a:cubicBezTo>
                <a:cubicBezTo>
                  <a:pt x="-8506" y="1815813"/>
                  <a:pt x="-14267" y="1574470"/>
                  <a:pt x="0" y="1399642"/>
                </a:cubicBezTo>
                <a:cubicBezTo>
                  <a:pt x="14267" y="1224814"/>
                  <a:pt x="-24839" y="1011862"/>
                  <a:pt x="0" y="812292"/>
                </a:cubicBezTo>
                <a:cubicBezTo>
                  <a:pt x="24839" y="612722"/>
                  <a:pt x="20220" y="372179"/>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127" name="Content Placeholder 8">
            <a:extLst>
              <a:ext uri="{FF2B5EF4-FFF2-40B4-BE49-F238E27FC236}">
                <a16:creationId xmlns:a16="http://schemas.microsoft.com/office/drawing/2014/main" id="{954D4AFF-17BC-2E10-2EAC-2B12FE1D7DFE}"/>
              </a:ext>
            </a:extLst>
          </p:cNvPr>
          <p:cNvGraphicFramePr>
            <a:graphicFrameLocks noGrp="1"/>
          </p:cNvGraphicFramePr>
          <p:nvPr>
            <p:ph idx="1"/>
            <p:extLst>
              <p:ext uri="{D42A27DB-BD31-4B8C-83A1-F6EECF244321}">
                <p14:modId xmlns:p14="http://schemas.microsoft.com/office/powerpoint/2010/main" val="372727724"/>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492280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02" name="Rectangle 2101">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5297762" y="329184"/>
            <a:ext cx="6251110" cy="1783080"/>
          </a:xfrm>
        </p:spPr>
        <p:txBody>
          <a:bodyPr anchor="b">
            <a:normAutofit/>
          </a:bodyPr>
          <a:lstStyle/>
          <a:p>
            <a:pPr>
              <a:lnSpc>
                <a:spcPct val="90000"/>
              </a:lnSpc>
            </a:pPr>
            <a:r>
              <a:rPr lang="en-US" sz="4000">
                <a:latin typeface="Sylfaen"/>
              </a:rPr>
              <a:t>Who can we go to for these transformational experiences?</a:t>
            </a:r>
          </a:p>
        </p:txBody>
      </p:sp>
      <p:sp>
        <p:nvSpPr>
          <p:cNvPr id="2103"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1286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A03318"/>
          </a:solidFill>
          <a:ln w="38100" cap="rnd">
            <a:solidFill>
              <a:srgbClr val="A0331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5297762" y="2706624"/>
            <a:ext cx="6251110" cy="3483864"/>
          </a:xfrm>
        </p:spPr>
        <p:txBody>
          <a:bodyPr vert="horz" lIns="91440" tIns="45720" rIns="91440" bIns="45720" rtlCol="0">
            <a:normAutofit/>
          </a:bodyPr>
          <a:lstStyle/>
          <a:p>
            <a:r>
              <a:rPr lang="en-US">
                <a:latin typeface="Calibri" panose="020F0502020204030204" pitchFamily="34" charset="0"/>
                <a:ea typeface="Calibri" panose="020F0502020204030204" pitchFamily="34" charset="0"/>
                <a:cs typeface="Calibri" panose="020F0502020204030204" pitchFamily="34" charset="0"/>
              </a:rPr>
              <a:t>#1 Family</a:t>
            </a:r>
          </a:p>
          <a:p>
            <a:r>
              <a:rPr lang="en-US">
                <a:latin typeface="Calibri" panose="020F0502020204030204" pitchFamily="34" charset="0"/>
                <a:ea typeface="Calibri" panose="020F0502020204030204" pitchFamily="34" charset="0"/>
                <a:cs typeface="Calibri" panose="020F0502020204030204" pitchFamily="34" charset="0"/>
              </a:rPr>
              <a:t>#2 Friends</a:t>
            </a:r>
          </a:p>
          <a:p>
            <a:r>
              <a:rPr lang="en-US">
                <a:latin typeface="Calibri" panose="020F0502020204030204" pitchFamily="34" charset="0"/>
                <a:ea typeface="Calibri" panose="020F0502020204030204" pitchFamily="34" charset="0"/>
                <a:cs typeface="Calibri" panose="020F0502020204030204" pitchFamily="34" charset="0"/>
              </a:rPr>
              <a:t>#3 Church Family</a:t>
            </a:r>
          </a:p>
          <a:p>
            <a:r>
              <a:rPr lang="en-US">
                <a:latin typeface="Calibri" panose="020F0502020204030204" pitchFamily="34" charset="0"/>
                <a:ea typeface="Calibri" panose="020F0502020204030204" pitchFamily="34" charset="0"/>
                <a:cs typeface="Calibri" panose="020F0502020204030204" pitchFamily="34" charset="0"/>
              </a:rPr>
              <a:t>#4 Teachers / Coaches</a:t>
            </a:r>
          </a:p>
          <a:p>
            <a:r>
              <a:rPr lang="en-US">
                <a:latin typeface="Calibri" panose="020F0502020204030204" pitchFamily="34" charset="0"/>
                <a:ea typeface="Calibri" panose="020F0502020204030204" pitchFamily="34" charset="0"/>
                <a:cs typeface="Calibri" panose="020F0502020204030204" pitchFamily="34" charset="0"/>
              </a:rPr>
              <a:t>#5 Counselors (I invite you to see me, email me aeggman@bishopdiego.org)</a:t>
            </a:r>
          </a:p>
        </p:txBody>
      </p:sp>
      <p:pic>
        <p:nvPicPr>
          <p:cNvPr id="4" name="Picture 2" descr="Riley hugs her parents by DracoAwesomeness on DeviantArt">
            <a:extLst>
              <a:ext uri="{FF2B5EF4-FFF2-40B4-BE49-F238E27FC236}">
                <a16:creationId xmlns:a16="http://schemas.microsoft.com/office/drawing/2014/main" id="{D7ECC77E-2275-0B5E-7E74-DD1D406A452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8778" r="28778"/>
          <a:stretch>
            <a:fillRect/>
          </a:stretch>
        </p:blipFill>
        <p:spPr bwMode="auto">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57606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1151467" y="887973"/>
            <a:ext cx="9889067" cy="1325563"/>
          </a:xfrm>
        </p:spPr>
        <p:txBody>
          <a:bodyPr>
            <a:normAutofit/>
          </a:bodyPr>
          <a:lstStyle/>
          <a:p>
            <a:pPr>
              <a:lnSpc>
                <a:spcPct val="90000"/>
              </a:lnSpc>
            </a:pPr>
            <a:r>
              <a:rPr lang="en-US" sz="4100">
                <a:solidFill>
                  <a:schemeClr val="bg1"/>
                </a:solidFill>
                <a:latin typeface="Sylfaen"/>
              </a:rPr>
              <a:t>Case Study: The Football Signing Ceremony</a:t>
            </a:r>
          </a:p>
        </p:txBody>
      </p:sp>
      <p:sp>
        <p:nvSpPr>
          <p:cNvPr id="18" name="Rectangle 17">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1151467" y="2607733"/>
            <a:ext cx="9889067" cy="3285067"/>
          </a:xfrm>
        </p:spPr>
        <p:txBody>
          <a:bodyPr vert="horz" lIns="91440" tIns="45720" rIns="91440" bIns="45720" rtlCol="0">
            <a:normAutofit/>
          </a:bodyPr>
          <a:lstStyle/>
          <a:p>
            <a:pPr>
              <a:lnSpc>
                <a:spcPct val="100000"/>
              </a:lnSpc>
            </a:pPr>
            <a:r>
              <a:rPr lang="en-US" sz="2600">
                <a:solidFill>
                  <a:schemeClr val="bg1"/>
                </a:solidFill>
                <a:latin typeface="Calibri" panose="020F0502020204030204" pitchFamily="34" charset="0"/>
                <a:ea typeface="Calibri" panose="020F0502020204030204" pitchFamily="34" charset="0"/>
                <a:cs typeface="Calibri" panose="020F0502020204030204" pitchFamily="34" charset="0"/>
              </a:rPr>
              <a:t>Johnny’s father was an NFL player, but his relationship with his father was strained.  His father was often absorbed in work, and he never said “I love you” to his son. Johnny worked day after day, year after year to please his father by being a good football player.  Johnny did so well he was invited to sign at his dream University.  On his signing ceremony he was ecstatic and wanted to share this experience with his father. Unfortunately, his father never came to the ceremony, because he was busy working like usual. </a:t>
            </a:r>
          </a:p>
        </p:txBody>
      </p:sp>
    </p:spTree>
    <p:extLst>
      <p:ext uri="{BB962C8B-B14F-4D97-AF65-F5344CB8AC3E}">
        <p14:creationId xmlns:p14="http://schemas.microsoft.com/office/powerpoint/2010/main" val="9521796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1151467" y="887973"/>
            <a:ext cx="9889067" cy="1325563"/>
          </a:xfrm>
        </p:spPr>
        <p:txBody>
          <a:bodyPr>
            <a:normAutofit/>
          </a:bodyPr>
          <a:lstStyle/>
          <a:p>
            <a:pPr>
              <a:lnSpc>
                <a:spcPct val="90000"/>
              </a:lnSpc>
            </a:pPr>
            <a:r>
              <a:rPr lang="en-US" sz="4100">
                <a:solidFill>
                  <a:schemeClr val="bg1"/>
                </a:solidFill>
                <a:latin typeface="Sylfaen"/>
              </a:rPr>
              <a:t>Case Study: The Football Signing Ceremony</a:t>
            </a:r>
          </a:p>
        </p:txBody>
      </p:sp>
      <p:sp>
        <p:nvSpPr>
          <p:cNvPr id="18" name="Rectangle 17">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1151467" y="2607733"/>
            <a:ext cx="9889067" cy="3285067"/>
          </a:xfrm>
        </p:spPr>
        <p:txBody>
          <a:bodyPr vert="horz" lIns="91440" tIns="45720" rIns="91440" bIns="45720" rtlCol="0">
            <a:normAutofit/>
          </a:bodyPr>
          <a:lstStyle/>
          <a:p>
            <a:pPr>
              <a:lnSpc>
                <a:spcPct val="100000"/>
              </a:lnSpc>
            </a:pPr>
            <a:r>
              <a:rPr lang="en-US" sz="2000">
                <a:solidFill>
                  <a:schemeClr val="bg1"/>
                </a:solidFill>
                <a:latin typeface="Calibri" panose="020F0502020204030204" pitchFamily="34" charset="0"/>
                <a:ea typeface="Calibri" panose="020F0502020204030204" pitchFamily="34" charset="0"/>
                <a:cs typeface="Calibri" panose="020F0502020204030204" pitchFamily="34" charset="0"/>
              </a:rPr>
              <a:t>Johnny’s father was an NFL player, but his relationship with his father was strained.  His father was often absorbed in work, and he never said “I love you” to his son. Johnny worked day after day, year after year to please his father by being a good football player.  Johnny did so well he was invited to sign at his dream University.  On his signing ceremony, he was ecstatic and wanted to share this experience with his father. Unfortunately, his father never came to the ceremony, because he was busy working like usual. </a:t>
            </a:r>
          </a:p>
          <a:p>
            <a:pPr>
              <a:lnSpc>
                <a:spcPct val="100000"/>
              </a:lnSpc>
            </a:pPr>
            <a:r>
              <a:rPr lang="en-US" sz="2000" b="1">
                <a:solidFill>
                  <a:schemeClr val="bg1"/>
                </a:solidFill>
                <a:latin typeface="Calibri" panose="020F0502020204030204" pitchFamily="34" charset="0"/>
                <a:ea typeface="Calibri" panose="020F0502020204030204" pitchFamily="34" charset="0"/>
                <a:cs typeface="Calibri" panose="020F0502020204030204" pitchFamily="34" charset="0"/>
              </a:rPr>
              <a:t>What emotion(s) will Johnny have a difficult time feeling and dealing with?</a:t>
            </a:r>
          </a:p>
          <a:p>
            <a:pPr>
              <a:lnSpc>
                <a:spcPct val="100000"/>
              </a:lnSpc>
            </a:pPr>
            <a:r>
              <a:rPr lang="en-US" sz="2000" b="1">
                <a:solidFill>
                  <a:schemeClr val="bg1"/>
                </a:solidFill>
                <a:latin typeface="Calibri" panose="020F0502020204030204" pitchFamily="34" charset="0"/>
                <a:ea typeface="Calibri" panose="020F0502020204030204" pitchFamily="34" charset="0"/>
                <a:cs typeface="Calibri" panose="020F0502020204030204" pitchFamily="34" charset="0"/>
              </a:rPr>
              <a:t>What core memory and associated belief might Johnny internalize as result?</a:t>
            </a:r>
          </a:p>
          <a:p>
            <a:pPr>
              <a:lnSpc>
                <a:spcPct val="100000"/>
              </a:lnSpc>
            </a:pPr>
            <a:r>
              <a:rPr lang="en-US" sz="2000" b="1">
                <a:solidFill>
                  <a:schemeClr val="bg1"/>
                </a:solidFill>
                <a:latin typeface="Calibri" panose="020F0502020204030204" pitchFamily="34" charset="0"/>
                <a:ea typeface="Calibri" panose="020F0502020204030204" pitchFamily="34" charset="0"/>
                <a:cs typeface="Calibri" panose="020F0502020204030204" pitchFamily="34" charset="0"/>
              </a:rPr>
              <a:t>How might this affect Johnny in the future?</a:t>
            </a:r>
          </a:p>
        </p:txBody>
      </p:sp>
    </p:spTree>
    <p:extLst>
      <p:ext uri="{BB962C8B-B14F-4D97-AF65-F5344CB8AC3E}">
        <p14:creationId xmlns:p14="http://schemas.microsoft.com/office/powerpoint/2010/main" val="5553873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3946F6A7-0B48-49A7-8E23-3C1F09939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ketchy content container">
            <a:extLst>
              <a:ext uri="{FF2B5EF4-FFF2-40B4-BE49-F238E27FC236}">
                <a16:creationId xmlns:a16="http://schemas.microsoft.com/office/drawing/2014/main" id="{F53AD421-C5C8-4C52-9DD0-6A594F21A5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5564" y="493776"/>
            <a:ext cx="11040872" cy="5722227"/>
          </a:xfrm>
          <a:custGeom>
            <a:avLst/>
            <a:gdLst>
              <a:gd name="connsiteX0" fmla="*/ 0 w 11040872"/>
              <a:gd name="connsiteY0" fmla="*/ 594482 h 5722227"/>
              <a:gd name="connsiteX1" fmla="*/ 594482 w 11040872"/>
              <a:gd name="connsiteY1" fmla="*/ 0 h 5722227"/>
              <a:gd name="connsiteX2" fmla="*/ 1448314 w 11040872"/>
              <a:gd name="connsiteY2" fmla="*/ 0 h 5722227"/>
              <a:gd name="connsiteX3" fmla="*/ 1908070 w 11040872"/>
              <a:gd name="connsiteY3" fmla="*/ 0 h 5722227"/>
              <a:gd name="connsiteX4" fmla="*/ 2564864 w 11040872"/>
              <a:gd name="connsiteY4" fmla="*/ 0 h 5722227"/>
              <a:gd name="connsiteX5" fmla="*/ 3320177 w 11040872"/>
              <a:gd name="connsiteY5" fmla="*/ 0 h 5722227"/>
              <a:gd name="connsiteX6" fmla="*/ 4174009 w 11040872"/>
              <a:gd name="connsiteY6" fmla="*/ 0 h 5722227"/>
              <a:gd name="connsiteX7" fmla="*/ 4929322 w 11040872"/>
              <a:gd name="connsiteY7" fmla="*/ 0 h 5722227"/>
              <a:gd name="connsiteX8" fmla="*/ 5783154 w 11040872"/>
              <a:gd name="connsiteY8" fmla="*/ 0 h 5722227"/>
              <a:gd name="connsiteX9" fmla="*/ 6538466 w 11040872"/>
              <a:gd name="connsiteY9" fmla="*/ 0 h 5722227"/>
              <a:gd name="connsiteX10" fmla="*/ 6998222 w 11040872"/>
              <a:gd name="connsiteY10" fmla="*/ 0 h 5722227"/>
              <a:gd name="connsiteX11" fmla="*/ 7753535 w 11040872"/>
              <a:gd name="connsiteY11" fmla="*/ 0 h 5722227"/>
              <a:gd name="connsiteX12" fmla="*/ 8311810 w 11040872"/>
              <a:gd name="connsiteY12" fmla="*/ 0 h 5722227"/>
              <a:gd name="connsiteX13" fmla="*/ 8771566 w 11040872"/>
              <a:gd name="connsiteY13" fmla="*/ 0 h 5722227"/>
              <a:gd name="connsiteX14" fmla="*/ 9132802 w 11040872"/>
              <a:gd name="connsiteY14" fmla="*/ 0 h 5722227"/>
              <a:gd name="connsiteX15" fmla="*/ 9592558 w 11040872"/>
              <a:gd name="connsiteY15" fmla="*/ 0 h 5722227"/>
              <a:gd name="connsiteX16" fmla="*/ 10446390 w 11040872"/>
              <a:gd name="connsiteY16" fmla="*/ 0 h 5722227"/>
              <a:gd name="connsiteX17" fmla="*/ 11040872 w 11040872"/>
              <a:gd name="connsiteY17" fmla="*/ 594482 h 5722227"/>
              <a:gd name="connsiteX18" fmla="*/ 11040872 w 11040872"/>
              <a:gd name="connsiteY18" fmla="*/ 1332756 h 5722227"/>
              <a:gd name="connsiteX19" fmla="*/ 11040872 w 11040872"/>
              <a:gd name="connsiteY19" fmla="*/ 2071031 h 5722227"/>
              <a:gd name="connsiteX20" fmla="*/ 11040872 w 11040872"/>
              <a:gd name="connsiteY20" fmla="*/ 2627974 h 5722227"/>
              <a:gd name="connsiteX21" fmla="*/ 11040872 w 11040872"/>
              <a:gd name="connsiteY21" fmla="*/ 3366249 h 5722227"/>
              <a:gd name="connsiteX22" fmla="*/ 11040872 w 11040872"/>
              <a:gd name="connsiteY22" fmla="*/ 3923192 h 5722227"/>
              <a:gd name="connsiteX23" fmla="*/ 11040872 w 11040872"/>
              <a:gd name="connsiteY23" fmla="*/ 5127745 h 5722227"/>
              <a:gd name="connsiteX24" fmla="*/ 10446390 w 11040872"/>
              <a:gd name="connsiteY24" fmla="*/ 5722227 h 5722227"/>
              <a:gd name="connsiteX25" fmla="*/ 9986634 w 11040872"/>
              <a:gd name="connsiteY25" fmla="*/ 5722227 h 5722227"/>
              <a:gd name="connsiteX26" fmla="*/ 9132802 w 11040872"/>
              <a:gd name="connsiteY26" fmla="*/ 5722227 h 5722227"/>
              <a:gd name="connsiteX27" fmla="*/ 8771566 w 11040872"/>
              <a:gd name="connsiteY27" fmla="*/ 5722227 h 5722227"/>
              <a:gd name="connsiteX28" fmla="*/ 8114772 w 11040872"/>
              <a:gd name="connsiteY28" fmla="*/ 5722227 h 5722227"/>
              <a:gd name="connsiteX29" fmla="*/ 7556497 w 11040872"/>
              <a:gd name="connsiteY29" fmla="*/ 5722227 h 5722227"/>
              <a:gd name="connsiteX30" fmla="*/ 6998222 w 11040872"/>
              <a:gd name="connsiteY30" fmla="*/ 5722227 h 5722227"/>
              <a:gd name="connsiteX31" fmla="*/ 6439947 w 11040872"/>
              <a:gd name="connsiteY31" fmla="*/ 5722227 h 5722227"/>
              <a:gd name="connsiteX32" fmla="*/ 6078711 w 11040872"/>
              <a:gd name="connsiteY32" fmla="*/ 5722227 h 5722227"/>
              <a:gd name="connsiteX33" fmla="*/ 5224879 w 11040872"/>
              <a:gd name="connsiteY33" fmla="*/ 5722227 h 5722227"/>
              <a:gd name="connsiteX34" fmla="*/ 4371047 w 11040872"/>
              <a:gd name="connsiteY34" fmla="*/ 5722227 h 5722227"/>
              <a:gd name="connsiteX35" fmla="*/ 4009810 w 11040872"/>
              <a:gd name="connsiteY35" fmla="*/ 5722227 h 5722227"/>
              <a:gd name="connsiteX36" fmla="*/ 3550054 w 11040872"/>
              <a:gd name="connsiteY36" fmla="*/ 5722227 h 5722227"/>
              <a:gd name="connsiteX37" fmla="*/ 2893261 w 11040872"/>
              <a:gd name="connsiteY37" fmla="*/ 5722227 h 5722227"/>
              <a:gd name="connsiteX38" fmla="*/ 2137948 w 11040872"/>
              <a:gd name="connsiteY38" fmla="*/ 5722227 h 5722227"/>
              <a:gd name="connsiteX39" fmla="*/ 1579673 w 11040872"/>
              <a:gd name="connsiteY39" fmla="*/ 5722227 h 5722227"/>
              <a:gd name="connsiteX40" fmla="*/ 594482 w 11040872"/>
              <a:gd name="connsiteY40" fmla="*/ 5722227 h 5722227"/>
              <a:gd name="connsiteX41" fmla="*/ 0 w 11040872"/>
              <a:gd name="connsiteY41" fmla="*/ 5127745 h 5722227"/>
              <a:gd name="connsiteX42" fmla="*/ 0 w 11040872"/>
              <a:gd name="connsiteY42" fmla="*/ 4389471 h 5722227"/>
              <a:gd name="connsiteX43" fmla="*/ 0 w 11040872"/>
              <a:gd name="connsiteY43" fmla="*/ 3787194 h 5722227"/>
              <a:gd name="connsiteX44" fmla="*/ 0 w 11040872"/>
              <a:gd name="connsiteY44" fmla="*/ 3139585 h 5722227"/>
              <a:gd name="connsiteX45" fmla="*/ 0 w 11040872"/>
              <a:gd name="connsiteY45" fmla="*/ 2582642 h 5722227"/>
              <a:gd name="connsiteX46" fmla="*/ 0 w 11040872"/>
              <a:gd name="connsiteY46" fmla="*/ 1844367 h 5722227"/>
              <a:gd name="connsiteX47" fmla="*/ 0 w 11040872"/>
              <a:gd name="connsiteY47" fmla="*/ 1332756 h 5722227"/>
              <a:gd name="connsiteX48" fmla="*/ 0 w 11040872"/>
              <a:gd name="connsiteY48" fmla="*/ 594482 h 57222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11040872" h="5722227" fill="none" extrusionOk="0">
                <a:moveTo>
                  <a:pt x="0" y="594482"/>
                </a:moveTo>
                <a:cubicBezTo>
                  <a:pt x="15746" y="210853"/>
                  <a:pt x="238566" y="-49047"/>
                  <a:pt x="594482" y="0"/>
                </a:cubicBezTo>
                <a:cubicBezTo>
                  <a:pt x="794518" y="-29056"/>
                  <a:pt x="1056835" y="31998"/>
                  <a:pt x="1448314" y="0"/>
                </a:cubicBezTo>
                <a:cubicBezTo>
                  <a:pt x="1839793" y="-31998"/>
                  <a:pt x="1717857" y="10568"/>
                  <a:pt x="1908070" y="0"/>
                </a:cubicBezTo>
                <a:cubicBezTo>
                  <a:pt x="2098283" y="-10568"/>
                  <a:pt x="2377757" y="-10377"/>
                  <a:pt x="2564864" y="0"/>
                </a:cubicBezTo>
                <a:cubicBezTo>
                  <a:pt x="2751971" y="10377"/>
                  <a:pt x="3048766" y="25570"/>
                  <a:pt x="3320177" y="0"/>
                </a:cubicBezTo>
                <a:cubicBezTo>
                  <a:pt x="3591588" y="-25570"/>
                  <a:pt x="3890997" y="-35762"/>
                  <a:pt x="4174009" y="0"/>
                </a:cubicBezTo>
                <a:cubicBezTo>
                  <a:pt x="4457021" y="35762"/>
                  <a:pt x="4687341" y="20239"/>
                  <a:pt x="4929322" y="0"/>
                </a:cubicBezTo>
                <a:cubicBezTo>
                  <a:pt x="5171303" y="-20239"/>
                  <a:pt x="5520807" y="-10743"/>
                  <a:pt x="5783154" y="0"/>
                </a:cubicBezTo>
                <a:cubicBezTo>
                  <a:pt x="6045501" y="10743"/>
                  <a:pt x="6171473" y="-14245"/>
                  <a:pt x="6538466" y="0"/>
                </a:cubicBezTo>
                <a:cubicBezTo>
                  <a:pt x="6905459" y="14245"/>
                  <a:pt x="6859386" y="-15798"/>
                  <a:pt x="6998222" y="0"/>
                </a:cubicBezTo>
                <a:cubicBezTo>
                  <a:pt x="7137058" y="15798"/>
                  <a:pt x="7493034" y="17684"/>
                  <a:pt x="7753535" y="0"/>
                </a:cubicBezTo>
                <a:cubicBezTo>
                  <a:pt x="8014036" y="-17684"/>
                  <a:pt x="8093734" y="-5742"/>
                  <a:pt x="8311810" y="0"/>
                </a:cubicBezTo>
                <a:cubicBezTo>
                  <a:pt x="8529886" y="5742"/>
                  <a:pt x="8549001" y="8497"/>
                  <a:pt x="8771566" y="0"/>
                </a:cubicBezTo>
                <a:cubicBezTo>
                  <a:pt x="8994131" y="-8497"/>
                  <a:pt x="8987828" y="-849"/>
                  <a:pt x="9132802" y="0"/>
                </a:cubicBezTo>
                <a:cubicBezTo>
                  <a:pt x="9277776" y="849"/>
                  <a:pt x="9415114" y="-11551"/>
                  <a:pt x="9592558" y="0"/>
                </a:cubicBezTo>
                <a:cubicBezTo>
                  <a:pt x="9770002" y="11551"/>
                  <a:pt x="10181650" y="-41772"/>
                  <a:pt x="10446390" y="0"/>
                </a:cubicBezTo>
                <a:cubicBezTo>
                  <a:pt x="10835046" y="-41554"/>
                  <a:pt x="11056788" y="252696"/>
                  <a:pt x="11040872" y="594482"/>
                </a:cubicBezTo>
                <a:cubicBezTo>
                  <a:pt x="11043504" y="949757"/>
                  <a:pt x="11021866" y="1151453"/>
                  <a:pt x="11040872" y="1332756"/>
                </a:cubicBezTo>
                <a:cubicBezTo>
                  <a:pt x="11059878" y="1514059"/>
                  <a:pt x="11068100" y="1802860"/>
                  <a:pt x="11040872" y="2071031"/>
                </a:cubicBezTo>
                <a:cubicBezTo>
                  <a:pt x="11013644" y="2339203"/>
                  <a:pt x="11032418" y="2442705"/>
                  <a:pt x="11040872" y="2627974"/>
                </a:cubicBezTo>
                <a:cubicBezTo>
                  <a:pt x="11049326" y="2813243"/>
                  <a:pt x="11063609" y="3012513"/>
                  <a:pt x="11040872" y="3366249"/>
                </a:cubicBezTo>
                <a:cubicBezTo>
                  <a:pt x="11018135" y="3719985"/>
                  <a:pt x="11016901" y="3727349"/>
                  <a:pt x="11040872" y="3923192"/>
                </a:cubicBezTo>
                <a:cubicBezTo>
                  <a:pt x="11064843" y="4119035"/>
                  <a:pt x="11006950" y="4790605"/>
                  <a:pt x="11040872" y="5127745"/>
                </a:cubicBezTo>
                <a:cubicBezTo>
                  <a:pt x="11056495" y="5431543"/>
                  <a:pt x="10805033" y="5712114"/>
                  <a:pt x="10446390" y="5722227"/>
                </a:cubicBezTo>
                <a:cubicBezTo>
                  <a:pt x="10354097" y="5715080"/>
                  <a:pt x="10214750" y="5743729"/>
                  <a:pt x="9986634" y="5722227"/>
                </a:cubicBezTo>
                <a:cubicBezTo>
                  <a:pt x="9758518" y="5700725"/>
                  <a:pt x="9314174" y="5689111"/>
                  <a:pt x="9132802" y="5722227"/>
                </a:cubicBezTo>
                <a:cubicBezTo>
                  <a:pt x="8951430" y="5755343"/>
                  <a:pt x="8857182" y="5714580"/>
                  <a:pt x="8771566" y="5722227"/>
                </a:cubicBezTo>
                <a:cubicBezTo>
                  <a:pt x="8685950" y="5729874"/>
                  <a:pt x="8346042" y="5748953"/>
                  <a:pt x="8114772" y="5722227"/>
                </a:cubicBezTo>
                <a:cubicBezTo>
                  <a:pt x="7883502" y="5695501"/>
                  <a:pt x="7746868" y="5746487"/>
                  <a:pt x="7556497" y="5722227"/>
                </a:cubicBezTo>
                <a:cubicBezTo>
                  <a:pt x="7366127" y="5697967"/>
                  <a:pt x="7202924" y="5748709"/>
                  <a:pt x="6998222" y="5722227"/>
                </a:cubicBezTo>
                <a:cubicBezTo>
                  <a:pt x="6793521" y="5695745"/>
                  <a:pt x="6669169" y="5749243"/>
                  <a:pt x="6439947" y="5722227"/>
                </a:cubicBezTo>
                <a:cubicBezTo>
                  <a:pt x="6210725" y="5695211"/>
                  <a:pt x="6188382" y="5721246"/>
                  <a:pt x="6078711" y="5722227"/>
                </a:cubicBezTo>
                <a:cubicBezTo>
                  <a:pt x="5969040" y="5723208"/>
                  <a:pt x="5527862" y="5683728"/>
                  <a:pt x="5224879" y="5722227"/>
                </a:cubicBezTo>
                <a:cubicBezTo>
                  <a:pt x="4921896" y="5760726"/>
                  <a:pt x="4729422" y="5692801"/>
                  <a:pt x="4371047" y="5722227"/>
                </a:cubicBezTo>
                <a:cubicBezTo>
                  <a:pt x="4012672" y="5751653"/>
                  <a:pt x="4105017" y="5723347"/>
                  <a:pt x="4009810" y="5722227"/>
                </a:cubicBezTo>
                <a:cubicBezTo>
                  <a:pt x="3914603" y="5721107"/>
                  <a:pt x="3645009" y="5723324"/>
                  <a:pt x="3550054" y="5722227"/>
                </a:cubicBezTo>
                <a:cubicBezTo>
                  <a:pt x="3455099" y="5721130"/>
                  <a:pt x="3124597" y="5727159"/>
                  <a:pt x="2893261" y="5722227"/>
                </a:cubicBezTo>
                <a:cubicBezTo>
                  <a:pt x="2661925" y="5717295"/>
                  <a:pt x="2343077" y="5701539"/>
                  <a:pt x="2137948" y="5722227"/>
                </a:cubicBezTo>
                <a:cubicBezTo>
                  <a:pt x="1932819" y="5742915"/>
                  <a:pt x="1693233" y="5733214"/>
                  <a:pt x="1579673" y="5722227"/>
                </a:cubicBezTo>
                <a:cubicBezTo>
                  <a:pt x="1466114" y="5711240"/>
                  <a:pt x="1044435" y="5724184"/>
                  <a:pt x="594482" y="5722227"/>
                </a:cubicBezTo>
                <a:cubicBezTo>
                  <a:pt x="328734" y="5686479"/>
                  <a:pt x="-66657" y="5424823"/>
                  <a:pt x="0" y="5127745"/>
                </a:cubicBezTo>
                <a:cubicBezTo>
                  <a:pt x="-35087" y="4972394"/>
                  <a:pt x="-19370" y="4652638"/>
                  <a:pt x="0" y="4389471"/>
                </a:cubicBezTo>
                <a:cubicBezTo>
                  <a:pt x="19370" y="4126304"/>
                  <a:pt x="-21113" y="3933106"/>
                  <a:pt x="0" y="3787194"/>
                </a:cubicBezTo>
                <a:cubicBezTo>
                  <a:pt x="21113" y="3641282"/>
                  <a:pt x="19216" y="3402544"/>
                  <a:pt x="0" y="3139585"/>
                </a:cubicBezTo>
                <a:cubicBezTo>
                  <a:pt x="-19216" y="2876626"/>
                  <a:pt x="-14413" y="2787638"/>
                  <a:pt x="0" y="2582642"/>
                </a:cubicBezTo>
                <a:cubicBezTo>
                  <a:pt x="14413" y="2377646"/>
                  <a:pt x="33464" y="2134599"/>
                  <a:pt x="0" y="1844367"/>
                </a:cubicBezTo>
                <a:cubicBezTo>
                  <a:pt x="-33464" y="1554136"/>
                  <a:pt x="25477" y="1493251"/>
                  <a:pt x="0" y="1332756"/>
                </a:cubicBezTo>
                <a:cubicBezTo>
                  <a:pt x="-25477" y="1172261"/>
                  <a:pt x="17540" y="876667"/>
                  <a:pt x="0" y="594482"/>
                </a:cubicBezTo>
                <a:close/>
              </a:path>
              <a:path w="11040872" h="5722227" stroke="0" extrusionOk="0">
                <a:moveTo>
                  <a:pt x="0" y="594482"/>
                </a:moveTo>
                <a:cubicBezTo>
                  <a:pt x="-37935" y="242760"/>
                  <a:pt x="194077" y="27054"/>
                  <a:pt x="594482" y="0"/>
                </a:cubicBezTo>
                <a:cubicBezTo>
                  <a:pt x="773932" y="-24550"/>
                  <a:pt x="1057890" y="25913"/>
                  <a:pt x="1448314" y="0"/>
                </a:cubicBezTo>
                <a:cubicBezTo>
                  <a:pt x="1838738" y="-25913"/>
                  <a:pt x="1797328" y="9502"/>
                  <a:pt x="2006589" y="0"/>
                </a:cubicBezTo>
                <a:cubicBezTo>
                  <a:pt x="2215851" y="-9502"/>
                  <a:pt x="2305839" y="-2636"/>
                  <a:pt x="2466345" y="0"/>
                </a:cubicBezTo>
                <a:cubicBezTo>
                  <a:pt x="2626851" y="2636"/>
                  <a:pt x="3037147" y="20740"/>
                  <a:pt x="3221657" y="0"/>
                </a:cubicBezTo>
                <a:cubicBezTo>
                  <a:pt x="3406167" y="-20740"/>
                  <a:pt x="3611889" y="-6653"/>
                  <a:pt x="3779932" y="0"/>
                </a:cubicBezTo>
                <a:cubicBezTo>
                  <a:pt x="3947975" y="6653"/>
                  <a:pt x="4422439" y="33567"/>
                  <a:pt x="4633764" y="0"/>
                </a:cubicBezTo>
                <a:cubicBezTo>
                  <a:pt x="4845089" y="-33567"/>
                  <a:pt x="4901367" y="-8717"/>
                  <a:pt x="5093520" y="0"/>
                </a:cubicBezTo>
                <a:cubicBezTo>
                  <a:pt x="5285673" y="8717"/>
                  <a:pt x="5570621" y="653"/>
                  <a:pt x="5947352" y="0"/>
                </a:cubicBezTo>
                <a:cubicBezTo>
                  <a:pt x="6324083" y="-653"/>
                  <a:pt x="6209930" y="13850"/>
                  <a:pt x="6308589" y="0"/>
                </a:cubicBezTo>
                <a:cubicBezTo>
                  <a:pt x="6407248" y="-13850"/>
                  <a:pt x="6752695" y="30990"/>
                  <a:pt x="6965383" y="0"/>
                </a:cubicBezTo>
                <a:cubicBezTo>
                  <a:pt x="7178071" y="-30990"/>
                  <a:pt x="7443480" y="-17327"/>
                  <a:pt x="7622176" y="0"/>
                </a:cubicBezTo>
                <a:cubicBezTo>
                  <a:pt x="7800872" y="17327"/>
                  <a:pt x="7990906" y="27729"/>
                  <a:pt x="8180451" y="0"/>
                </a:cubicBezTo>
                <a:cubicBezTo>
                  <a:pt x="8369996" y="-27729"/>
                  <a:pt x="8845868" y="-13192"/>
                  <a:pt x="9034283" y="0"/>
                </a:cubicBezTo>
                <a:cubicBezTo>
                  <a:pt x="9222698" y="13192"/>
                  <a:pt x="9517603" y="-10499"/>
                  <a:pt x="9888115" y="0"/>
                </a:cubicBezTo>
                <a:cubicBezTo>
                  <a:pt x="10258627" y="10499"/>
                  <a:pt x="10316781" y="14930"/>
                  <a:pt x="10446390" y="0"/>
                </a:cubicBezTo>
                <a:cubicBezTo>
                  <a:pt x="10718440" y="-53019"/>
                  <a:pt x="11013962" y="225931"/>
                  <a:pt x="11040872" y="594482"/>
                </a:cubicBezTo>
                <a:cubicBezTo>
                  <a:pt x="11043451" y="904574"/>
                  <a:pt x="11020776" y="1089158"/>
                  <a:pt x="11040872" y="1287424"/>
                </a:cubicBezTo>
                <a:cubicBezTo>
                  <a:pt x="11060968" y="1485690"/>
                  <a:pt x="11051926" y="1673788"/>
                  <a:pt x="11040872" y="1799035"/>
                </a:cubicBezTo>
                <a:cubicBezTo>
                  <a:pt x="11029818" y="1924282"/>
                  <a:pt x="11054623" y="2135970"/>
                  <a:pt x="11040872" y="2355978"/>
                </a:cubicBezTo>
                <a:cubicBezTo>
                  <a:pt x="11027121" y="2575986"/>
                  <a:pt x="11013030" y="2749477"/>
                  <a:pt x="11040872" y="3094253"/>
                </a:cubicBezTo>
                <a:cubicBezTo>
                  <a:pt x="11068714" y="3439030"/>
                  <a:pt x="11029506" y="3525085"/>
                  <a:pt x="11040872" y="3741862"/>
                </a:cubicBezTo>
                <a:cubicBezTo>
                  <a:pt x="11052238" y="3958639"/>
                  <a:pt x="11021397" y="4116679"/>
                  <a:pt x="11040872" y="4298805"/>
                </a:cubicBezTo>
                <a:cubicBezTo>
                  <a:pt x="11060347" y="4480931"/>
                  <a:pt x="11022539" y="4900124"/>
                  <a:pt x="11040872" y="5127745"/>
                </a:cubicBezTo>
                <a:cubicBezTo>
                  <a:pt x="10974688" y="5452322"/>
                  <a:pt x="10793932" y="5738773"/>
                  <a:pt x="10446390" y="5722227"/>
                </a:cubicBezTo>
                <a:cubicBezTo>
                  <a:pt x="10272062" y="5749271"/>
                  <a:pt x="10063650" y="5719054"/>
                  <a:pt x="9789596" y="5722227"/>
                </a:cubicBezTo>
                <a:cubicBezTo>
                  <a:pt x="9515542" y="5725400"/>
                  <a:pt x="9521222" y="5705365"/>
                  <a:pt x="9329840" y="5722227"/>
                </a:cubicBezTo>
                <a:cubicBezTo>
                  <a:pt x="9138458" y="5739089"/>
                  <a:pt x="8905417" y="5705714"/>
                  <a:pt x="8574527" y="5722227"/>
                </a:cubicBezTo>
                <a:cubicBezTo>
                  <a:pt x="8243637" y="5738740"/>
                  <a:pt x="8277624" y="5741955"/>
                  <a:pt x="8114772" y="5722227"/>
                </a:cubicBezTo>
                <a:cubicBezTo>
                  <a:pt x="7951921" y="5702499"/>
                  <a:pt x="7640420" y="5738357"/>
                  <a:pt x="7359459" y="5722227"/>
                </a:cubicBezTo>
                <a:cubicBezTo>
                  <a:pt x="7078498" y="5706097"/>
                  <a:pt x="7122500" y="5736206"/>
                  <a:pt x="6998222" y="5722227"/>
                </a:cubicBezTo>
                <a:cubicBezTo>
                  <a:pt x="6873944" y="5708248"/>
                  <a:pt x="6584762" y="5737766"/>
                  <a:pt x="6242909" y="5722227"/>
                </a:cubicBezTo>
                <a:cubicBezTo>
                  <a:pt x="5901056" y="5706688"/>
                  <a:pt x="5911118" y="5710812"/>
                  <a:pt x="5783154" y="5722227"/>
                </a:cubicBezTo>
                <a:cubicBezTo>
                  <a:pt x="5655191" y="5733642"/>
                  <a:pt x="5585023" y="5732166"/>
                  <a:pt x="5421917" y="5722227"/>
                </a:cubicBezTo>
                <a:cubicBezTo>
                  <a:pt x="5258811" y="5712288"/>
                  <a:pt x="5178725" y="5705468"/>
                  <a:pt x="4962161" y="5722227"/>
                </a:cubicBezTo>
                <a:cubicBezTo>
                  <a:pt x="4745597" y="5738986"/>
                  <a:pt x="4430318" y="5744224"/>
                  <a:pt x="4206848" y="5722227"/>
                </a:cubicBezTo>
                <a:cubicBezTo>
                  <a:pt x="3983378" y="5700230"/>
                  <a:pt x="3911697" y="5735058"/>
                  <a:pt x="3747093" y="5722227"/>
                </a:cubicBezTo>
                <a:cubicBezTo>
                  <a:pt x="3582489" y="5709396"/>
                  <a:pt x="3545682" y="5704593"/>
                  <a:pt x="3385856" y="5722227"/>
                </a:cubicBezTo>
                <a:cubicBezTo>
                  <a:pt x="3226030" y="5739861"/>
                  <a:pt x="3029507" y="5730116"/>
                  <a:pt x="2926100" y="5722227"/>
                </a:cubicBezTo>
                <a:cubicBezTo>
                  <a:pt x="2822693" y="5714338"/>
                  <a:pt x="2554822" y="5699610"/>
                  <a:pt x="2367825" y="5722227"/>
                </a:cubicBezTo>
                <a:cubicBezTo>
                  <a:pt x="2180829" y="5744844"/>
                  <a:pt x="2002855" y="5738254"/>
                  <a:pt x="1711032" y="5722227"/>
                </a:cubicBezTo>
                <a:cubicBezTo>
                  <a:pt x="1419209" y="5706200"/>
                  <a:pt x="1407274" y="5738383"/>
                  <a:pt x="1251276" y="5722227"/>
                </a:cubicBezTo>
                <a:cubicBezTo>
                  <a:pt x="1095278" y="5706071"/>
                  <a:pt x="872658" y="5717760"/>
                  <a:pt x="594482" y="5722227"/>
                </a:cubicBezTo>
                <a:cubicBezTo>
                  <a:pt x="253293" y="5699246"/>
                  <a:pt x="-22323" y="5466443"/>
                  <a:pt x="0" y="5127745"/>
                </a:cubicBezTo>
                <a:cubicBezTo>
                  <a:pt x="-23138" y="4892853"/>
                  <a:pt x="-21399" y="4758867"/>
                  <a:pt x="0" y="4616134"/>
                </a:cubicBezTo>
                <a:cubicBezTo>
                  <a:pt x="21399" y="4473401"/>
                  <a:pt x="-2392" y="4140718"/>
                  <a:pt x="0" y="4013858"/>
                </a:cubicBezTo>
                <a:cubicBezTo>
                  <a:pt x="2392" y="3886998"/>
                  <a:pt x="-9073" y="3524231"/>
                  <a:pt x="0" y="3320916"/>
                </a:cubicBezTo>
                <a:cubicBezTo>
                  <a:pt x="9073" y="3117601"/>
                  <a:pt x="-20614" y="2922972"/>
                  <a:pt x="0" y="2763972"/>
                </a:cubicBezTo>
                <a:cubicBezTo>
                  <a:pt x="20614" y="2604972"/>
                  <a:pt x="5751" y="2418545"/>
                  <a:pt x="0" y="2116363"/>
                </a:cubicBezTo>
                <a:cubicBezTo>
                  <a:pt x="-5751" y="1814181"/>
                  <a:pt x="-23336" y="1771268"/>
                  <a:pt x="0" y="1604752"/>
                </a:cubicBezTo>
                <a:cubicBezTo>
                  <a:pt x="23336" y="1438236"/>
                  <a:pt x="-35446" y="1063211"/>
                  <a:pt x="0" y="594482"/>
                </a:cubicBezTo>
                <a:close/>
              </a:path>
            </a:pathLst>
          </a:custGeom>
          <a:solidFill>
            <a:schemeClr val="accent1"/>
          </a:solidFill>
          <a:ln w="25400">
            <a:solidFill>
              <a:schemeClr val="accent1"/>
            </a:solidFill>
            <a:round/>
            <a:extLst>
              <a:ext uri="{C807C97D-BFC1-408E-A445-0C87EB9F89A2}">
                <ask:lineSketchStyleProps xmlns:ask="http://schemas.microsoft.com/office/drawing/2018/sketchyshapes" sd="1219033472">
                  <a:prstGeom prst="roundRect">
                    <a:avLst>
                      <a:gd name="adj" fmla="val 10389"/>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1151467" y="887973"/>
            <a:ext cx="9889067" cy="1325563"/>
          </a:xfrm>
        </p:spPr>
        <p:txBody>
          <a:bodyPr>
            <a:normAutofit/>
          </a:bodyPr>
          <a:lstStyle/>
          <a:p>
            <a:pPr>
              <a:lnSpc>
                <a:spcPct val="90000"/>
              </a:lnSpc>
            </a:pPr>
            <a:r>
              <a:rPr lang="en-US" sz="4100">
                <a:solidFill>
                  <a:schemeClr val="bg1"/>
                </a:solidFill>
                <a:latin typeface="Sylfaen"/>
              </a:rPr>
              <a:t>Example: The Football Signing Ceremony</a:t>
            </a:r>
          </a:p>
        </p:txBody>
      </p:sp>
      <p:sp>
        <p:nvSpPr>
          <p:cNvPr id="18" name="Rectangle 17">
            <a:extLst>
              <a:ext uri="{FF2B5EF4-FFF2-40B4-BE49-F238E27FC236}">
                <a16:creationId xmlns:a16="http://schemas.microsoft.com/office/drawing/2014/main" id="{6D7E5B0F-5185-440A-8222-321C1D118A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092" y="2325880"/>
            <a:ext cx="9957816" cy="18288"/>
          </a:xfrm>
          <a:custGeom>
            <a:avLst/>
            <a:gdLst>
              <a:gd name="connsiteX0" fmla="*/ 0 w 9957816"/>
              <a:gd name="connsiteY0" fmla="*/ 0 h 18288"/>
              <a:gd name="connsiteX1" fmla="*/ 863011 w 9957816"/>
              <a:gd name="connsiteY1" fmla="*/ 0 h 18288"/>
              <a:gd name="connsiteX2" fmla="*/ 1327709 w 9957816"/>
              <a:gd name="connsiteY2" fmla="*/ 0 h 18288"/>
              <a:gd name="connsiteX3" fmla="*/ 2091141 w 9957816"/>
              <a:gd name="connsiteY3" fmla="*/ 0 h 18288"/>
              <a:gd name="connsiteX4" fmla="*/ 2555839 w 9957816"/>
              <a:gd name="connsiteY4" fmla="*/ 0 h 18288"/>
              <a:gd name="connsiteX5" fmla="*/ 3219694 w 9957816"/>
              <a:gd name="connsiteY5" fmla="*/ 0 h 18288"/>
              <a:gd name="connsiteX6" fmla="*/ 3983126 w 9957816"/>
              <a:gd name="connsiteY6" fmla="*/ 0 h 18288"/>
              <a:gd name="connsiteX7" fmla="*/ 4348246 w 9957816"/>
              <a:gd name="connsiteY7" fmla="*/ 0 h 18288"/>
              <a:gd name="connsiteX8" fmla="*/ 4713366 w 9957816"/>
              <a:gd name="connsiteY8" fmla="*/ 0 h 18288"/>
              <a:gd name="connsiteX9" fmla="*/ 5576377 w 9957816"/>
              <a:gd name="connsiteY9" fmla="*/ 0 h 18288"/>
              <a:gd name="connsiteX10" fmla="*/ 6240231 w 9957816"/>
              <a:gd name="connsiteY10" fmla="*/ 0 h 18288"/>
              <a:gd name="connsiteX11" fmla="*/ 6605351 w 9957816"/>
              <a:gd name="connsiteY11" fmla="*/ 0 h 18288"/>
              <a:gd name="connsiteX12" fmla="*/ 7269206 w 9957816"/>
              <a:gd name="connsiteY12" fmla="*/ 0 h 18288"/>
              <a:gd name="connsiteX13" fmla="*/ 8132216 w 9957816"/>
              <a:gd name="connsiteY13" fmla="*/ 0 h 18288"/>
              <a:gd name="connsiteX14" fmla="*/ 8696493 w 9957816"/>
              <a:gd name="connsiteY14" fmla="*/ 0 h 18288"/>
              <a:gd name="connsiteX15" fmla="*/ 9260769 w 9957816"/>
              <a:gd name="connsiteY15" fmla="*/ 0 h 18288"/>
              <a:gd name="connsiteX16" fmla="*/ 9957816 w 9957816"/>
              <a:gd name="connsiteY16" fmla="*/ 0 h 18288"/>
              <a:gd name="connsiteX17" fmla="*/ 9957816 w 9957816"/>
              <a:gd name="connsiteY17" fmla="*/ 18288 h 18288"/>
              <a:gd name="connsiteX18" fmla="*/ 9293962 w 9957816"/>
              <a:gd name="connsiteY18" fmla="*/ 18288 h 18288"/>
              <a:gd name="connsiteX19" fmla="*/ 8530529 w 9957816"/>
              <a:gd name="connsiteY19" fmla="*/ 18288 h 18288"/>
              <a:gd name="connsiteX20" fmla="*/ 7767096 w 9957816"/>
              <a:gd name="connsiteY20" fmla="*/ 18288 h 18288"/>
              <a:gd name="connsiteX21" fmla="*/ 7302398 w 9957816"/>
              <a:gd name="connsiteY21" fmla="*/ 18288 h 18288"/>
              <a:gd name="connsiteX22" fmla="*/ 6439388 w 9957816"/>
              <a:gd name="connsiteY22" fmla="*/ 18288 h 18288"/>
              <a:gd name="connsiteX23" fmla="*/ 5775533 w 9957816"/>
              <a:gd name="connsiteY23" fmla="*/ 18288 h 18288"/>
              <a:gd name="connsiteX24" fmla="*/ 5410413 w 9957816"/>
              <a:gd name="connsiteY24" fmla="*/ 18288 h 18288"/>
              <a:gd name="connsiteX25" fmla="*/ 4746559 w 9957816"/>
              <a:gd name="connsiteY25" fmla="*/ 18288 h 18288"/>
              <a:gd name="connsiteX26" fmla="*/ 4182283 w 9957816"/>
              <a:gd name="connsiteY26" fmla="*/ 18288 h 18288"/>
              <a:gd name="connsiteX27" fmla="*/ 3618006 w 9957816"/>
              <a:gd name="connsiteY27" fmla="*/ 18288 h 18288"/>
              <a:gd name="connsiteX28" fmla="*/ 3053730 w 9957816"/>
              <a:gd name="connsiteY28" fmla="*/ 18288 h 18288"/>
              <a:gd name="connsiteX29" fmla="*/ 2489454 w 9957816"/>
              <a:gd name="connsiteY29" fmla="*/ 18288 h 18288"/>
              <a:gd name="connsiteX30" fmla="*/ 1726021 w 9957816"/>
              <a:gd name="connsiteY30" fmla="*/ 18288 h 18288"/>
              <a:gd name="connsiteX31" fmla="*/ 1062167 w 9957816"/>
              <a:gd name="connsiteY31" fmla="*/ 18288 h 18288"/>
              <a:gd name="connsiteX32" fmla="*/ 697047 w 9957816"/>
              <a:gd name="connsiteY32" fmla="*/ 18288 h 18288"/>
              <a:gd name="connsiteX33" fmla="*/ 0 w 9957816"/>
              <a:gd name="connsiteY33" fmla="*/ 18288 h 18288"/>
              <a:gd name="connsiteX34" fmla="*/ 0 w 9957816"/>
              <a:gd name="connsiteY3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957816" h="18288" fill="none" extrusionOk="0">
                <a:moveTo>
                  <a:pt x="0" y="0"/>
                </a:moveTo>
                <a:cubicBezTo>
                  <a:pt x="258912" y="4528"/>
                  <a:pt x="602792" y="35413"/>
                  <a:pt x="863011" y="0"/>
                </a:cubicBezTo>
                <a:cubicBezTo>
                  <a:pt x="1123230" y="-35413"/>
                  <a:pt x="1110743" y="8950"/>
                  <a:pt x="1327709" y="0"/>
                </a:cubicBezTo>
                <a:cubicBezTo>
                  <a:pt x="1544675" y="-8950"/>
                  <a:pt x="1720121" y="-30004"/>
                  <a:pt x="2091141" y="0"/>
                </a:cubicBezTo>
                <a:cubicBezTo>
                  <a:pt x="2462161" y="30004"/>
                  <a:pt x="2325710" y="-22120"/>
                  <a:pt x="2555839" y="0"/>
                </a:cubicBezTo>
                <a:cubicBezTo>
                  <a:pt x="2785968" y="22120"/>
                  <a:pt x="2943172" y="14890"/>
                  <a:pt x="3219694" y="0"/>
                </a:cubicBezTo>
                <a:cubicBezTo>
                  <a:pt x="3496216" y="-14890"/>
                  <a:pt x="3789247" y="-1477"/>
                  <a:pt x="3983126" y="0"/>
                </a:cubicBezTo>
                <a:cubicBezTo>
                  <a:pt x="4177005" y="1477"/>
                  <a:pt x="4180112" y="16397"/>
                  <a:pt x="4348246" y="0"/>
                </a:cubicBezTo>
                <a:cubicBezTo>
                  <a:pt x="4516380" y="-16397"/>
                  <a:pt x="4601818" y="4117"/>
                  <a:pt x="4713366" y="0"/>
                </a:cubicBezTo>
                <a:cubicBezTo>
                  <a:pt x="4824914" y="-4117"/>
                  <a:pt x="5400642" y="663"/>
                  <a:pt x="5576377" y="0"/>
                </a:cubicBezTo>
                <a:cubicBezTo>
                  <a:pt x="5752112" y="-663"/>
                  <a:pt x="6036350" y="11452"/>
                  <a:pt x="6240231" y="0"/>
                </a:cubicBezTo>
                <a:cubicBezTo>
                  <a:pt x="6444112" y="-11452"/>
                  <a:pt x="6508667" y="-15154"/>
                  <a:pt x="6605351" y="0"/>
                </a:cubicBezTo>
                <a:cubicBezTo>
                  <a:pt x="6702035" y="15154"/>
                  <a:pt x="7096186" y="19291"/>
                  <a:pt x="7269206" y="0"/>
                </a:cubicBezTo>
                <a:cubicBezTo>
                  <a:pt x="7442227" y="-19291"/>
                  <a:pt x="7802902" y="39720"/>
                  <a:pt x="8132216" y="0"/>
                </a:cubicBezTo>
                <a:cubicBezTo>
                  <a:pt x="8461530" y="-39720"/>
                  <a:pt x="8551221" y="24341"/>
                  <a:pt x="8696493" y="0"/>
                </a:cubicBezTo>
                <a:cubicBezTo>
                  <a:pt x="8841765" y="-24341"/>
                  <a:pt x="9091257" y="15574"/>
                  <a:pt x="9260769" y="0"/>
                </a:cubicBezTo>
                <a:cubicBezTo>
                  <a:pt x="9430281" y="-15574"/>
                  <a:pt x="9809458" y="-15806"/>
                  <a:pt x="9957816" y="0"/>
                </a:cubicBezTo>
                <a:cubicBezTo>
                  <a:pt x="9958154" y="7640"/>
                  <a:pt x="9957366" y="11289"/>
                  <a:pt x="9957816" y="18288"/>
                </a:cubicBezTo>
                <a:cubicBezTo>
                  <a:pt x="9789958" y="23645"/>
                  <a:pt x="9437684" y="-10787"/>
                  <a:pt x="9293962" y="18288"/>
                </a:cubicBezTo>
                <a:cubicBezTo>
                  <a:pt x="9150240" y="47363"/>
                  <a:pt x="8858466" y="6899"/>
                  <a:pt x="8530529" y="18288"/>
                </a:cubicBezTo>
                <a:cubicBezTo>
                  <a:pt x="8202592" y="29677"/>
                  <a:pt x="8042036" y="-12845"/>
                  <a:pt x="7767096" y="18288"/>
                </a:cubicBezTo>
                <a:cubicBezTo>
                  <a:pt x="7492156" y="49421"/>
                  <a:pt x="7464764" y="38557"/>
                  <a:pt x="7302398" y="18288"/>
                </a:cubicBezTo>
                <a:cubicBezTo>
                  <a:pt x="7140032" y="-1981"/>
                  <a:pt x="6674139" y="-20177"/>
                  <a:pt x="6439388" y="18288"/>
                </a:cubicBezTo>
                <a:cubicBezTo>
                  <a:pt x="6204637" y="56753"/>
                  <a:pt x="6044763" y="2398"/>
                  <a:pt x="5775533" y="18288"/>
                </a:cubicBezTo>
                <a:cubicBezTo>
                  <a:pt x="5506303" y="34178"/>
                  <a:pt x="5528640" y="8636"/>
                  <a:pt x="5410413" y="18288"/>
                </a:cubicBezTo>
                <a:cubicBezTo>
                  <a:pt x="5292186" y="27940"/>
                  <a:pt x="4880771" y="-3659"/>
                  <a:pt x="4746559" y="18288"/>
                </a:cubicBezTo>
                <a:cubicBezTo>
                  <a:pt x="4612347" y="40235"/>
                  <a:pt x="4346390" y="46329"/>
                  <a:pt x="4182283" y="18288"/>
                </a:cubicBezTo>
                <a:cubicBezTo>
                  <a:pt x="4018176" y="-9753"/>
                  <a:pt x="3743247" y="40654"/>
                  <a:pt x="3618006" y="18288"/>
                </a:cubicBezTo>
                <a:cubicBezTo>
                  <a:pt x="3492765" y="-4078"/>
                  <a:pt x="3201495" y="15624"/>
                  <a:pt x="3053730" y="18288"/>
                </a:cubicBezTo>
                <a:cubicBezTo>
                  <a:pt x="2905965" y="20952"/>
                  <a:pt x="2770855" y="10382"/>
                  <a:pt x="2489454" y="18288"/>
                </a:cubicBezTo>
                <a:cubicBezTo>
                  <a:pt x="2208053" y="26194"/>
                  <a:pt x="1999579" y="12705"/>
                  <a:pt x="1726021" y="18288"/>
                </a:cubicBezTo>
                <a:cubicBezTo>
                  <a:pt x="1452463" y="23871"/>
                  <a:pt x="1261725" y="2423"/>
                  <a:pt x="1062167" y="18288"/>
                </a:cubicBezTo>
                <a:cubicBezTo>
                  <a:pt x="862609" y="34153"/>
                  <a:pt x="828837" y="34680"/>
                  <a:pt x="697047" y="18288"/>
                </a:cubicBezTo>
                <a:cubicBezTo>
                  <a:pt x="565257" y="1896"/>
                  <a:pt x="290333" y="-12656"/>
                  <a:pt x="0" y="18288"/>
                </a:cubicBezTo>
                <a:cubicBezTo>
                  <a:pt x="-82" y="11708"/>
                  <a:pt x="-178" y="8956"/>
                  <a:pt x="0" y="0"/>
                </a:cubicBezTo>
                <a:close/>
              </a:path>
              <a:path w="9957816" h="18288" stroke="0" extrusionOk="0">
                <a:moveTo>
                  <a:pt x="0" y="0"/>
                </a:moveTo>
                <a:cubicBezTo>
                  <a:pt x="239894" y="-13568"/>
                  <a:pt x="444306" y="20490"/>
                  <a:pt x="564276" y="0"/>
                </a:cubicBezTo>
                <a:cubicBezTo>
                  <a:pt x="684246" y="-20490"/>
                  <a:pt x="829702" y="-16311"/>
                  <a:pt x="929396" y="0"/>
                </a:cubicBezTo>
                <a:cubicBezTo>
                  <a:pt x="1029090" y="16311"/>
                  <a:pt x="1434080" y="4599"/>
                  <a:pt x="1792407" y="0"/>
                </a:cubicBezTo>
                <a:cubicBezTo>
                  <a:pt x="2150734" y="-4599"/>
                  <a:pt x="2230922" y="-3217"/>
                  <a:pt x="2356683" y="0"/>
                </a:cubicBezTo>
                <a:cubicBezTo>
                  <a:pt x="2482444" y="3217"/>
                  <a:pt x="2727176" y="10118"/>
                  <a:pt x="2920959" y="0"/>
                </a:cubicBezTo>
                <a:cubicBezTo>
                  <a:pt x="3114742" y="-10118"/>
                  <a:pt x="3583268" y="6126"/>
                  <a:pt x="3783970" y="0"/>
                </a:cubicBezTo>
                <a:cubicBezTo>
                  <a:pt x="3984672" y="-6126"/>
                  <a:pt x="4119530" y="12121"/>
                  <a:pt x="4248668" y="0"/>
                </a:cubicBezTo>
                <a:cubicBezTo>
                  <a:pt x="4377806" y="-12121"/>
                  <a:pt x="4830370" y="39306"/>
                  <a:pt x="5111679" y="0"/>
                </a:cubicBezTo>
                <a:cubicBezTo>
                  <a:pt x="5392988" y="-39306"/>
                  <a:pt x="5595981" y="-37432"/>
                  <a:pt x="5974690" y="0"/>
                </a:cubicBezTo>
                <a:cubicBezTo>
                  <a:pt x="6353399" y="37432"/>
                  <a:pt x="6382398" y="-32218"/>
                  <a:pt x="6638544" y="0"/>
                </a:cubicBezTo>
                <a:cubicBezTo>
                  <a:pt x="6894690" y="32218"/>
                  <a:pt x="7107197" y="-8479"/>
                  <a:pt x="7501555" y="0"/>
                </a:cubicBezTo>
                <a:cubicBezTo>
                  <a:pt x="7895913" y="8479"/>
                  <a:pt x="7913370" y="-2556"/>
                  <a:pt x="8065831" y="0"/>
                </a:cubicBezTo>
                <a:cubicBezTo>
                  <a:pt x="8218292" y="2556"/>
                  <a:pt x="8391465" y="4509"/>
                  <a:pt x="8630107" y="0"/>
                </a:cubicBezTo>
                <a:cubicBezTo>
                  <a:pt x="8868749" y="-4509"/>
                  <a:pt x="9078381" y="-9348"/>
                  <a:pt x="9393540" y="0"/>
                </a:cubicBezTo>
                <a:cubicBezTo>
                  <a:pt x="9708699" y="9348"/>
                  <a:pt x="9789190" y="-16759"/>
                  <a:pt x="9957816" y="0"/>
                </a:cubicBezTo>
                <a:cubicBezTo>
                  <a:pt x="9957941" y="4395"/>
                  <a:pt x="9957741" y="9776"/>
                  <a:pt x="9957816" y="18288"/>
                </a:cubicBezTo>
                <a:cubicBezTo>
                  <a:pt x="9649812" y="40651"/>
                  <a:pt x="9486007" y="41594"/>
                  <a:pt x="9194383" y="18288"/>
                </a:cubicBezTo>
                <a:cubicBezTo>
                  <a:pt x="8902759" y="-5018"/>
                  <a:pt x="8744094" y="43814"/>
                  <a:pt x="8530529" y="18288"/>
                </a:cubicBezTo>
                <a:cubicBezTo>
                  <a:pt x="8316964" y="-7238"/>
                  <a:pt x="8282371" y="24093"/>
                  <a:pt x="8165409" y="18288"/>
                </a:cubicBezTo>
                <a:cubicBezTo>
                  <a:pt x="8048447" y="12483"/>
                  <a:pt x="7851788" y="12040"/>
                  <a:pt x="7700711" y="18288"/>
                </a:cubicBezTo>
                <a:cubicBezTo>
                  <a:pt x="7549634" y="24536"/>
                  <a:pt x="7127225" y="27915"/>
                  <a:pt x="6837700" y="18288"/>
                </a:cubicBezTo>
                <a:cubicBezTo>
                  <a:pt x="6548175" y="8661"/>
                  <a:pt x="6330711" y="50037"/>
                  <a:pt x="6173846" y="18288"/>
                </a:cubicBezTo>
                <a:cubicBezTo>
                  <a:pt x="6016981" y="-13461"/>
                  <a:pt x="5930031" y="15985"/>
                  <a:pt x="5709148" y="18288"/>
                </a:cubicBezTo>
                <a:cubicBezTo>
                  <a:pt x="5488265" y="20591"/>
                  <a:pt x="5372997" y="43097"/>
                  <a:pt x="5045293" y="18288"/>
                </a:cubicBezTo>
                <a:cubicBezTo>
                  <a:pt x="4717590" y="-6521"/>
                  <a:pt x="4829875" y="6803"/>
                  <a:pt x="4680174" y="18288"/>
                </a:cubicBezTo>
                <a:cubicBezTo>
                  <a:pt x="4530473" y="29773"/>
                  <a:pt x="4441300" y="27030"/>
                  <a:pt x="4315054" y="18288"/>
                </a:cubicBezTo>
                <a:cubicBezTo>
                  <a:pt x="4188808" y="9546"/>
                  <a:pt x="3846162" y="4446"/>
                  <a:pt x="3651199" y="18288"/>
                </a:cubicBezTo>
                <a:cubicBezTo>
                  <a:pt x="3456236" y="32130"/>
                  <a:pt x="3412656" y="-1324"/>
                  <a:pt x="3186501" y="18288"/>
                </a:cubicBezTo>
                <a:cubicBezTo>
                  <a:pt x="2960346" y="37900"/>
                  <a:pt x="2783091" y="19872"/>
                  <a:pt x="2423069" y="18288"/>
                </a:cubicBezTo>
                <a:cubicBezTo>
                  <a:pt x="2063047" y="16704"/>
                  <a:pt x="2066062" y="18692"/>
                  <a:pt x="1958370" y="18288"/>
                </a:cubicBezTo>
                <a:cubicBezTo>
                  <a:pt x="1850678" y="17884"/>
                  <a:pt x="1403255" y="47471"/>
                  <a:pt x="1194938" y="18288"/>
                </a:cubicBezTo>
                <a:cubicBezTo>
                  <a:pt x="986621" y="-10895"/>
                  <a:pt x="986435" y="4670"/>
                  <a:pt x="829818" y="18288"/>
                </a:cubicBezTo>
                <a:cubicBezTo>
                  <a:pt x="673201" y="31906"/>
                  <a:pt x="178831" y="-2639"/>
                  <a:pt x="0" y="18288"/>
                </a:cubicBezTo>
                <a:cubicBezTo>
                  <a:pt x="-504" y="12101"/>
                  <a:pt x="-591" y="7719"/>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1151467" y="2607733"/>
            <a:ext cx="9889067" cy="3285067"/>
          </a:xfrm>
        </p:spPr>
        <p:txBody>
          <a:bodyPr vert="horz" lIns="91440" tIns="45720" rIns="91440" bIns="45720" rtlCol="0">
            <a:normAutofit/>
          </a:bodyPr>
          <a:lstStyle/>
          <a:p>
            <a:pPr>
              <a:lnSpc>
                <a:spcPct val="100000"/>
              </a:lnSpc>
            </a:pPr>
            <a:r>
              <a:rPr lang="en-US" sz="2200">
                <a:solidFill>
                  <a:schemeClr val="bg1"/>
                </a:solidFill>
                <a:latin typeface="Calibri" panose="020F0502020204030204" pitchFamily="34" charset="0"/>
                <a:ea typeface="Calibri" panose="020F0502020204030204" pitchFamily="34" charset="0"/>
                <a:cs typeface="Calibri" panose="020F0502020204030204" pitchFamily="34" charset="0"/>
              </a:rPr>
              <a:t>Johnny, a successful CEO of a widely successful organization, ended up seeing me as an Executive Coaching Client due to often feeling depressed. As we explored the roots of what was causing the depressive emotions, we discovered that when he experienced great victories in his life, instead of feeling joy and pride he felt shame and aloneness. As he shared the football signing ceremony event with me, I helped him feel and deal with the joy and pride of his big signing event.  After feeling and dealing with the pride and joy associated with the football signing ceremony, the depressive emotions went away, and he was able to feel positive in the future when he made accomplishments.</a:t>
            </a:r>
          </a:p>
        </p:txBody>
      </p:sp>
    </p:spTree>
    <p:extLst>
      <p:ext uri="{BB962C8B-B14F-4D97-AF65-F5344CB8AC3E}">
        <p14:creationId xmlns:p14="http://schemas.microsoft.com/office/powerpoint/2010/main" val="1843668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Graphic 6" descr="Film reel">
            <a:extLst>
              <a:ext uri="{FF2B5EF4-FFF2-40B4-BE49-F238E27FC236}">
                <a16:creationId xmlns:a16="http://schemas.microsoft.com/office/drawing/2014/main" id="{B12AA2BD-5914-DB29-5532-0B6553DCA52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4988" y="1744515"/>
            <a:ext cx="3368969" cy="3368969"/>
          </a:xfrm>
          <a:prstGeom prst="rect">
            <a:avLst/>
          </a:prstGeom>
        </p:spPr>
      </p:pic>
      <p:sp>
        <p:nvSpPr>
          <p:cNvPr id="21" name="Freeform: Shape 20">
            <a:extLst>
              <a:ext uri="{FF2B5EF4-FFF2-40B4-BE49-F238E27FC236}">
                <a16:creationId xmlns:a16="http://schemas.microsoft.com/office/drawing/2014/main" id="{15109354-9C5D-4F8C-B0E6-D1043C7BF2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29992"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1"/>
          </a:solidFill>
          <a:ln w="685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id="{8DD458EE-566F-8A6F-F220-E86AC522F191}"/>
              </a:ext>
            </a:extLst>
          </p:cNvPr>
          <p:cNvSpPr>
            <a:spLocks noGrp="1"/>
          </p:cNvSpPr>
          <p:nvPr>
            <p:ph type="title"/>
          </p:nvPr>
        </p:nvSpPr>
        <p:spPr>
          <a:xfrm>
            <a:off x="5759354" y="638089"/>
            <a:ext cx="5337270" cy="1476801"/>
          </a:xfrm>
        </p:spPr>
        <p:txBody>
          <a:bodyPr anchor="b">
            <a:normAutofit/>
          </a:bodyPr>
          <a:lstStyle/>
          <a:p>
            <a:r>
              <a:rPr lang="en-US" sz="5600">
                <a:solidFill>
                  <a:srgbClr val="FFFFFF"/>
                </a:solidFill>
                <a:latin typeface="Sylfaen" panose="010A0502050306030303" pitchFamily="18" charset="0"/>
              </a:rPr>
              <a:t>Group work</a:t>
            </a:r>
          </a:p>
        </p:txBody>
      </p:sp>
      <p:sp>
        <p:nvSpPr>
          <p:cNvPr id="23" name="Rectangle 6">
            <a:extLst>
              <a:ext uri="{FF2B5EF4-FFF2-40B4-BE49-F238E27FC236}">
                <a16:creationId xmlns:a16="http://schemas.microsoft.com/office/drawing/2014/main" id="{3CE8AF5E-D374-4CF1-90CC-35CF73B81C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916304" y="2368177"/>
            <a:ext cx="4114800" cy="18288"/>
          </a:xfrm>
          <a:custGeom>
            <a:avLst/>
            <a:gdLst>
              <a:gd name="connsiteX0" fmla="*/ 0 w 4114800"/>
              <a:gd name="connsiteY0" fmla="*/ 0 h 18288"/>
              <a:gd name="connsiteX1" fmla="*/ 768096 w 4114800"/>
              <a:gd name="connsiteY1" fmla="*/ 0 h 18288"/>
              <a:gd name="connsiteX2" fmla="*/ 1495044 w 4114800"/>
              <a:gd name="connsiteY2" fmla="*/ 0 h 18288"/>
              <a:gd name="connsiteX3" fmla="*/ 2221992 w 4114800"/>
              <a:gd name="connsiteY3" fmla="*/ 0 h 18288"/>
              <a:gd name="connsiteX4" fmla="*/ 2784348 w 4114800"/>
              <a:gd name="connsiteY4" fmla="*/ 0 h 18288"/>
              <a:gd name="connsiteX5" fmla="*/ 3387852 w 4114800"/>
              <a:gd name="connsiteY5" fmla="*/ 0 h 18288"/>
              <a:gd name="connsiteX6" fmla="*/ 4114800 w 4114800"/>
              <a:gd name="connsiteY6" fmla="*/ 0 h 18288"/>
              <a:gd name="connsiteX7" fmla="*/ 4114800 w 4114800"/>
              <a:gd name="connsiteY7" fmla="*/ 18288 h 18288"/>
              <a:gd name="connsiteX8" fmla="*/ 3429000 w 4114800"/>
              <a:gd name="connsiteY8" fmla="*/ 18288 h 18288"/>
              <a:gd name="connsiteX9" fmla="*/ 2866644 w 4114800"/>
              <a:gd name="connsiteY9" fmla="*/ 18288 h 18288"/>
              <a:gd name="connsiteX10" fmla="*/ 2304288 w 4114800"/>
              <a:gd name="connsiteY10" fmla="*/ 18288 h 18288"/>
              <a:gd name="connsiteX11" fmla="*/ 1577340 w 4114800"/>
              <a:gd name="connsiteY11" fmla="*/ 18288 h 18288"/>
              <a:gd name="connsiteX12" fmla="*/ 973836 w 4114800"/>
              <a:gd name="connsiteY12" fmla="*/ 18288 h 18288"/>
              <a:gd name="connsiteX13" fmla="*/ 0 w 4114800"/>
              <a:gd name="connsiteY13" fmla="*/ 18288 h 18288"/>
              <a:gd name="connsiteX14" fmla="*/ 0 w 411480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114800" h="18288" fill="none" extrusionOk="0">
                <a:moveTo>
                  <a:pt x="0" y="0"/>
                </a:moveTo>
                <a:cubicBezTo>
                  <a:pt x="338280" y="-26110"/>
                  <a:pt x="483942" y="6555"/>
                  <a:pt x="768096" y="0"/>
                </a:cubicBezTo>
                <a:cubicBezTo>
                  <a:pt x="1052250" y="-6555"/>
                  <a:pt x="1331484" y="24616"/>
                  <a:pt x="1495044" y="0"/>
                </a:cubicBezTo>
                <a:cubicBezTo>
                  <a:pt x="1658604" y="-24616"/>
                  <a:pt x="2056661" y="-33562"/>
                  <a:pt x="2221992" y="0"/>
                </a:cubicBezTo>
                <a:cubicBezTo>
                  <a:pt x="2387323" y="33562"/>
                  <a:pt x="2629463" y="-20094"/>
                  <a:pt x="2784348" y="0"/>
                </a:cubicBezTo>
                <a:cubicBezTo>
                  <a:pt x="2939233" y="20094"/>
                  <a:pt x="3151981" y="1524"/>
                  <a:pt x="3387852" y="0"/>
                </a:cubicBezTo>
                <a:cubicBezTo>
                  <a:pt x="3623723" y="-1524"/>
                  <a:pt x="3882724" y="26165"/>
                  <a:pt x="4114800" y="0"/>
                </a:cubicBezTo>
                <a:cubicBezTo>
                  <a:pt x="4114300" y="8855"/>
                  <a:pt x="4114909" y="14521"/>
                  <a:pt x="4114800" y="18288"/>
                </a:cubicBezTo>
                <a:cubicBezTo>
                  <a:pt x="3910038" y="37744"/>
                  <a:pt x="3683432" y="-3969"/>
                  <a:pt x="3429000" y="18288"/>
                </a:cubicBezTo>
                <a:cubicBezTo>
                  <a:pt x="3174568" y="40545"/>
                  <a:pt x="3085815" y="44166"/>
                  <a:pt x="2866644" y="18288"/>
                </a:cubicBezTo>
                <a:cubicBezTo>
                  <a:pt x="2647473" y="-7590"/>
                  <a:pt x="2580474" y="31338"/>
                  <a:pt x="2304288" y="18288"/>
                </a:cubicBezTo>
                <a:cubicBezTo>
                  <a:pt x="2028102" y="5238"/>
                  <a:pt x="1863008" y="-2001"/>
                  <a:pt x="1577340" y="18288"/>
                </a:cubicBezTo>
                <a:cubicBezTo>
                  <a:pt x="1291672" y="38577"/>
                  <a:pt x="1243931" y="9893"/>
                  <a:pt x="973836" y="18288"/>
                </a:cubicBezTo>
                <a:cubicBezTo>
                  <a:pt x="703741" y="26683"/>
                  <a:pt x="317656" y="-5910"/>
                  <a:pt x="0" y="18288"/>
                </a:cubicBezTo>
                <a:cubicBezTo>
                  <a:pt x="683" y="12014"/>
                  <a:pt x="724" y="5908"/>
                  <a:pt x="0" y="0"/>
                </a:cubicBezTo>
                <a:close/>
              </a:path>
              <a:path w="4114800" h="18288" stroke="0" extrusionOk="0">
                <a:moveTo>
                  <a:pt x="0" y="0"/>
                </a:moveTo>
                <a:cubicBezTo>
                  <a:pt x="276109" y="5266"/>
                  <a:pt x="325589" y="-19584"/>
                  <a:pt x="644652" y="0"/>
                </a:cubicBezTo>
                <a:cubicBezTo>
                  <a:pt x="963715" y="19584"/>
                  <a:pt x="1064991" y="6066"/>
                  <a:pt x="1207008" y="0"/>
                </a:cubicBezTo>
                <a:cubicBezTo>
                  <a:pt x="1349025" y="-6066"/>
                  <a:pt x="1791724" y="14506"/>
                  <a:pt x="1975104" y="0"/>
                </a:cubicBezTo>
                <a:cubicBezTo>
                  <a:pt x="2158484" y="-14506"/>
                  <a:pt x="2397469" y="20822"/>
                  <a:pt x="2619756" y="0"/>
                </a:cubicBezTo>
                <a:cubicBezTo>
                  <a:pt x="2842043" y="-20822"/>
                  <a:pt x="2992157" y="20388"/>
                  <a:pt x="3264408" y="0"/>
                </a:cubicBezTo>
                <a:cubicBezTo>
                  <a:pt x="3536659" y="-20388"/>
                  <a:pt x="3855620" y="38211"/>
                  <a:pt x="4114800" y="0"/>
                </a:cubicBezTo>
                <a:cubicBezTo>
                  <a:pt x="4113902" y="7180"/>
                  <a:pt x="4114969" y="13790"/>
                  <a:pt x="4114800" y="18288"/>
                </a:cubicBezTo>
                <a:cubicBezTo>
                  <a:pt x="3968901" y="8593"/>
                  <a:pt x="3623428" y="17559"/>
                  <a:pt x="3429000" y="18288"/>
                </a:cubicBezTo>
                <a:cubicBezTo>
                  <a:pt x="3234572" y="19017"/>
                  <a:pt x="3085079" y="41804"/>
                  <a:pt x="2866644" y="18288"/>
                </a:cubicBezTo>
                <a:cubicBezTo>
                  <a:pt x="2648209" y="-5228"/>
                  <a:pt x="2451737" y="24580"/>
                  <a:pt x="2180844" y="18288"/>
                </a:cubicBezTo>
                <a:cubicBezTo>
                  <a:pt x="1909951" y="11996"/>
                  <a:pt x="1681589" y="12244"/>
                  <a:pt x="1495044" y="18288"/>
                </a:cubicBezTo>
                <a:cubicBezTo>
                  <a:pt x="1308499" y="24332"/>
                  <a:pt x="1136614" y="21789"/>
                  <a:pt x="850392" y="18288"/>
                </a:cubicBezTo>
                <a:cubicBezTo>
                  <a:pt x="564170" y="14787"/>
                  <a:pt x="210636" y="54701"/>
                  <a:pt x="0" y="18288"/>
                </a:cubicBezTo>
                <a:cubicBezTo>
                  <a:pt x="571" y="10093"/>
                  <a:pt x="-125" y="8407"/>
                  <a:pt x="0" y="0"/>
                </a:cubicBezTo>
                <a:close/>
              </a:path>
            </a:pathLst>
          </a:custGeom>
          <a:solidFill>
            <a:srgbClr val="FFFFFF"/>
          </a:solidFill>
          <a:ln w="38100"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98E46902-69A6-32DA-7E73-59BBF7C87690}"/>
              </a:ext>
            </a:extLst>
          </p:cNvPr>
          <p:cNvSpPr>
            <a:spLocks noGrp="1"/>
          </p:cNvSpPr>
          <p:nvPr>
            <p:ph idx="1"/>
          </p:nvPr>
        </p:nvSpPr>
        <p:spPr>
          <a:xfrm>
            <a:off x="5759354" y="2664886"/>
            <a:ext cx="5461095" cy="3550789"/>
          </a:xfrm>
        </p:spPr>
        <p:txBody>
          <a:bodyPr anchor="t">
            <a:normAutofit/>
          </a:bodyPr>
          <a:lstStyle/>
          <a:p>
            <a:r>
              <a:rPr lang="en-US" dirty="0">
                <a:solidFill>
                  <a:srgbClr val="FFFFFF"/>
                </a:solidFill>
                <a:latin typeface="Calibri" panose="020F0502020204030204" pitchFamily="34" charset="0"/>
                <a:ea typeface="Calibri" panose="020F0502020204030204" pitchFamily="34" charset="0"/>
                <a:cs typeface="Calibri" panose="020F0502020204030204" pitchFamily="34" charset="0"/>
              </a:rPr>
              <a:t>Think of a movie or book where the main character is given a tragic backstory.  How does that tragic backstory affect the main character of the film or book?  Does the character ever overcome this effect? If so, how?</a:t>
            </a:r>
          </a:p>
        </p:txBody>
      </p:sp>
      <mc:AlternateContent xmlns:mc="http://schemas.openxmlformats.org/markup-compatibility/2006" xmlns:p14="http://schemas.microsoft.com/office/powerpoint/2010/main">
        <mc:Choice Requires="p14">
          <p:contentPart p14:bwMode="auto" r:id="rId4">
            <p14:nvContentPartPr>
              <p14: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6436237" y="1971579"/>
              <a:ext cx="360" cy="2160"/>
            </p14:xfrm>
          </p:contentPart>
        </mc:Choice>
        <mc:Fallback xmlns="">
          <p:pic>
            <p:nvPicPr>
              <p:cNvPr id="25" name="Ink 24">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5"/>
              <a:stretch>
                <a:fillRect/>
              </a:stretch>
            </p:blipFill>
            <p:spPr>
              <a:xfrm>
                <a:off x="6418237" y="1956150"/>
                <a:ext cx="36000" cy="32709"/>
              </a:xfrm>
              <a:prstGeom prst="rect">
                <a:avLst/>
              </a:prstGeom>
            </p:spPr>
          </p:pic>
        </mc:Fallback>
      </mc:AlternateContent>
    </p:spTree>
    <p:extLst>
      <p:ext uri="{BB962C8B-B14F-4D97-AF65-F5344CB8AC3E}">
        <p14:creationId xmlns:p14="http://schemas.microsoft.com/office/powerpoint/2010/main" val="1271598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5F1E8"/>
        </a:solidFill>
        <a:effectLst/>
      </p:bgPr>
    </p:bg>
    <p:spTree>
      <p:nvGrpSpPr>
        <p:cNvPr id="1" name=""/>
        <p:cNvGrpSpPr/>
        <p:nvPr/>
      </p:nvGrpSpPr>
      <p:grpSpPr>
        <a:xfrm>
          <a:off x="0" y="0"/>
          <a:ext cx="0" cy="0"/>
          <a:chOff x="0" y="0"/>
          <a:chExt cx="0" cy="0"/>
        </a:xfrm>
      </p:grpSpPr>
      <p:sp>
        <p:nvSpPr>
          <p:cNvPr id="2" name="Rectangle 1"/>
          <p:cNvSpPr/>
          <p:nvPr/>
        </p:nvSpPr>
        <p:spPr>
          <a:xfrm>
            <a:off x="1524000" y="0"/>
            <a:ext cx="9144000" cy="137160"/>
          </a:xfrm>
          <a:prstGeom prst="rect">
            <a:avLst/>
          </a:prstGeom>
          <a:solidFill>
            <a:srgbClr val="FF6B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white"/>
              </a:solidFill>
              <a:effectLst/>
              <a:uLnTx/>
              <a:uFillTx/>
              <a:latin typeface="Calibri"/>
              <a:ea typeface="+mn-ea"/>
              <a:cs typeface="+mn-cs"/>
            </a:endParaRPr>
          </a:p>
        </p:txBody>
      </p:sp>
      <p:sp>
        <p:nvSpPr>
          <p:cNvPr id="4" name="Rectangle 3"/>
          <p:cNvSpPr/>
          <p:nvPr/>
        </p:nvSpPr>
        <p:spPr>
          <a:xfrm>
            <a:off x="4724400" y="2561313"/>
            <a:ext cx="2743200" cy="457200"/>
          </a:xfrm>
          <a:prstGeom prst="rect">
            <a:avLst/>
          </a:prstGeom>
          <a:solidFill>
            <a:srgbClr val="FF6B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sz="1800" b="1">
                <a:solidFill>
                  <a:srgbClr val="FFFFFF"/>
                </a:solidFill>
              </a:defRPr>
            </a:pPr>
            <a:r>
              <a:rPr kumimoji="0" sz="1800" b="1" i="0" u="none" strike="noStrike" kern="1200" cap="none" spc="0" normalizeH="0" baseline="0" noProof="0" dirty="0">
                <a:ln>
                  <a:noFill/>
                </a:ln>
                <a:solidFill>
                  <a:srgbClr val="FFFFFF"/>
                </a:solidFill>
                <a:effectLst/>
                <a:uLnTx/>
                <a:uFillTx/>
                <a:latin typeface="Calibri"/>
                <a:ea typeface="+mn-ea"/>
                <a:cs typeface="+mn-cs"/>
              </a:rPr>
              <a:t>FRESHMAN • GRADE 9</a:t>
            </a:r>
          </a:p>
        </p:txBody>
      </p:sp>
      <p:sp>
        <p:nvSpPr>
          <p:cNvPr id="5" name="TextBox 4"/>
          <p:cNvSpPr txBox="1"/>
          <p:nvPr/>
        </p:nvSpPr>
        <p:spPr>
          <a:xfrm>
            <a:off x="847165" y="3087924"/>
            <a:ext cx="10623176" cy="830997"/>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4800" b="1">
                <a:solidFill>
                  <a:srgbClr val="2D2D2D"/>
                </a:solidFill>
              </a:defRPr>
            </a:pPr>
            <a:r>
              <a:rPr kumimoji="0" sz="4800" b="1" i="0" u="none" strike="noStrike" kern="1200" cap="none" spc="0" normalizeH="0" baseline="0" noProof="0" dirty="0">
                <a:ln>
                  <a:noFill/>
                </a:ln>
                <a:solidFill>
                  <a:srgbClr val="2D2D2D"/>
                </a:solidFill>
                <a:effectLst/>
                <a:uLnTx/>
                <a:uFillTx/>
                <a:latin typeface="Calibri"/>
                <a:ea typeface="+mn-ea"/>
                <a:cs typeface="+mn-cs"/>
              </a:rPr>
              <a:t>The Time-Traveling Emotional Brain</a:t>
            </a:r>
          </a:p>
        </p:txBody>
      </p:sp>
      <p:sp>
        <p:nvSpPr>
          <p:cNvPr id="6" name="Rectangle 5"/>
          <p:cNvSpPr/>
          <p:nvPr/>
        </p:nvSpPr>
        <p:spPr>
          <a:xfrm>
            <a:off x="5364480" y="4022420"/>
            <a:ext cx="1463040" cy="73152"/>
          </a:xfrm>
          <a:prstGeom prst="rect">
            <a:avLst/>
          </a:prstGeom>
          <a:solidFill>
            <a:srgbClr val="FF6B35"/>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white"/>
              </a:solidFill>
              <a:effectLst/>
              <a:uLnTx/>
              <a:uFillTx/>
              <a:latin typeface="Calibri"/>
              <a:ea typeface="+mn-ea"/>
              <a:cs typeface="+mn-cs"/>
            </a:endParaRPr>
          </a:p>
        </p:txBody>
      </p:sp>
      <p:sp>
        <p:nvSpPr>
          <p:cNvPr id="7" name="TextBox 6"/>
          <p:cNvSpPr txBox="1"/>
          <p:nvPr/>
        </p:nvSpPr>
        <p:spPr>
          <a:xfrm>
            <a:off x="2621280" y="4322689"/>
            <a:ext cx="6949440" cy="1439112"/>
          </a:xfrm>
          <a:prstGeom prst="rect">
            <a:avLst/>
          </a:prstGeom>
          <a:noFill/>
        </p:spPr>
        <p:txBody>
          <a:bodyPr wrap="square">
            <a:spAutoFit/>
          </a:bodyPr>
          <a:lstStyle/>
          <a:p>
            <a:pPr marL="0" marR="0" lvl="0" indent="0" algn="ctr" defTabSz="457200" rtl="0" eaLnBrk="1" fontAlgn="auto" latinLnBrk="0" hangingPunct="1">
              <a:lnSpc>
                <a:spcPct val="140000"/>
              </a:lnSpc>
              <a:spcBef>
                <a:spcPts val="0"/>
              </a:spcBef>
              <a:spcAft>
                <a:spcPts val="0"/>
              </a:spcAft>
              <a:buClrTx/>
              <a:buSzTx/>
              <a:buFontTx/>
              <a:buNone/>
              <a:tabLst/>
              <a:defRPr sz="1600">
                <a:solidFill>
                  <a:srgbClr val="5A5A5A"/>
                </a:solidFill>
              </a:defRPr>
            </a:pPr>
            <a:r>
              <a:rPr kumimoji="0" sz="1600" b="0" i="0" u="none" strike="noStrike" kern="1200" cap="none" spc="0" normalizeH="0" baseline="0" noProof="0" dirty="0">
                <a:ln>
                  <a:noFill/>
                </a:ln>
                <a:solidFill>
                  <a:srgbClr val="5A5A5A"/>
                </a:solidFill>
                <a:effectLst/>
                <a:uLnTx/>
                <a:uFillTx/>
                <a:latin typeface="Calibri"/>
                <a:ea typeface="+mn-ea"/>
                <a:cs typeface="+mn-cs"/>
              </a:rPr>
              <a:t>Explains how the emotional brain connects present sensory experiences to the past, creating emotional "triggers". Students explore the concepts of being "flooded" by past emotions and how unresolved "core memories" can impact present behavior and well-being.</a:t>
            </a:r>
          </a:p>
        </p:txBody>
      </p:sp>
      <p:sp>
        <p:nvSpPr>
          <p:cNvPr id="8" name="TextBox 7"/>
          <p:cNvSpPr txBox="1"/>
          <p:nvPr/>
        </p:nvSpPr>
        <p:spPr>
          <a:xfrm>
            <a:off x="3181626" y="5949123"/>
            <a:ext cx="2628348" cy="446276"/>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solidFill>
                  <a:srgbClr val="888888"/>
                </a:solidFill>
              </a:defRPr>
            </a:pPr>
            <a:r>
              <a:rPr kumimoji="0" sz="1000" b="1" i="0" u="none" strike="noStrike" kern="1200" cap="none" spc="0" normalizeH="0" baseline="0" noProof="0" dirty="0">
                <a:ln>
                  <a:noFill/>
                </a:ln>
                <a:solidFill>
                  <a:srgbClr val="888888"/>
                </a:solidFill>
                <a:effectLst/>
                <a:uLnTx/>
                <a:uFillTx/>
                <a:latin typeface="Calibri"/>
                <a:ea typeface="+mn-ea"/>
                <a:cs typeface="+mn-cs"/>
              </a:rPr>
              <a:t>CASEL FOCUS</a:t>
            </a:r>
          </a:p>
          <a:p>
            <a:pPr marL="0" marR="0" lvl="0" indent="0" algn="ctr" defTabSz="457200" rtl="0" eaLnBrk="1" fontAlgn="auto" latinLnBrk="0" hangingPunct="1">
              <a:lnSpc>
                <a:spcPct val="100000"/>
              </a:lnSpc>
              <a:spcBef>
                <a:spcPts val="0"/>
              </a:spcBef>
              <a:spcAft>
                <a:spcPts val="0"/>
              </a:spcAft>
              <a:buClrTx/>
              <a:buSzTx/>
              <a:buFontTx/>
              <a:buNone/>
              <a:tabLst/>
              <a:defRPr sz="1300" b="1">
                <a:solidFill>
                  <a:srgbClr val="2D2D2D"/>
                </a:solidFill>
              </a:defRPr>
            </a:pPr>
            <a:r>
              <a:rPr kumimoji="0" sz="1300" b="1" i="0" u="none" strike="noStrike" kern="1200" cap="none" spc="0" normalizeH="0" baseline="0" noProof="0" dirty="0">
                <a:ln>
                  <a:noFill/>
                </a:ln>
                <a:solidFill>
                  <a:srgbClr val="2D2D2D"/>
                </a:solidFill>
                <a:effectLst/>
                <a:uLnTx/>
                <a:uFillTx/>
                <a:latin typeface="Calibri"/>
                <a:ea typeface="+mn-ea"/>
                <a:cs typeface="+mn-cs"/>
              </a:rPr>
              <a:t>Self-Awareness &amp; Social Awareness</a:t>
            </a:r>
          </a:p>
        </p:txBody>
      </p:sp>
      <p:sp>
        <p:nvSpPr>
          <p:cNvPr id="9" name="TextBox 8"/>
          <p:cNvSpPr txBox="1"/>
          <p:nvPr/>
        </p:nvSpPr>
        <p:spPr>
          <a:xfrm>
            <a:off x="6919385" y="5949123"/>
            <a:ext cx="1553630" cy="446276"/>
          </a:xfrm>
          <a:prstGeom prst="rect">
            <a:avLst/>
          </a:prstGeom>
          <a:noFill/>
        </p:spPr>
        <p:txBody>
          <a:bodyPr wrap="non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sz="1000" b="1">
                <a:solidFill>
                  <a:srgbClr val="888888"/>
                </a:solidFill>
              </a:defRPr>
            </a:pPr>
            <a:r>
              <a:rPr kumimoji="0" sz="1000" b="1" i="0" u="none" strike="noStrike" kern="1200" cap="none" spc="0" normalizeH="0" baseline="0" noProof="0" dirty="0">
                <a:ln>
                  <a:noFill/>
                </a:ln>
                <a:solidFill>
                  <a:srgbClr val="888888"/>
                </a:solidFill>
                <a:effectLst/>
                <a:uLnTx/>
                <a:uFillTx/>
                <a:latin typeface="Calibri"/>
                <a:ea typeface="+mn-ea"/>
                <a:cs typeface="+mn-cs"/>
              </a:rPr>
              <a:t>CST LENS</a:t>
            </a:r>
          </a:p>
          <a:p>
            <a:pPr marL="0" marR="0" lvl="0" indent="0" algn="ctr" defTabSz="457200" rtl="0" eaLnBrk="1" fontAlgn="auto" latinLnBrk="0" hangingPunct="1">
              <a:lnSpc>
                <a:spcPct val="100000"/>
              </a:lnSpc>
              <a:spcBef>
                <a:spcPts val="0"/>
              </a:spcBef>
              <a:spcAft>
                <a:spcPts val="0"/>
              </a:spcAft>
              <a:buClrTx/>
              <a:buSzTx/>
              <a:buFontTx/>
              <a:buNone/>
              <a:tabLst/>
              <a:defRPr sz="1300" b="1">
                <a:solidFill>
                  <a:srgbClr val="2D2D2D"/>
                </a:solidFill>
              </a:defRPr>
            </a:pPr>
            <a:r>
              <a:rPr kumimoji="0" sz="1300" b="1" i="0" u="none" strike="noStrike" kern="1200" cap="none" spc="0" normalizeH="0" baseline="0" noProof="0" dirty="0">
                <a:ln>
                  <a:noFill/>
                </a:ln>
                <a:solidFill>
                  <a:srgbClr val="2D2D2D"/>
                </a:solidFill>
                <a:effectLst/>
                <a:uLnTx/>
                <a:uFillTx/>
                <a:latin typeface="Calibri"/>
                <a:ea typeface="+mn-ea"/>
                <a:cs typeface="+mn-cs"/>
              </a:rPr>
              <a:t>Healing Community</a:t>
            </a:r>
          </a:p>
        </p:txBody>
      </p:sp>
      <p:pic>
        <p:nvPicPr>
          <p:cNvPr id="10" name="Picture 9" descr="Forge Logo.jpg">
            <a:extLst>
              <a:ext uri="{FF2B5EF4-FFF2-40B4-BE49-F238E27FC236}">
                <a16:creationId xmlns:a16="http://schemas.microsoft.com/office/drawing/2014/main" id="{EA1EDC57-1379-F478-87AE-864218910DC0}"/>
              </a:ext>
            </a:extLst>
          </p:cNvPr>
          <p:cNvPicPr>
            <a:picLocks noChangeAspect="1"/>
          </p:cNvPicPr>
          <p:nvPr/>
        </p:nvPicPr>
        <p:blipFill>
          <a:blip r:embed="rId2"/>
          <a:stretch>
            <a:fillRect/>
          </a:stretch>
        </p:blipFill>
        <p:spPr>
          <a:xfrm>
            <a:off x="4914375" y="177724"/>
            <a:ext cx="2363250" cy="2363250"/>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BA7EA6-B780-765B-826B-1D697853EFDB}"/>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AED69133-3AD2-B31A-039C-6B2C47DF7793}"/>
              </a:ext>
            </a:extLst>
          </p:cNvPr>
          <p:cNvSpPr txBox="1"/>
          <p:nvPr/>
        </p:nvSpPr>
        <p:spPr>
          <a:xfrm>
            <a:off x="749300" y="258350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4" name="object 4">
            <a:extLst>
              <a:ext uri="{FF2B5EF4-FFF2-40B4-BE49-F238E27FC236}">
                <a16:creationId xmlns:a16="http://schemas.microsoft.com/office/drawing/2014/main" id="{CDD96161-D664-AAEC-B715-6ADA29AECD17}"/>
              </a:ext>
            </a:extLst>
          </p:cNvPr>
          <p:cNvSpPr txBox="1"/>
          <p:nvPr/>
        </p:nvSpPr>
        <p:spPr>
          <a:xfrm>
            <a:off x="749300" y="334550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5" name="object 5">
            <a:extLst>
              <a:ext uri="{FF2B5EF4-FFF2-40B4-BE49-F238E27FC236}">
                <a16:creationId xmlns:a16="http://schemas.microsoft.com/office/drawing/2014/main" id="{FA701910-C397-FFD9-2A7F-1C5A531A7FF1}"/>
              </a:ext>
            </a:extLst>
          </p:cNvPr>
          <p:cNvSpPr txBox="1"/>
          <p:nvPr/>
        </p:nvSpPr>
        <p:spPr>
          <a:xfrm>
            <a:off x="819467" y="2033154"/>
            <a:ext cx="9918701" cy="3379771"/>
          </a:xfrm>
          <a:prstGeom prst="rect">
            <a:avLst/>
          </a:prstGeom>
        </p:spPr>
        <p:txBody>
          <a:bodyPr vert="horz" wrap="square" lIns="0" tIns="17145" rIns="0" bIns="0" rtlCol="0">
            <a:spAutoFit/>
          </a:bodyPr>
          <a:lstStyle/>
          <a:p>
            <a:pPr marL="469900" marR="0" lvl="0" indent="-457200" algn="l" defTabSz="914400" rtl="0" eaLnBrk="1" fontAlgn="auto" latinLnBrk="0" hangingPunct="1">
              <a:lnSpc>
                <a:spcPct val="100000"/>
              </a:lnSpc>
              <a:spcBef>
                <a:spcPts val="114"/>
              </a:spcBef>
              <a:spcAft>
                <a:spcPts val="0"/>
              </a:spcAft>
              <a:buClrTx/>
              <a:buSzTx/>
              <a:buFont typeface="Arial" panose="020B0604020202020204" pitchFamily="34" charset="0"/>
              <a:buChar char="•"/>
              <a:tabLst>
                <a:tab pos="1314450" algn="l"/>
              </a:tabLst>
              <a:defRPr/>
            </a:pPr>
            <a:r>
              <a:rPr kumimoji="0" lang="en-US" sz="3200" b="0" i="0" u="none" strike="noStrike" kern="0" cap="none" spc="-45" normalizeH="0" baseline="0" noProof="0" dirty="0">
                <a:ln>
                  <a:noFill/>
                </a:ln>
                <a:solidFill>
                  <a:srgbClr val="333333"/>
                </a:solidFill>
                <a:effectLst/>
                <a:uLnTx/>
                <a:uFillTx/>
                <a:latin typeface="Calibri"/>
                <a:ea typeface="+mn-ea"/>
                <a:cs typeface="Open Sans Semibold"/>
              </a:rPr>
              <a:t>As a personal counselor, I am available to meet with you to help you process difficult to process life circumstances.</a:t>
            </a:r>
          </a:p>
          <a:p>
            <a:pPr marL="469900" marR="0" lvl="0" indent="-457200" algn="l" defTabSz="914400" rtl="0" eaLnBrk="1" fontAlgn="auto" latinLnBrk="0" hangingPunct="1">
              <a:lnSpc>
                <a:spcPct val="100000"/>
              </a:lnSpc>
              <a:spcBef>
                <a:spcPts val="114"/>
              </a:spcBef>
              <a:spcAft>
                <a:spcPts val="0"/>
              </a:spcAft>
              <a:buClrTx/>
              <a:buSzTx/>
              <a:buFont typeface="Arial" panose="020B0604020202020204" pitchFamily="34" charset="0"/>
              <a:buChar char="•"/>
              <a:tabLst>
                <a:tab pos="1314450" algn="l"/>
              </a:tabLst>
              <a:defRPr/>
            </a:pPr>
            <a:r>
              <a:rPr kumimoji="0" lang="en-US" sz="3200" b="0" i="0" u="none" strike="noStrike" kern="0" cap="none" spc="-45" normalizeH="0" baseline="0" noProof="0" dirty="0">
                <a:ln>
                  <a:noFill/>
                </a:ln>
                <a:solidFill>
                  <a:srgbClr val="333333"/>
                </a:solidFill>
                <a:effectLst/>
                <a:uLnTx/>
                <a:uFillTx/>
                <a:latin typeface="Calibri"/>
                <a:ea typeface="+mn-ea"/>
                <a:cs typeface="Open Sans Semibold"/>
              </a:rPr>
              <a:t>Feel free to come to my office, or to email me if you desire to meet with me one on one. </a:t>
            </a:r>
          </a:p>
          <a:p>
            <a:pPr marL="469900" marR="0" lvl="0" indent="-457200" algn="l" defTabSz="914400" rtl="0" eaLnBrk="1" fontAlgn="auto" latinLnBrk="0" hangingPunct="1">
              <a:lnSpc>
                <a:spcPct val="100000"/>
              </a:lnSpc>
              <a:spcBef>
                <a:spcPts val="114"/>
              </a:spcBef>
              <a:spcAft>
                <a:spcPts val="0"/>
              </a:spcAft>
              <a:buClrTx/>
              <a:buSzTx/>
              <a:buFont typeface="Arial" panose="020B0604020202020204" pitchFamily="34" charset="0"/>
              <a:buChar char="•"/>
              <a:tabLst>
                <a:tab pos="1314450" algn="l"/>
              </a:tabLst>
              <a:defRPr/>
            </a:pPr>
            <a:r>
              <a:rPr kumimoji="0" lang="en-US" sz="3200" b="0" i="0" u="none" strike="noStrike" kern="0" cap="none" spc="-45" normalizeH="0" baseline="0" noProof="0" dirty="0">
                <a:ln>
                  <a:noFill/>
                </a:ln>
                <a:solidFill>
                  <a:srgbClr val="333333"/>
                </a:solidFill>
                <a:effectLst/>
                <a:uLnTx/>
                <a:uFillTx/>
                <a:latin typeface="Calibri"/>
                <a:ea typeface="+mn-ea"/>
                <a:cs typeface="Open Sans Semibold"/>
              </a:rPr>
              <a:t>Mr. Eggman: AEggman@bishopdiego.org.</a:t>
            </a:r>
          </a:p>
          <a:p>
            <a:pPr marL="12700" marR="0" lvl="0" indent="0" algn="l" defTabSz="914400" rtl="0" eaLnBrk="1" fontAlgn="auto" latinLnBrk="0" hangingPunct="1">
              <a:lnSpc>
                <a:spcPct val="100000"/>
              </a:lnSpc>
              <a:spcBef>
                <a:spcPts val="114"/>
              </a:spcBef>
              <a:spcAft>
                <a:spcPts val="0"/>
              </a:spcAft>
              <a:buClrTx/>
              <a:buSzTx/>
              <a:buFontTx/>
              <a:buNone/>
              <a:tabLst>
                <a:tab pos="1289050" algn="l"/>
              </a:tabLst>
              <a:defRPr/>
            </a:pPr>
            <a:endParaRPr kumimoji="0" lang="en-US" sz="2800" b="0" i="0" u="none" strike="noStrike" kern="0" cap="none" spc="-229" normalizeH="0" baseline="0" noProof="0" dirty="0">
              <a:ln>
                <a:noFill/>
              </a:ln>
              <a:solidFill>
                <a:srgbClr val="333333"/>
              </a:solidFill>
              <a:effectLst/>
              <a:uLnTx/>
              <a:uFillTx/>
              <a:latin typeface="Calibri"/>
              <a:ea typeface="+mn-ea"/>
              <a:cs typeface="Open Sans Semibold"/>
            </a:endParaRPr>
          </a:p>
          <a:p>
            <a:pPr marL="12700" marR="0" lvl="0" indent="0" algn="l" defTabSz="914400" rtl="0" eaLnBrk="1" fontAlgn="auto" latinLnBrk="0" hangingPunct="1">
              <a:lnSpc>
                <a:spcPct val="100000"/>
              </a:lnSpc>
              <a:spcBef>
                <a:spcPts val="114"/>
              </a:spcBef>
              <a:spcAft>
                <a:spcPts val="0"/>
              </a:spcAft>
              <a:buClrTx/>
              <a:buSzTx/>
              <a:buFontTx/>
              <a:buNone/>
              <a:tabLst>
                <a:tab pos="1289050" algn="l"/>
              </a:tabLst>
              <a:defRPr/>
            </a:pPr>
            <a:endParaRPr kumimoji="0" lang="en-US" sz="2800" b="0" i="0" u="none" strike="noStrike" kern="0" cap="none" spc="0" normalizeH="0" baseline="0" noProof="0" dirty="0">
              <a:ln>
                <a:noFill/>
              </a:ln>
              <a:solidFill>
                <a:sysClr val="windowText" lastClr="000000"/>
              </a:solidFill>
              <a:effectLst/>
              <a:uLnTx/>
              <a:uFillTx/>
              <a:latin typeface="Calibri"/>
              <a:ea typeface="+mn-ea"/>
              <a:cs typeface="Open Sans"/>
            </a:endParaRPr>
          </a:p>
        </p:txBody>
      </p:sp>
      <p:sp>
        <p:nvSpPr>
          <p:cNvPr id="6" name="object 6">
            <a:extLst>
              <a:ext uri="{FF2B5EF4-FFF2-40B4-BE49-F238E27FC236}">
                <a16:creationId xmlns:a16="http://schemas.microsoft.com/office/drawing/2014/main" id="{93184F9E-78EB-C105-49AC-6347131AD3EC}"/>
              </a:ext>
            </a:extLst>
          </p:cNvPr>
          <p:cNvSpPr txBox="1"/>
          <p:nvPr/>
        </p:nvSpPr>
        <p:spPr>
          <a:xfrm>
            <a:off x="749300" y="4097983"/>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sp>
        <p:nvSpPr>
          <p:cNvPr id="8" name="object 8">
            <a:extLst>
              <a:ext uri="{FF2B5EF4-FFF2-40B4-BE49-F238E27FC236}">
                <a16:creationId xmlns:a16="http://schemas.microsoft.com/office/drawing/2014/main" id="{BACB2B55-CA95-D3AA-AB44-EE08974DA79C}"/>
              </a:ext>
            </a:extLst>
          </p:cNvPr>
          <p:cNvSpPr txBox="1"/>
          <p:nvPr/>
        </p:nvSpPr>
        <p:spPr>
          <a:xfrm>
            <a:off x="749300" y="4850458"/>
            <a:ext cx="140335" cy="98745"/>
          </a:xfrm>
          <a:prstGeom prst="rect">
            <a:avLst/>
          </a:prstGeom>
        </p:spPr>
        <p:txBody>
          <a:bodyPr vert="horz" wrap="square" lIns="0" tIns="13970" rIns="0" bIns="0" rtlCol="0">
            <a:spAutoFit/>
          </a:bodyPr>
          <a:lstStyle/>
          <a:p>
            <a:pPr marL="12700" marR="0" lvl="0" indent="0" algn="l" defTabSz="914400" rtl="0" eaLnBrk="1" fontAlgn="auto" latinLnBrk="0" hangingPunct="1">
              <a:lnSpc>
                <a:spcPct val="100000"/>
              </a:lnSpc>
              <a:spcBef>
                <a:spcPts val="110"/>
              </a:spcBef>
              <a:spcAft>
                <a:spcPts val="0"/>
              </a:spcAft>
              <a:buClrTx/>
              <a:buSzTx/>
              <a:buFontTx/>
              <a:buNone/>
              <a:tabLst/>
              <a:defRPr/>
            </a:pPr>
            <a:r>
              <a:rPr kumimoji="0" sz="550" b="0" i="0" u="none" strike="noStrike" kern="0" cap="none" spc="640" normalizeH="0" baseline="0" noProof="0" dirty="0">
                <a:ln>
                  <a:noFill/>
                </a:ln>
                <a:solidFill>
                  <a:srgbClr val="9A2140"/>
                </a:solidFill>
                <a:effectLst/>
                <a:uLnTx/>
                <a:uFillTx/>
                <a:latin typeface="Arial"/>
                <a:ea typeface="+mn-ea"/>
                <a:cs typeface="Arial"/>
              </a:rPr>
              <a:t>•</a:t>
            </a:r>
            <a:endParaRPr kumimoji="0" sz="550" b="0" i="0" u="none" strike="noStrike" kern="0" cap="none" spc="0" normalizeH="0" baseline="0" noProof="0">
              <a:ln>
                <a:noFill/>
              </a:ln>
              <a:solidFill>
                <a:sysClr val="windowText" lastClr="000000"/>
              </a:solidFill>
              <a:effectLst/>
              <a:uLnTx/>
              <a:uFillTx/>
              <a:latin typeface="Arial"/>
              <a:ea typeface="+mn-ea"/>
              <a:cs typeface="Arial"/>
            </a:endParaRPr>
          </a:p>
        </p:txBody>
      </p:sp>
      <p:pic>
        <p:nvPicPr>
          <p:cNvPr id="10" name="object 10">
            <a:extLst>
              <a:ext uri="{FF2B5EF4-FFF2-40B4-BE49-F238E27FC236}">
                <a16:creationId xmlns:a16="http://schemas.microsoft.com/office/drawing/2014/main" id="{DE03886C-EEFF-8B79-F494-8AEF9FCE3337}"/>
              </a:ext>
            </a:extLst>
          </p:cNvPr>
          <p:cNvPicPr/>
          <p:nvPr/>
        </p:nvPicPr>
        <p:blipFill>
          <a:blip r:embed="rId2" cstate="print"/>
          <a:stretch>
            <a:fillRect/>
          </a:stretch>
        </p:blipFill>
        <p:spPr>
          <a:xfrm>
            <a:off x="10572750" y="286545"/>
            <a:ext cx="1333499" cy="1333499"/>
          </a:xfrm>
          <a:prstGeom prst="rect">
            <a:avLst/>
          </a:prstGeom>
        </p:spPr>
      </p:pic>
      <p:grpSp>
        <p:nvGrpSpPr>
          <p:cNvPr id="11" name="object 11">
            <a:extLst>
              <a:ext uri="{FF2B5EF4-FFF2-40B4-BE49-F238E27FC236}">
                <a16:creationId xmlns:a16="http://schemas.microsoft.com/office/drawing/2014/main" id="{45AD0497-9E67-26DC-A0E2-7BBA9CA29726}"/>
              </a:ext>
            </a:extLst>
          </p:cNvPr>
          <p:cNvGrpSpPr/>
          <p:nvPr/>
        </p:nvGrpSpPr>
        <p:grpSpPr>
          <a:xfrm>
            <a:off x="761999" y="1810543"/>
            <a:ext cx="10668000" cy="19050"/>
            <a:chOff x="761999" y="1809749"/>
            <a:chExt cx="10668000" cy="19050"/>
          </a:xfrm>
        </p:grpSpPr>
        <p:sp>
          <p:nvSpPr>
            <p:cNvPr id="12" name="object 12">
              <a:extLst>
                <a:ext uri="{FF2B5EF4-FFF2-40B4-BE49-F238E27FC236}">
                  <a16:creationId xmlns:a16="http://schemas.microsoft.com/office/drawing/2014/main" id="{8C5B207D-DCE8-C7AE-EF62-CA698133B8E0}"/>
                </a:ext>
              </a:extLst>
            </p:cNvPr>
            <p:cNvSpPr/>
            <p:nvPr/>
          </p:nvSpPr>
          <p:spPr>
            <a:xfrm>
              <a:off x="761999" y="1809749"/>
              <a:ext cx="10668000" cy="19050"/>
            </a:xfrm>
            <a:custGeom>
              <a:avLst/>
              <a:gdLst/>
              <a:ahLst/>
              <a:cxnLst/>
              <a:rect l="l" t="t" r="r" b="b"/>
              <a:pathLst>
                <a:path w="10668000" h="19050">
                  <a:moveTo>
                    <a:pt x="10667999" y="19049"/>
                  </a:moveTo>
                  <a:lnTo>
                    <a:pt x="0" y="19049"/>
                  </a:lnTo>
                  <a:lnTo>
                    <a:pt x="0" y="0"/>
                  </a:lnTo>
                  <a:lnTo>
                    <a:pt x="10667999" y="0"/>
                  </a:lnTo>
                  <a:lnTo>
                    <a:pt x="10667999" y="19049"/>
                  </a:lnTo>
                  <a:close/>
                </a:path>
              </a:pathLst>
            </a:custGeom>
            <a:solidFill>
              <a:srgbClr val="9A214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a:ea typeface="+mn-ea"/>
                <a:cs typeface="+mn-cs"/>
              </a:endParaRPr>
            </a:p>
          </p:txBody>
        </p:sp>
        <p:sp>
          <p:nvSpPr>
            <p:cNvPr id="13" name="object 13">
              <a:extLst>
                <a:ext uri="{FF2B5EF4-FFF2-40B4-BE49-F238E27FC236}">
                  <a16:creationId xmlns:a16="http://schemas.microsoft.com/office/drawing/2014/main" id="{039882C3-4761-503D-E375-914C306A2A4B}"/>
                </a:ext>
              </a:extLst>
            </p:cNvPr>
            <p:cNvSpPr/>
            <p:nvPr/>
          </p:nvSpPr>
          <p:spPr>
            <a:xfrm>
              <a:off x="3809999" y="1813775"/>
              <a:ext cx="4572000" cy="11430"/>
            </a:xfrm>
            <a:custGeom>
              <a:avLst/>
              <a:gdLst/>
              <a:ahLst/>
              <a:cxnLst/>
              <a:rect l="l" t="t" r="r" b="b"/>
              <a:pathLst>
                <a:path w="4572000" h="11430">
                  <a:moveTo>
                    <a:pt x="0" y="5499"/>
                  </a:moveTo>
                  <a:lnTo>
                    <a:pt x="75660" y="6685"/>
                  </a:lnTo>
                  <a:lnTo>
                    <a:pt x="150342" y="7710"/>
                  </a:lnTo>
                  <a:lnTo>
                    <a:pt x="224197" y="8581"/>
                  </a:lnTo>
                  <a:lnTo>
                    <a:pt x="297374" y="9304"/>
                  </a:lnTo>
                  <a:lnTo>
                    <a:pt x="370024" y="9889"/>
                  </a:lnTo>
                  <a:lnTo>
                    <a:pt x="442298" y="10342"/>
                  </a:lnTo>
                  <a:lnTo>
                    <a:pt x="514346" y="10670"/>
                  </a:lnTo>
                  <a:lnTo>
                    <a:pt x="586319" y="10882"/>
                  </a:lnTo>
                  <a:lnTo>
                    <a:pt x="658367" y="10985"/>
                  </a:lnTo>
                  <a:lnTo>
                    <a:pt x="694467" y="10998"/>
                  </a:lnTo>
                  <a:lnTo>
                    <a:pt x="730641" y="10986"/>
                  </a:lnTo>
                  <a:lnTo>
                    <a:pt x="803292" y="10894"/>
                  </a:lnTo>
                  <a:lnTo>
                    <a:pt x="876469" y="10714"/>
                  </a:lnTo>
                  <a:lnTo>
                    <a:pt x="950323" y="10456"/>
                  </a:lnTo>
                  <a:lnTo>
                    <a:pt x="1025005" y="10126"/>
                  </a:lnTo>
                  <a:lnTo>
                    <a:pt x="1100666" y="9732"/>
                  </a:lnTo>
                  <a:lnTo>
                    <a:pt x="1138910" y="9514"/>
                  </a:lnTo>
                  <a:lnTo>
                    <a:pt x="1177456" y="9282"/>
                  </a:lnTo>
                  <a:lnTo>
                    <a:pt x="1216321" y="9038"/>
                  </a:lnTo>
                  <a:lnTo>
                    <a:pt x="1255525" y="8783"/>
                  </a:lnTo>
                  <a:lnTo>
                    <a:pt x="1295086" y="8517"/>
                  </a:lnTo>
                  <a:lnTo>
                    <a:pt x="1335023" y="8242"/>
                  </a:lnTo>
                  <a:lnTo>
                    <a:pt x="1375356" y="7958"/>
                  </a:lnTo>
                  <a:lnTo>
                    <a:pt x="1416103" y="7667"/>
                  </a:lnTo>
                  <a:lnTo>
                    <a:pt x="1457282" y="7370"/>
                  </a:lnTo>
                  <a:lnTo>
                    <a:pt x="1498913" y="7067"/>
                  </a:lnTo>
                  <a:lnTo>
                    <a:pt x="1541014" y="6759"/>
                  </a:lnTo>
                  <a:lnTo>
                    <a:pt x="1583605" y="6447"/>
                  </a:lnTo>
                  <a:lnTo>
                    <a:pt x="1626703" y="6133"/>
                  </a:lnTo>
                  <a:lnTo>
                    <a:pt x="1670328" y="5816"/>
                  </a:lnTo>
                  <a:lnTo>
                    <a:pt x="1714499" y="5499"/>
                  </a:lnTo>
                  <a:lnTo>
                    <a:pt x="1759235" y="5181"/>
                  </a:lnTo>
                  <a:lnTo>
                    <a:pt x="1804553" y="4865"/>
                  </a:lnTo>
                  <a:lnTo>
                    <a:pt x="1850474" y="4550"/>
                  </a:lnTo>
                  <a:lnTo>
                    <a:pt x="1897016" y="4239"/>
                  </a:lnTo>
                  <a:lnTo>
                    <a:pt x="1944197" y="3931"/>
                  </a:lnTo>
                  <a:lnTo>
                    <a:pt x="1992037" y="3628"/>
                  </a:lnTo>
                  <a:lnTo>
                    <a:pt x="2040554" y="3330"/>
                  </a:lnTo>
                  <a:lnTo>
                    <a:pt x="2089767" y="3039"/>
                  </a:lnTo>
                  <a:lnTo>
                    <a:pt x="2139695" y="2756"/>
                  </a:lnTo>
                  <a:lnTo>
                    <a:pt x="2190357" y="2481"/>
                  </a:lnTo>
                  <a:lnTo>
                    <a:pt x="2241772" y="2215"/>
                  </a:lnTo>
                  <a:lnTo>
                    <a:pt x="2293958" y="1960"/>
                  </a:lnTo>
                  <a:lnTo>
                    <a:pt x="2346934" y="1716"/>
                  </a:lnTo>
                  <a:lnTo>
                    <a:pt x="2400720" y="1484"/>
                  </a:lnTo>
                  <a:lnTo>
                    <a:pt x="2455333" y="1265"/>
                  </a:lnTo>
                  <a:lnTo>
                    <a:pt x="2510792" y="1061"/>
                  </a:lnTo>
                  <a:lnTo>
                    <a:pt x="2567118" y="872"/>
                  </a:lnTo>
                  <a:lnTo>
                    <a:pt x="2624327" y="698"/>
                  </a:lnTo>
                  <a:lnTo>
                    <a:pt x="2682440" y="542"/>
                  </a:lnTo>
                  <a:lnTo>
                    <a:pt x="2741475" y="403"/>
                  </a:lnTo>
                  <a:lnTo>
                    <a:pt x="2801450" y="283"/>
                  </a:lnTo>
                  <a:lnTo>
                    <a:pt x="2862385" y="183"/>
                  </a:lnTo>
                  <a:lnTo>
                    <a:pt x="2924298" y="104"/>
                  </a:lnTo>
                  <a:lnTo>
                    <a:pt x="2987209" y="46"/>
                  </a:lnTo>
                  <a:lnTo>
                    <a:pt x="3051135" y="11"/>
                  </a:lnTo>
                  <a:lnTo>
                    <a:pt x="3116096" y="0"/>
                  </a:lnTo>
                  <a:lnTo>
                    <a:pt x="3182111" y="12"/>
                  </a:lnTo>
                  <a:lnTo>
                    <a:pt x="3249199" y="51"/>
                  </a:lnTo>
                  <a:lnTo>
                    <a:pt x="3317377" y="115"/>
                  </a:lnTo>
                  <a:lnTo>
                    <a:pt x="3386666" y="207"/>
                  </a:lnTo>
                  <a:lnTo>
                    <a:pt x="3457084" y="327"/>
                  </a:lnTo>
                  <a:lnTo>
                    <a:pt x="3528649" y="476"/>
                  </a:lnTo>
                  <a:lnTo>
                    <a:pt x="3601381" y="656"/>
                  </a:lnTo>
                  <a:lnTo>
                    <a:pt x="3675298" y="866"/>
                  </a:lnTo>
                  <a:lnTo>
                    <a:pt x="3750419" y="1109"/>
                  </a:lnTo>
                  <a:lnTo>
                    <a:pt x="3826763" y="1384"/>
                  </a:lnTo>
                  <a:lnTo>
                    <a:pt x="3904349" y="1693"/>
                  </a:lnTo>
                  <a:lnTo>
                    <a:pt x="3983196" y="2037"/>
                  </a:lnTo>
                  <a:lnTo>
                    <a:pt x="4063322" y="2417"/>
                  </a:lnTo>
                  <a:lnTo>
                    <a:pt x="4144746" y="2833"/>
                  </a:lnTo>
                  <a:lnTo>
                    <a:pt x="4227487" y="3287"/>
                  </a:lnTo>
                  <a:lnTo>
                    <a:pt x="4311565" y="3780"/>
                  </a:lnTo>
                  <a:lnTo>
                    <a:pt x="4396996" y="4312"/>
                  </a:lnTo>
                  <a:lnTo>
                    <a:pt x="4483802" y="4885"/>
                  </a:lnTo>
                  <a:lnTo>
                    <a:pt x="4571999" y="5499"/>
                  </a:lnTo>
                </a:path>
              </a:pathLst>
            </a:custGeom>
            <a:ln w="7619">
              <a:solidFill>
                <a:srgbClr val="9A214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0" cap="none" spc="0" normalizeH="0" baseline="0" noProof="0">
                <a:ln>
                  <a:noFill/>
                </a:ln>
                <a:solidFill>
                  <a:sysClr val="windowText" lastClr="000000"/>
                </a:solidFill>
                <a:effectLst/>
                <a:uLnTx/>
                <a:uFillTx/>
                <a:latin typeface="Calibri"/>
                <a:ea typeface="+mn-ea"/>
                <a:cs typeface="+mn-cs"/>
              </a:endParaRPr>
            </a:p>
          </p:txBody>
        </p:sp>
      </p:grpSp>
      <p:sp>
        <p:nvSpPr>
          <p:cNvPr id="14" name="object 14">
            <a:extLst>
              <a:ext uri="{FF2B5EF4-FFF2-40B4-BE49-F238E27FC236}">
                <a16:creationId xmlns:a16="http://schemas.microsoft.com/office/drawing/2014/main" id="{AFBF283B-DB93-6C5B-0371-E29A43033211}"/>
              </a:ext>
            </a:extLst>
          </p:cNvPr>
          <p:cNvSpPr txBox="1">
            <a:spLocks noGrp="1"/>
          </p:cNvSpPr>
          <p:nvPr>
            <p:ph type="title"/>
          </p:nvPr>
        </p:nvSpPr>
        <p:spPr>
          <a:xfrm>
            <a:off x="749300" y="1056628"/>
            <a:ext cx="9333896" cy="670505"/>
          </a:xfrm>
          <a:prstGeom prst="rect">
            <a:avLst/>
          </a:prstGeom>
        </p:spPr>
        <p:txBody>
          <a:bodyPr vert="horz" wrap="square" lIns="0" tIns="115570" rIns="0" bIns="0" rtlCol="0">
            <a:spAutoFit/>
          </a:bodyPr>
          <a:lstStyle/>
          <a:p>
            <a:pPr marL="12700" marR="5080">
              <a:lnSpc>
                <a:spcPts val="4130"/>
              </a:lnSpc>
              <a:spcBef>
                <a:spcPts val="910"/>
              </a:spcBef>
            </a:pPr>
            <a:r>
              <a:rPr lang="en-US" sz="4400" dirty="0">
                <a:latin typeface="Sylfaen" panose="010A0502050306030303" pitchFamily="18" charset="0"/>
              </a:rPr>
              <a:t>What is available for Bishop Students?</a:t>
            </a:r>
            <a:endParaRPr sz="4100" dirty="0">
              <a:latin typeface="Sylfaen" panose="010A0502050306030303" pitchFamily="18" charset="0"/>
            </a:endParaRPr>
          </a:p>
        </p:txBody>
      </p:sp>
    </p:spTree>
    <p:extLst>
      <p:ext uri="{BB962C8B-B14F-4D97-AF65-F5344CB8AC3E}">
        <p14:creationId xmlns:p14="http://schemas.microsoft.com/office/powerpoint/2010/main" val="463303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F571A-2804-30A0-D09D-8131EBF76184}"/>
              </a:ext>
            </a:extLst>
          </p:cNvPr>
          <p:cNvSpPr>
            <a:spLocks noGrp="1"/>
          </p:cNvSpPr>
          <p:nvPr>
            <p:ph type="title"/>
          </p:nvPr>
        </p:nvSpPr>
        <p:spPr>
          <a:xfrm>
            <a:off x="2735982" y="2787798"/>
            <a:ext cx="6954027" cy="1698682"/>
          </a:xfrm>
        </p:spPr>
        <p:txBody>
          <a:bodyPr wrap="square" lIns="0" tIns="0" rIns="0" bIns="0">
            <a:normAutofit/>
          </a:bodyPr>
          <a:lstStyle/>
          <a:p>
            <a:r>
              <a:rPr lang="en-US" sz="8800" b="1" i="0" dirty="0">
                <a:latin typeface="Tahoma"/>
                <a:ea typeface="+mj-ea"/>
                <a:cs typeface="Tahoma"/>
              </a:rPr>
              <a:t>Questions?</a:t>
            </a:r>
          </a:p>
        </p:txBody>
      </p:sp>
      <p:pic>
        <p:nvPicPr>
          <p:cNvPr id="7" name="object 10">
            <a:extLst>
              <a:ext uri="{FF2B5EF4-FFF2-40B4-BE49-F238E27FC236}">
                <a16:creationId xmlns:a16="http://schemas.microsoft.com/office/drawing/2014/main" id="{72D8CEB0-1A60-A73F-C83B-3E9598B27200}"/>
              </a:ext>
            </a:extLst>
          </p:cNvPr>
          <p:cNvPicPr/>
          <p:nvPr/>
        </p:nvPicPr>
        <p:blipFill>
          <a:blip r:embed="rId2" cstate="print"/>
          <a:stretch>
            <a:fillRect/>
          </a:stretch>
        </p:blipFill>
        <p:spPr>
          <a:xfrm>
            <a:off x="10572750" y="286545"/>
            <a:ext cx="1333499" cy="1333499"/>
          </a:xfrm>
          <a:prstGeom prst="rect">
            <a:avLst/>
          </a:prstGeom>
        </p:spPr>
      </p:pic>
    </p:spTree>
    <p:extLst>
      <p:ext uri="{BB962C8B-B14F-4D97-AF65-F5344CB8AC3E}">
        <p14:creationId xmlns:p14="http://schemas.microsoft.com/office/powerpoint/2010/main" val="38686183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5" name="Rectangle 34">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F3BBEC-8F92-D471-6576-60BE4E631262}"/>
              </a:ext>
            </a:extLst>
          </p:cNvPr>
          <p:cNvSpPr>
            <a:spLocks noGrp="1"/>
          </p:cNvSpPr>
          <p:nvPr>
            <p:ph type="title"/>
          </p:nvPr>
        </p:nvSpPr>
        <p:spPr>
          <a:xfrm>
            <a:off x="640080" y="329184"/>
            <a:ext cx="6894576" cy="1783080"/>
          </a:xfrm>
        </p:spPr>
        <p:txBody>
          <a:bodyPr anchor="b">
            <a:normAutofit/>
          </a:bodyPr>
          <a:lstStyle/>
          <a:p>
            <a:pPr>
              <a:lnSpc>
                <a:spcPct val="90000"/>
              </a:lnSpc>
            </a:pPr>
            <a:r>
              <a:rPr lang="en-US" sz="5600">
                <a:latin typeface="Sylfaen"/>
              </a:rPr>
              <a:t>The Brain Time Travels Activity</a:t>
            </a:r>
            <a:endParaRPr lang="en-US" sz="5600"/>
          </a:p>
        </p:txBody>
      </p:sp>
      <p:sp>
        <p:nvSpPr>
          <p:cNvPr id="37" name="sketchy rul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rgbClr val="E8A848"/>
          </a:solidFill>
          <a:ln w="38100" cap="rnd">
            <a:solidFill>
              <a:srgbClr val="E8A848"/>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0B13A2E-B038-55C3-E0C8-0F84C1A54822}"/>
              </a:ext>
            </a:extLst>
          </p:cNvPr>
          <p:cNvSpPr>
            <a:spLocks noGrp="1"/>
          </p:cNvSpPr>
          <p:nvPr>
            <p:ph idx="1"/>
          </p:nvPr>
        </p:nvSpPr>
        <p:spPr>
          <a:xfrm>
            <a:off x="640080" y="2706624"/>
            <a:ext cx="6894576" cy="3483864"/>
          </a:xfrm>
        </p:spPr>
        <p:txBody>
          <a:bodyPr>
            <a:normAutofit/>
          </a:bodyPr>
          <a:lstStyle/>
          <a:p>
            <a:pPr marL="0" indent="0">
              <a:buNone/>
            </a:pPr>
            <a:r>
              <a:rPr lang="en-US">
                <a:latin typeface="Calibri" panose="020F0502020204030204" pitchFamily="34" charset="0"/>
                <a:ea typeface="Calibri" panose="020F0502020204030204" pitchFamily="34" charset="0"/>
                <a:cs typeface="Calibri" panose="020F0502020204030204" pitchFamily="34" charset="0"/>
              </a:rPr>
              <a:t>Various smells have been handed out.  Go around smelling the various objects until a memory enters your mind that is connected to a smell.  What is the memory?  What emotions, body sensations, and thoughts are you aware of that is connected to this smell?</a:t>
            </a:r>
          </a:p>
        </p:txBody>
      </p:sp>
      <p:pic>
        <p:nvPicPr>
          <p:cNvPr id="7" name="Graphic 6" descr="Nose">
            <a:extLst>
              <a:ext uri="{FF2B5EF4-FFF2-40B4-BE49-F238E27FC236}">
                <a16:creationId xmlns:a16="http://schemas.microsoft.com/office/drawing/2014/main" id="{E8E8B0F3-DA61-D895-5ABC-4C7DB06A20C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8313" y="1620044"/>
            <a:ext cx="4014216" cy="4014216"/>
          </a:xfrm>
          <a:prstGeom prst="rect">
            <a:avLst/>
          </a:prstGeom>
        </p:spPr>
      </p:pic>
      <p:pic>
        <p:nvPicPr>
          <p:cNvPr id="6" name="object 10">
            <a:extLst>
              <a:ext uri="{FF2B5EF4-FFF2-40B4-BE49-F238E27FC236}">
                <a16:creationId xmlns:a16="http://schemas.microsoft.com/office/drawing/2014/main" id="{0AC86FE0-D7D7-192B-BDCA-5BE193C006B8}"/>
              </a:ext>
            </a:extLst>
          </p:cNvPr>
          <p:cNvPicPr/>
          <p:nvPr/>
        </p:nvPicPr>
        <p:blipFill>
          <a:blip r:embed="rId4" cstate="print"/>
          <a:stretch>
            <a:fillRect/>
          </a:stretch>
        </p:blipFill>
        <p:spPr>
          <a:xfrm>
            <a:off x="10572750" y="286545"/>
            <a:ext cx="1333499" cy="1333499"/>
          </a:xfrm>
          <a:prstGeom prst="rect">
            <a:avLst/>
          </a:prstGeom>
        </p:spPr>
      </p:pic>
    </p:spTree>
    <p:extLst>
      <p:ext uri="{BB962C8B-B14F-4D97-AF65-F5344CB8AC3E}">
        <p14:creationId xmlns:p14="http://schemas.microsoft.com/office/powerpoint/2010/main" val="26277648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A8908DB7-C3A6-4FCB-9820-CEE02B398C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D010E05E-9237-4321-84BB-69C0F22568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0936" y="999492"/>
            <a:ext cx="4889565" cy="4424065"/>
          </a:xfrm>
          <a:custGeom>
            <a:avLst/>
            <a:gdLst>
              <a:gd name="connsiteX0" fmla="*/ 2612540 w 5531319"/>
              <a:gd name="connsiteY0" fmla="*/ 836 h 4424065"/>
              <a:gd name="connsiteX1" fmla="*/ 2946310 w 5531319"/>
              <a:gd name="connsiteY1" fmla="*/ 35548 h 4424065"/>
              <a:gd name="connsiteX2" fmla="*/ 3961099 w 5531319"/>
              <a:gd name="connsiteY2" fmla="*/ 303581 h 4424065"/>
              <a:gd name="connsiteX3" fmla="*/ 4854587 w 5531319"/>
              <a:gd name="connsiteY3" fmla="*/ 764502 h 4424065"/>
              <a:gd name="connsiteX4" fmla="*/ 5377812 w 5531319"/>
              <a:gd name="connsiteY4" fmla="*/ 1339732 h 4424065"/>
              <a:gd name="connsiteX5" fmla="*/ 5526197 w 5531319"/>
              <a:gd name="connsiteY5" fmla="*/ 1825829 h 4424065"/>
              <a:gd name="connsiteX6" fmla="*/ 5510557 w 5531319"/>
              <a:gd name="connsiteY6" fmla="*/ 2199398 h 4424065"/>
              <a:gd name="connsiteX7" fmla="*/ 5509795 w 5531319"/>
              <a:gd name="connsiteY7" fmla="*/ 2402839 h 4424065"/>
              <a:gd name="connsiteX8" fmla="*/ 5323519 w 5531319"/>
              <a:gd name="connsiteY8" fmla="*/ 3144890 h 4424065"/>
              <a:gd name="connsiteX9" fmla="*/ 4853061 w 5531319"/>
              <a:gd name="connsiteY9" fmla="*/ 3612932 h 4424065"/>
              <a:gd name="connsiteX10" fmla="*/ 4316358 w 5531319"/>
              <a:gd name="connsiteY10" fmla="*/ 3982940 h 4424065"/>
              <a:gd name="connsiteX11" fmla="*/ 3352556 w 5531319"/>
              <a:gd name="connsiteY11" fmla="*/ 4386771 h 4424065"/>
              <a:gd name="connsiteX12" fmla="*/ 2770206 w 5531319"/>
              <a:gd name="connsiteY12" fmla="*/ 4412201 h 4424065"/>
              <a:gd name="connsiteX13" fmla="*/ 2514888 w 5531319"/>
              <a:gd name="connsiteY13" fmla="*/ 4393637 h 4424065"/>
              <a:gd name="connsiteX14" fmla="*/ 1903166 w 5531319"/>
              <a:gd name="connsiteY14" fmla="*/ 4263562 h 4424065"/>
              <a:gd name="connsiteX15" fmla="*/ 948392 w 5531319"/>
              <a:gd name="connsiteY15" fmla="*/ 3794249 h 4424065"/>
              <a:gd name="connsiteX16" fmla="*/ 223633 w 5531319"/>
              <a:gd name="connsiteY16" fmla="*/ 2975526 h 4424065"/>
              <a:gd name="connsiteX17" fmla="*/ 39519 w 5531319"/>
              <a:gd name="connsiteY17" fmla="*/ 2401695 h 4424065"/>
              <a:gd name="connsiteX18" fmla="*/ 16251 w 5531319"/>
              <a:gd name="connsiteY18" fmla="*/ 2300991 h 4424065"/>
              <a:gd name="connsiteX19" fmla="*/ 11800 w 5531319"/>
              <a:gd name="connsiteY19" fmla="*/ 2053556 h 4424065"/>
              <a:gd name="connsiteX20" fmla="*/ 812849 w 5531319"/>
              <a:gd name="connsiteY20" fmla="*/ 651084 h 4424065"/>
              <a:gd name="connsiteX21" fmla="*/ 2066809 w 5531319"/>
              <a:gd name="connsiteY21" fmla="*/ 52586 h 4424065"/>
              <a:gd name="connsiteX22" fmla="*/ 2332045 w 5531319"/>
              <a:gd name="connsiteY22" fmla="*/ 14441 h 4424065"/>
              <a:gd name="connsiteX23" fmla="*/ 2612540 w 5531319"/>
              <a:gd name="connsiteY23" fmla="*/ 836 h 4424065"/>
              <a:gd name="connsiteX24" fmla="*/ 5468597 w 5531319"/>
              <a:gd name="connsiteY24" fmla="*/ 2088522 h 4424065"/>
              <a:gd name="connsiteX25" fmla="*/ 5471140 w 5531319"/>
              <a:gd name="connsiteY25" fmla="*/ 1826083 h 4424065"/>
              <a:gd name="connsiteX26" fmla="*/ 5327079 w 5531319"/>
              <a:gd name="connsiteY26" fmla="*/ 1361348 h 4424065"/>
              <a:gd name="connsiteX27" fmla="*/ 4833353 w 5531319"/>
              <a:gd name="connsiteY27" fmla="*/ 816507 h 4424065"/>
              <a:gd name="connsiteX28" fmla="*/ 4063456 w 5531319"/>
              <a:gd name="connsiteY28" fmla="*/ 400724 h 4424065"/>
              <a:gd name="connsiteX29" fmla="*/ 3972543 w 5531319"/>
              <a:gd name="connsiteY29" fmla="*/ 365631 h 4424065"/>
              <a:gd name="connsiteX30" fmla="*/ 3885571 w 5531319"/>
              <a:gd name="connsiteY30" fmla="*/ 334733 h 4424065"/>
              <a:gd name="connsiteX31" fmla="*/ 4355012 w 5531319"/>
              <a:gd name="connsiteY31" fmla="*/ 579880 h 4424065"/>
              <a:gd name="connsiteX32" fmla="*/ 5144618 w 5531319"/>
              <a:gd name="connsiteY32" fmla="*/ 1290779 h 4424065"/>
              <a:gd name="connsiteX33" fmla="*/ 5468597 w 5531319"/>
              <a:gd name="connsiteY33" fmla="*/ 2088522 h 4424065"/>
              <a:gd name="connsiteX34" fmla="*/ 2219771 w 5531319"/>
              <a:gd name="connsiteY34" fmla="*/ 85645 h 4424065"/>
              <a:gd name="connsiteX35" fmla="*/ 2181626 w 5531319"/>
              <a:gd name="connsiteY35" fmla="*/ 89333 h 4424065"/>
              <a:gd name="connsiteX36" fmla="*/ 1462971 w 5531319"/>
              <a:gd name="connsiteY36" fmla="*/ 303073 h 4424065"/>
              <a:gd name="connsiteX37" fmla="*/ 308697 w 5531319"/>
              <a:gd name="connsiteY37" fmla="*/ 1338461 h 4424065"/>
              <a:gd name="connsiteX38" fmla="*/ 65839 w 5531319"/>
              <a:gd name="connsiteY38" fmla="*/ 2064364 h 4424065"/>
              <a:gd name="connsiteX39" fmla="*/ 82114 w 5531319"/>
              <a:gd name="connsiteY39" fmla="*/ 2022150 h 4424065"/>
              <a:gd name="connsiteX40" fmla="*/ 423260 w 5531319"/>
              <a:gd name="connsiteY40" fmla="*/ 1282260 h 4424065"/>
              <a:gd name="connsiteX41" fmla="*/ 1231811 w 5531319"/>
              <a:gd name="connsiteY41" fmla="*/ 454001 h 4424065"/>
              <a:gd name="connsiteX42" fmla="*/ 2219771 w 5531319"/>
              <a:gd name="connsiteY42" fmla="*/ 85645 h 4424065"/>
              <a:gd name="connsiteX43" fmla="*/ 2855524 w 5531319"/>
              <a:gd name="connsiteY43" fmla="*/ 4364392 h 4424065"/>
              <a:gd name="connsiteX44" fmla="*/ 4292327 w 5531319"/>
              <a:gd name="connsiteY44" fmla="*/ 3931444 h 4424065"/>
              <a:gd name="connsiteX45" fmla="*/ 2855652 w 5531319"/>
              <a:gd name="connsiteY45" fmla="*/ 4364392 h 4424065"/>
              <a:gd name="connsiteX46" fmla="*/ 3869805 w 5531319"/>
              <a:gd name="connsiteY46" fmla="*/ 330156 h 4424065"/>
              <a:gd name="connsiteX47" fmla="*/ 3865736 w 5531319"/>
              <a:gd name="connsiteY47" fmla="*/ 329520 h 4424065"/>
              <a:gd name="connsiteX48" fmla="*/ 3866499 w 5531319"/>
              <a:gd name="connsiteY48" fmla="*/ 330537 h 4424065"/>
              <a:gd name="connsiteX49" fmla="*/ 4302117 w 5531319"/>
              <a:gd name="connsiteY49" fmla="*/ 3923561 h 4424065"/>
              <a:gd name="connsiteX50" fmla="*/ 4301101 w 5531319"/>
              <a:gd name="connsiteY50" fmla="*/ 3924959 h 4424065"/>
              <a:gd name="connsiteX51" fmla="*/ 4302880 w 5531319"/>
              <a:gd name="connsiteY51" fmla="*/ 3924959 h 4424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5531319" h="4424065">
                <a:moveTo>
                  <a:pt x="2612540" y="836"/>
                </a:moveTo>
                <a:cubicBezTo>
                  <a:pt x="2715913" y="-4250"/>
                  <a:pt x="2831239" y="14695"/>
                  <a:pt x="2946310" y="35548"/>
                </a:cubicBezTo>
                <a:cubicBezTo>
                  <a:pt x="3291651" y="98106"/>
                  <a:pt x="3631143" y="182915"/>
                  <a:pt x="3961099" y="303581"/>
                </a:cubicBezTo>
                <a:cubicBezTo>
                  <a:pt x="4278340" y="419543"/>
                  <a:pt x="4581340" y="563350"/>
                  <a:pt x="4854587" y="764502"/>
                </a:cubicBezTo>
                <a:cubicBezTo>
                  <a:pt x="5067437" y="921152"/>
                  <a:pt x="5250407" y="1105521"/>
                  <a:pt x="5377812" y="1339732"/>
                </a:cubicBezTo>
                <a:cubicBezTo>
                  <a:pt x="5459811" y="1489986"/>
                  <a:pt x="5510303" y="1655396"/>
                  <a:pt x="5526197" y="1825829"/>
                </a:cubicBezTo>
                <a:cubicBezTo>
                  <a:pt x="5538276" y="1951327"/>
                  <a:pt x="5527341" y="2074917"/>
                  <a:pt x="5510557" y="2199398"/>
                </a:cubicBezTo>
                <a:cubicBezTo>
                  <a:pt x="5502966" y="2266991"/>
                  <a:pt x="5502712" y="2335195"/>
                  <a:pt x="5509795" y="2402839"/>
                </a:cubicBezTo>
                <a:cubicBezTo>
                  <a:pt x="5534207" y="2664197"/>
                  <a:pt x="5468471" y="2926051"/>
                  <a:pt x="5323519" y="3144890"/>
                </a:cubicBezTo>
                <a:cubicBezTo>
                  <a:pt x="5201339" y="3332234"/>
                  <a:pt x="5041041" y="3491719"/>
                  <a:pt x="4853061" y="3612932"/>
                </a:cubicBezTo>
                <a:cubicBezTo>
                  <a:pt x="4671109" y="3732072"/>
                  <a:pt x="4498565" y="3864563"/>
                  <a:pt x="4316358" y="3982940"/>
                </a:cubicBezTo>
                <a:cubicBezTo>
                  <a:pt x="4019716" y="4175573"/>
                  <a:pt x="3701076" y="4317347"/>
                  <a:pt x="3352556" y="4386771"/>
                </a:cubicBezTo>
                <a:cubicBezTo>
                  <a:pt x="3160953" y="4425590"/>
                  <a:pt x="2964455" y="4434173"/>
                  <a:pt x="2770206" y="4412201"/>
                </a:cubicBezTo>
                <a:cubicBezTo>
                  <a:pt x="2685524" y="4402537"/>
                  <a:pt x="2599952" y="4402410"/>
                  <a:pt x="2514888" y="4393637"/>
                </a:cubicBezTo>
                <a:cubicBezTo>
                  <a:pt x="2307136" y="4370851"/>
                  <a:pt x="2102208" y="4327277"/>
                  <a:pt x="1903166" y="4263562"/>
                </a:cubicBezTo>
                <a:cubicBezTo>
                  <a:pt x="1560622" y="4156119"/>
                  <a:pt x="1238931" y="4006972"/>
                  <a:pt x="948392" y="3794249"/>
                </a:cubicBezTo>
                <a:cubicBezTo>
                  <a:pt x="647553" y="3573897"/>
                  <a:pt x="396812" y="3308660"/>
                  <a:pt x="223633" y="2975526"/>
                </a:cubicBezTo>
                <a:cubicBezTo>
                  <a:pt x="129453" y="2796370"/>
                  <a:pt x="67149" y="2602198"/>
                  <a:pt x="39519" y="2401695"/>
                </a:cubicBezTo>
                <a:cubicBezTo>
                  <a:pt x="34509" y="2367555"/>
                  <a:pt x="26728" y="2333872"/>
                  <a:pt x="16251" y="2300991"/>
                </a:cubicBezTo>
                <a:cubicBezTo>
                  <a:pt x="-9180" y="2218598"/>
                  <a:pt x="-25" y="2135695"/>
                  <a:pt x="11800" y="2053556"/>
                </a:cubicBezTo>
                <a:cubicBezTo>
                  <a:pt x="93685" y="1480615"/>
                  <a:pt x="377867" y="1021983"/>
                  <a:pt x="812849" y="651084"/>
                </a:cubicBezTo>
                <a:cubicBezTo>
                  <a:pt x="1176754" y="340201"/>
                  <a:pt x="1598259" y="146042"/>
                  <a:pt x="2066809" y="52586"/>
                </a:cubicBezTo>
                <a:cubicBezTo>
                  <a:pt x="2154543" y="35039"/>
                  <a:pt x="2243040" y="23087"/>
                  <a:pt x="2332045" y="14441"/>
                </a:cubicBezTo>
                <a:cubicBezTo>
                  <a:pt x="2421051" y="5794"/>
                  <a:pt x="2508912" y="2107"/>
                  <a:pt x="2612540" y="836"/>
                </a:cubicBezTo>
                <a:close/>
                <a:moveTo>
                  <a:pt x="5468597" y="2088522"/>
                </a:moveTo>
                <a:cubicBezTo>
                  <a:pt x="5479329" y="2001424"/>
                  <a:pt x="5480181" y="1913385"/>
                  <a:pt x="5471140" y="1826083"/>
                </a:cubicBezTo>
                <a:cubicBezTo>
                  <a:pt x="5455336" y="1662962"/>
                  <a:pt x="5406306" y="1504799"/>
                  <a:pt x="5327079" y="1361348"/>
                </a:cubicBezTo>
                <a:cubicBezTo>
                  <a:pt x="5206159" y="1140233"/>
                  <a:pt x="5033361" y="965782"/>
                  <a:pt x="4833353" y="816507"/>
                </a:cubicBezTo>
                <a:cubicBezTo>
                  <a:pt x="4597234" y="640276"/>
                  <a:pt x="4336321" y="509438"/>
                  <a:pt x="4063456" y="400724"/>
                </a:cubicBezTo>
                <a:cubicBezTo>
                  <a:pt x="4033359" y="388607"/>
                  <a:pt x="4003059" y="376909"/>
                  <a:pt x="3972543" y="365631"/>
                </a:cubicBezTo>
                <a:cubicBezTo>
                  <a:pt x="3943679" y="354950"/>
                  <a:pt x="3914562" y="345033"/>
                  <a:pt x="3885571" y="334733"/>
                </a:cubicBezTo>
                <a:cubicBezTo>
                  <a:pt x="4046888" y="406840"/>
                  <a:pt x="4203652" y="488713"/>
                  <a:pt x="4355012" y="579880"/>
                </a:cubicBezTo>
                <a:cubicBezTo>
                  <a:pt x="4662081" y="768063"/>
                  <a:pt x="4933802" y="995790"/>
                  <a:pt x="5144618" y="1290779"/>
                </a:cubicBezTo>
                <a:cubicBezTo>
                  <a:pt x="5314364" y="1528042"/>
                  <a:pt x="5426257" y="1789591"/>
                  <a:pt x="5468597" y="2088522"/>
                </a:cubicBezTo>
                <a:close/>
                <a:moveTo>
                  <a:pt x="2219771" y="85645"/>
                </a:moveTo>
                <a:cubicBezTo>
                  <a:pt x="2206942" y="84005"/>
                  <a:pt x="2193909" y="85264"/>
                  <a:pt x="2181626" y="89333"/>
                </a:cubicBezTo>
                <a:cubicBezTo>
                  <a:pt x="1932919" y="125113"/>
                  <a:pt x="1690799" y="197118"/>
                  <a:pt x="1462971" y="303073"/>
                </a:cubicBezTo>
                <a:cubicBezTo>
                  <a:pt x="971788" y="529528"/>
                  <a:pt x="578129" y="865460"/>
                  <a:pt x="308697" y="1338461"/>
                </a:cubicBezTo>
                <a:cubicBezTo>
                  <a:pt x="180224" y="1561852"/>
                  <a:pt x="97652" y="1808638"/>
                  <a:pt x="65839" y="2064364"/>
                </a:cubicBezTo>
                <a:cubicBezTo>
                  <a:pt x="71942" y="2050505"/>
                  <a:pt x="77283" y="2036391"/>
                  <a:pt x="82114" y="2022150"/>
                </a:cubicBezTo>
                <a:cubicBezTo>
                  <a:pt x="170103" y="1763653"/>
                  <a:pt x="279579" y="1515073"/>
                  <a:pt x="423260" y="1282260"/>
                </a:cubicBezTo>
                <a:cubicBezTo>
                  <a:pt x="630769" y="945565"/>
                  <a:pt x="895370" y="664944"/>
                  <a:pt x="1231811" y="454001"/>
                </a:cubicBezTo>
                <a:cubicBezTo>
                  <a:pt x="1535192" y="263783"/>
                  <a:pt x="1866801" y="149729"/>
                  <a:pt x="2219771" y="85645"/>
                </a:cubicBezTo>
                <a:close/>
                <a:moveTo>
                  <a:pt x="2855524" y="4364392"/>
                </a:moveTo>
                <a:cubicBezTo>
                  <a:pt x="3386633" y="4394018"/>
                  <a:pt x="3853530" y="4210158"/>
                  <a:pt x="4292327" y="3931444"/>
                </a:cubicBezTo>
                <a:cubicBezTo>
                  <a:pt x="3830134" y="4131325"/>
                  <a:pt x="3346707" y="4259111"/>
                  <a:pt x="2855652" y="4364392"/>
                </a:cubicBezTo>
                <a:close/>
                <a:moveTo>
                  <a:pt x="3869805" y="330156"/>
                </a:moveTo>
                <a:lnTo>
                  <a:pt x="3865736" y="329520"/>
                </a:lnTo>
                <a:cubicBezTo>
                  <a:pt x="3865736" y="329520"/>
                  <a:pt x="3865736" y="330410"/>
                  <a:pt x="3866499" y="330537"/>
                </a:cubicBezTo>
                <a:close/>
                <a:moveTo>
                  <a:pt x="4302117" y="3923561"/>
                </a:moveTo>
                <a:lnTo>
                  <a:pt x="4301101" y="3924959"/>
                </a:lnTo>
                <a:lnTo>
                  <a:pt x="4302880" y="3924959"/>
                </a:lnTo>
                <a:close/>
              </a:path>
            </a:pathLst>
          </a:custGeom>
          <a:solidFill>
            <a:schemeClr val="accent1"/>
          </a:solidFill>
          <a:ln w="12700"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id="{D5321622-F801-F71A-9ED0-5D2BF068AB1E}"/>
              </a:ext>
            </a:extLst>
          </p:cNvPr>
          <p:cNvSpPr>
            <a:spLocks noGrp="1"/>
          </p:cNvSpPr>
          <p:nvPr>
            <p:ph type="title"/>
          </p:nvPr>
        </p:nvSpPr>
        <p:spPr>
          <a:xfrm>
            <a:off x="1039163" y="1762169"/>
            <a:ext cx="4073110" cy="3122092"/>
          </a:xfrm>
        </p:spPr>
        <p:txBody>
          <a:bodyPr anchor="ctr">
            <a:normAutofit/>
          </a:bodyPr>
          <a:lstStyle/>
          <a:p>
            <a:pPr algn="ctr"/>
            <a:r>
              <a:rPr lang="en-US" sz="6000">
                <a:solidFill>
                  <a:srgbClr val="FFFFFF"/>
                </a:solidFill>
                <a:latin typeface="Sylfaen"/>
              </a:rPr>
              <a:t>I Just “Triggered” You</a:t>
            </a:r>
            <a:endParaRPr lang="en-US" sz="6000" dirty="0">
              <a:solidFill>
                <a:srgbClr val="FFFFFF"/>
              </a:solidFill>
            </a:endParaRPr>
          </a:p>
        </p:txBody>
      </p:sp>
      <mc:AlternateContent xmlns:mc="http://schemas.openxmlformats.org/markup-compatibility/2006" xmlns:p14="http://schemas.microsoft.com/office/powerpoint/2010/main">
        <mc:Choice Requires="p14">
          <p:contentPart p14:bwMode="auto" r:id="rId2">
            <p14:nvContentPartPr>
              <p14: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14:cNvPr>
              <p14:cNvContentPartPr>
                <a14:cpLocks xmlns:a14="http://schemas.microsoft.com/office/drawing/2010/main" noGrp="1" noRot="1" noChangeAspect="1" noMove="1" noResize="1" noEditPoints="1" noAdjustHandles="1" noChangeArrowheads="1" noChangeShapeType="1"/>
              </p14:cNvContentPartPr>
              <p14:nvPr>
                <p:extLst>
                  <p:ext uri="{386F3935-93C4-4BCD-93E2-E3B085C9AB24}">
                    <p16:designElem xmlns:p16="http://schemas.microsoft.com/office/powerpoint/2015/main" val="1"/>
                  </p:ext>
                </p:extLst>
              </p14:nvPr>
            </p14:nvContentPartPr>
            <p14:xfrm>
              <a:off x="5755403" y="4884261"/>
              <a:ext cx="360" cy="2160"/>
            </p14:xfrm>
          </p:contentPart>
        </mc:Choice>
        <mc:Fallback xmlns="">
          <p:pic>
            <p:nvPicPr>
              <p:cNvPr id="23" name="Ink 22">
                <a:extLst>
                  <a:ext uri="{FF2B5EF4-FFF2-40B4-BE49-F238E27FC236}">
                    <a16:creationId xmlns:a16="http://schemas.microsoft.com/office/drawing/2014/main" id="{070477C5-0410-4E4F-97A1-F84C2465C18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p:cNvPicPr>
              <p:nvPr/>
            </p:nvPicPr>
            <p:blipFill>
              <a:blip r:embed="rId3"/>
              <a:stretch>
                <a:fillRect/>
              </a:stretch>
            </p:blipFill>
            <p:spPr>
              <a:xfrm>
                <a:off x="5737403" y="4868832"/>
                <a:ext cx="36000" cy="32709"/>
              </a:xfrm>
              <a:prstGeom prst="rect">
                <a:avLst/>
              </a:prstGeom>
            </p:spPr>
          </p:pic>
        </mc:Fallback>
      </mc:AlternateContent>
      <p:sp>
        <p:nvSpPr>
          <p:cNvPr id="3" name="Content Placeholder 2">
            <a:extLst>
              <a:ext uri="{FF2B5EF4-FFF2-40B4-BE49-F238E27FC236}">
                <a16:creationId xmlns:a16="http://schemas.microsoft.com/office/drawing/2014/main" id="{81E178F8-A3C4-21E5-DAC0-ACCDA336B763}"/>
              </a:ext>
            </a:extLst>
          </p:cNvPr>
          <p:cNvSpPr>
            <a:spLocks noGrp="1"/>
          </p:cNvSpPr>
          <p:nvPr>
            <p:ph idx="1"/>
          </p:nvPr>
        </p:nvSpPr>
        <p:spPr>
          <a:xfrm>
            <a:off x="5925794" y="1620044"/>
            <a:ext cx="5625650" cy="4258078"/>
          </a:xfrm>
        </p:spPr>
        <p:txBody>
          <a:bodyPr anchor="t">
            <a:normAutofit fontScale="92500"/>
          </a:bodyPr>
          <a:lstStyle/>
          <a:p>
            <a:r>
              <a:rPr lang="en-US" dirty="0">
                <a:latin typeface="Calibri" panose="020F0502020204030204" pitchFamily="34" charset="0"/>
                <a:ea typeface="Calibri" panose="020F0502020204030204" pitchFamily="34" charset="0"/>
                <a:cs typeface="Calibri" panose="020F0502020204030204" pitchFamily="34" charset="0"/>
              </a:rPr>
              <a:t>Your “emotional” brain connects experiences where you see, hear, smell, taste, or touch in the present with those you heard, saw, smelled, tasted, or touched in the past.</a:t>
            </a:r>
          </a:p>
          <a:p>
            <a:r>
              <a:rPr lang="en-US" dirty="0">
                <a:latin typeface="Calibri" panose="020F0502020204030204" pitchFamily="34" charset="0"/>
                <a:ea typeface="Calibri" panose="020F0502020204030204" pitchFamily="34" charset="0"/>
                <a:cs typeface="Calibri" panose="020F0502020204030204" pitchFamily="34" charset="0"/>
              </a:rPr>
              <a:t>Your “triggered” when you start feeling emotions connected to the past in the present.</a:t>
            </a:r>
          </a:p>
          <a:p>
            <a:r>
              <a:rPr lang="en-US" dirty="0">
                <a:latin typeface="Calibri" panose="020F0502020204030204" pitchFamily="34" charset="0"/>
                <a:ea typeface="Calibri" panose="020F0502020204030204" pitchFamily="34" charset="0"/>
                <a:cs typeface="Calibri" panose="020F0502020204030204" pitchFamily="34" charset="0"/>
              </a:rPr>
              <a:t>This can be both positive or negative </a:t>
            </a:r>
          </a:p>
        </p:txBody>
      </p:sp>
      <p:pic>
        <p:nvPicPr>
          <p:cNvPr id="4" name="object 10">
            <a:extLst>
              <a:ext uri="{FF2B5EF4-FFF2-40B4-BE49-F238E27FC236}">
                <a16:creationId xmlns:a16="http://schemas.microsoft.com/office/drawing/2014/main" id="{18F81CFB-229A-CB98-E5C8-F5F5452B303B}"/>
              </a:ext>
            </a:extLst>
          </p:cNvPr>
          <p:cNvPicPr/>
          <p:nvPr/>
        </p:nvPicPr>
        <p:blipFill>
          <a:blip r:embed="rId4" cstate="print"/>
          <a:stretch>
            <a:fillRect/>
          </a:stretch>
        </p:blipFill>
        <p:spPr>
          <a:xfrm>
            <a:off x="10572750" y="286545"/>
            <a:ext cx="1333499" cy="1333499"/>
          </a:xfrm>
          <a:prstGeom prst="rect">
            <a:avLst/>
          </a:prstGeom>
        </p:spPr>
      </p:pic>
    </p:spTree>
    <p:extLst>
      <p:ext uri="{BB962C8B-B14F-4D97-AF65-F5344CB8AC3E}">
        <p14:creationId xmlns:p14="http://schemas.microsoft.com/office/powerpoint/2010/main" val="33595703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5" name="Rectangle 1034">
            <a:extLst>
              <a:ext uri="{FF2B5EF4-FFF2-40B4-BE49-F238E27FC236}">
                <a16:creationId xmlns:a16="http://schemas.microsoft.com/office/drawing/2014/main" id="{B1595A09-E336-4D1B-9B3A-06A2287A54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40080" y="4777739"/>
            <a:ext cx="3418990" cy="1412119"/>
          </a:xfrm>
        </p:spPr>
        <p:txBody>
          <a:bodyPr>
            <a:normAutofit/>
          </a:bodyPr>
          <a:lstStyle/>
          <a:p>
            <a:pPr>
              <a:lnSpc>
                <a:spcPct val="90000"/>
              </a:lnSpc>
            </a:pPr>
            <a:r>
              <a:rPr lang="en-US" sz="4400">
                <a:latin typeface="Sylfaen"/>
              </a:rPr>
              <a:t>Being “Flooded”</a:t>
            </a:r>
          </a:p>
        </p:txBody>
      </p:sp>
      <p:pic>
        <p:nvPicPr>
          <p:cNvPr id="1026" name="Picture 2" descr="Why Highly Sensitive People Get Mentally and Emotionally 'Flooded'">
            <a:extLst>
              <a:ext uri="{FF2B5EF4-FFF2-40B4-BE49-F238E27FC236}">
                <a16:creationId xmlns:a16="http://schemas.microsoft.com/office/drawing/2014/main" id="{37CC7428-5468-EE9E-D96D-54F6BF8790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6189" b="22518"/>
          <a:stretch/>
        </p:blipFill>
        <p:spPr bwMode="auto">
          <a:xfrm>
            <a:off x="20" y="10"/>
            <a:ext cx="12191980" cy="4172252"/>
          </a:xfrm>
          <a:custGeom>
            <a:avLst/>
            <a:gdLst/>
            <a:ahLst/>
            <a:cxnLst/>
            <a:rect l="l" t="t" r="r" b="b"/>
            <a:pathLst>
              <a:path w="12188952" h="4558430">
                <a:moveTo>
                  <a:pt x="6789701" y="4490221"/>
                </a:moveTo>
                <a:lnTo>
                  <a:pt x="6788702" y="4490299"/>
                </a:lnTo>
                <a:lnTo>
                  <a:pt x="6788476" y="4490833"/>
                </a:lnTo>
                <a:close/>
                <a:moveTo>
                  <a:pt x="0" y="0"/>
                </a:moveTo>
                <a:lnTo>
                  <a:pt x="12188952" y="0"/>
                </a:lnTo>
                <a:lnTo>
                  <a:pt x="12188952" y="3596895"/>
                </a:lnTo>
                <a:lnTo>
                  <a:pt x="12061096" y="3635026"/>
                </a:lnTo>
                <a:cubicBezTo>
                  <a:pt x="11933500" y="3671240"/>
                  <a:pt x="11805390" y="3705769"/>
                  <a:pt x="11676800" y="3738601"/>
                </a:cubicBezTo>
                <a:cubicBezTo>
                  <a:pt x="11262789" y="3846108"/>
                  <a:pt x="10845343" y="3939710"/>
                  <a:pt x="10425355" y="4022140"/>
                </a:cubicBezTo>
                <a:cubicBezTo>
                  <a:pt x="10092810" y="4087351"/>
                  <a:pt x="9759033" y="4145748"/>
                  <a:pt x="9424022" y="4197302"/>
                </a:cubicBezTo>
                <a:cubicBezTo>
                  <a:pt x="9102997" y="4246959"/>
                  <a:pt x="8781133" y="4291526"/>
                  <a:pt x="8458419" y="4331003"/>
                </a:cubicBezTo>
                <a:cubicBezTo>
                  <a:pt x="8211360" y="4361169"/>
                  <a:pt x="7963792" y="4386742"/>
                  <a:pt x="7715970" y="4410950"/>
                </a:cubicBezTo>
                <a:lnTo>
                  <a:pt x="6951716" y="4476730"/>
                </a:lnTo>
                <a:lnTo>
                  <a:pt x="6936303" y="4478801"/>
                </a:lnTo>
                <a:lnTo>
                  <a:pt x="6790448" y="4490162"/>
                </a:lnTo>
                <a:lnTo>
                  <a:pt x="6799941" y="4491982"/>
                </a:lnTo>
                <a:cubicBezTo>
                  <a:pt x="6811623" y="4492448"/>
                  <a:pt x="6823734" y="4490275"/>
                  <a:pt x="6835432" y="4490275"/>
                </a:cubicBezTo>
                <a:cubicBezTo>
                  <a:pt x="6851580" y="4490275"/>
                  <a:pt x="6867729" y="4487668"/>
                  <a:pt x="6884003" y="4487297"/>
                </a:cubicBezTo>
                <a:cubicBezTo>
                  <a:pt x="7115805" y="4481835"/>
                  <a:pt x="7347351" y="4469668"/>
                  <a:pt x="7578771" y="4454770"/>
                </a:cubicBezTo>
                <a:cubicBezTo>
                  <a:pt x="7927552" y="4432302"/>
                  <a:pt x="8276080" y="4404123"/>
                  <a:pt x="8623845" y="4367873"/>
                </a:cubicBezTo>
                <a:cubicBezTo>
                  <a:pt x="8909939" y="4338575"/>
                  <a:pt x="9195310" y="4303940"/>
                  <a:pt x="9479970" y="4263967"/>
                </a:cubicBezTo>
                <a:cubicBezTo>
                  <a:pt x="9864901" y="4209593"/>
                  <a:pt x="10248014" y="4144879"/>
                  <a:pt x="10629308" y="4069810"/>
                </a:cubicBezTo>
                <a:cubicBezTo>
                  <a:pt x="11090114" y="3978690"/>
                  <a:pt x="11546975" y="3871184"/>
                  <a:pt x="11998498" y="3743816"/>
                </a:cubicBezTo>
                <a:lnTo>
                  <a:pt x="12188952" y="3687715"/>
                </a:lnTo>
                <a:lnTo>
                  <a:pt x="12188952" y="3742439"/>
                </a:lnTo>
                <a:lnTo>
                  <a:pt x="11829257" y="3846853"/>
                </a:lnTo>
                <a:cubicBezTo>
                  <a:pt x="11534769" y="3926550"/>
                  <a:pt x="11238120" y="3997436"/>
                  <a:pt x="10939183" y="4061368"/>
                </a:cubicBezTo>
                <a:cubicBezTo>
                  <a:pt x="10622824" y="4129150"/>
                  <a:pt x="10304941" y="4189147"/>
                  <a:pt x="9985530" y="4241373"/>
                </a:cubicBezTo>
                <a:cubicBezTo>
                  <a:pt x="9720036" y="4284822"/>
                  <a:pt x="9453814" y="4323467"/>
                  <a:pt x="9186882" y="4357320"/>
                </a:cubicBezTo>
                <a:cubicBezTo>
                  <a:pt x="8984197" y="4382894"/>
                  <a:pt x="8781514" y="4406977"/>
                  <a:pt x="8578198" y="4426839"/>
                </a:cubicBezTo>
                <a:cubicBezTo>
                  <a:pt x="8340547" y="4449559"/>
                  <a:pt x="8102644" y="4471034"/>
                  <a:pt x="7864358" y="4488290"/>
                </a:cubicBezTo>
                <a:cubicBezTo>
                  <a:pt x="7554994" y="4510634"/>
                  <a:pt x="7245502" y="4528512"/>
                  <a:pt x="6935502" y="4539684"/>
                </a:cubicBezTo>
                <a:cubicBezTo>
                  <a:pt x="6782917" y="4545147"/>
                  <a:pt x="6630334" y="4548995"/>
                  <a:pt x="6477750" y="4553587"/>
                </a:cubicBezTo>
                <a:cubicBezTo>
                  <a:pt x="6439195" y="4551503"/>
                  <a:pt x="6400529" y="4553128"/>
                  <a:pt x="6362294" y="4558430"/>
                </a:cubicBezTo>
                <a:lnTo>
                  <a:pt x="6057129" y="4558430"/>
                </a:lnTo>
                <a:lnTo>
                  <a:pt x="5977784" y="4553836"/>
                </a:lnTo>
                <a:cubicBezTo>
                  <a:pt x="5740261" y="4541423"/>
                  <a:pt x="5502739" y="4527644"/>
                  <a:pt x="5265087" y="4517587"/>
                </a:cubicBezTo>
                <a:cubicBezTo>
                  <a:pt x="4958267" y="4505171"/>
                  <a:pt x="4651826" y="4484691"/>
                  <a:pt x="4346277" y="4455517"/>
                </a:cubicBezTo>
                <a:cubicBezTo>
                  <a:pt x="4021654" y="4424605"/>
                  <a:pt x="3697795" y="4389970"/>
                  <a:pt x="3373045" y="4356948"/>
                </a:cubicBezTo>
                <a:cubicBezTo>
                  <a:pt x="3035412" y="4322686"/>
                  <a:pt x="2698456" y="4283047"/>
                  <a:pt x="2362173" y="4238021"/>
                </a:cubicBezTo>
                <a:cubicBezTo>
                  <a:pt x="1984692" y="4187868"/>
                  <a:pt x="1608364" y="4130142"/>
                  <a:pt x="1233177" y="4064845"/>
                </a:cubicBezTo>
                <a:cubicBezTo>
                  <a:pt x="842181" y="3996132"/>
                  <a:pt x="453758" y="3917644"/>
                  <a:pt x="68500" y="3825138"/>
                </a:cubicBezTo>
                <a:lnTo>
                  <a:pt x="0" y="3807783"/>
                </a:lnTo>
                <a:lnTo>
                  <a:pt x="0" y="3751294"/>
                </a:lnTo>
                <a:lnTo>
                  <a:pt x="72441" y="3770071"/>
                </a:lnTo>
                <a:cubicBezTo>
                  <a:pt x="247961" y="3812249"/>
                  <a:pt x="424164" y="3851509"/>
                  <a:pt x="600716" y="3888441"/>
                </a:cubicBezTo>
                <a:cubicBezTo>
                  <a:pt x="988279" y="3969255"/>
                  <a:pt x="1378133" y="4038153"/>
                  <a:pt x="1769512" y="4098609"/>
                </a:cubicBezTo>
                <a:cubicBezTo>
                  <a:pt x="2052426" y="4142185"/>
                  <a:pt x="2335725" y="4182282"/>
                  <a:pt x="2613554" y="4215551"/>
                </a:cubicBezTo>
                <a:cubicBezTo>
                  <a:pt x="2605544" y="4218158"/>
                  <a:pt x="2594611" y="4208102"/>
                  <a:pt x="2581134" y="4205620"/>
                </a:cubicBezTo>
                <a:cubicBezTo>
                  <a:pt x="2087178" y="4113668"/>
                  <a:pt x="1597684" y="4002775"/>
                  <a:pt x="1112635" y="3872923"/>
                </a:cubicBezTo>
                <a:cubicBezTo>
                  <a:pt x="880453" y="3810852"/>
                  <a:pt x="649713" y="3744374"/>
                  <a:pt x="420412" y="3673490"/>
                </a:cubicBezTo>
                <a:lnTo>
                  <a:pt x="0" y="3534573"/>
                </a:lnTo>
                <a:close/>
              </a:path>
            </a:pathLst>
          </a:custGeom>
          <a:noFill/>
          <a:extLst>
            <a:ext uri="{909E8E84-426E-40DD-AFC4-6F175D3DCCD1}">
              <a14:hiddenFill xmlns:a14="http://schemas.microsoft.com/office/drawing/2010/main">
                <a:solidFill>
                  <a:srgbClr val="FFFFFF"/>
                </a:solidFill>
              </a14:hiddenFill>
            </a:ext>
          </a:extLst>
        </p:spPr>
      </p:pic>
      <p:sp>
        <p:nvSpPr>
          <p:cNvPr id="1036" name="Rectangle 6">
            <a:extLst>
              <a:ext uri="{FF2B5EF4-FFF2-40B4-BE49-F238E27FC236}">
                <a16:creationId xmlns:a16="http://schemas.microsoft.com/office/drawing/2014/main" id="{3540989C-C7B8-473B-BF87-6F2DA6A900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656733" y="5463634"/>
            <a:ext cx="1371600" cy="27432"/>
          </a:xfrm>
          <a:custGeom>
            <a:avLst/>
            <a:gdLst>
              <a:gd name="connsiteX0" fmla="*/ 0 w 1371600"/>
              <a:gd name="connsiteY0" fmla="*/ 0 h 27432"/>
              <a:gd name="connsiteX1" fmla="*/ 713232 w 1371600"/>
              <a:gd name="connsiteY1" fmla="*/ 0 h 27432"/>
              <a:gd name="connsiteX2" fmla="*/ 1371600 w 1371600"/>
              <a:gd name="connsiteY2" fmla="*/ 0 h 27432"/>
              <a:gd name="connsiteX3" fmla="*/ 1371600 w 1371600"/>
              <a:gd name="connsiteY3" fmla="*/ 27432 h 27432"/>
              <a:gd name="connsiteX4" fmla="*/ 699516 w 1371600"/>
              <a:gd name="connsiteY4" fmla="*/ 27432 h 27432"/>
              <a:gd name="connsiteX5" fmla="*/ 0 w 1371600"/>
              <a:gd name="connsiteY5" fmla="*/ 27432 h 27432"/>
              <a:gd name="connsiteX6" fmla="*/ 0 w 1371600"/>
              <a:gd name="connsiteY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71600" h="27432" fill="none" extrusionOk="0">
                <a:moveTo>
                  <a:pt x="0" y="0"/>
                </a:moveTo>
                <a:cubicBezTo>
                  <a:pt x="196943" y="-1146"/>
                  <a:pt x="408267" y="-21226"/>
                  <a:pt x="713232" y="0"/>
                </a:cubicBezTo>
                <a:cubicBezTo>
                  <a:pt x="1018197" y="21226"/>
                  <a:pt x="1176465" y="-24520"/>
                  <a:pt x="1371600" y="0"/>
                </a:cubicBezTo>
                <a:cubicBezTo>
                  <a:pt x="1372004" y="8629"/>
                  <a:pt x="1371042" y="13798"/>
                  <a:pt x="1371600" y="27432"/>
                </a:cubicBezTo>
                <a:cubicBezTo>
                  <a:pt x="1106086" y="14473"/>
                  <a:pt x="951335" y="17231"/>
                  <a:pt x="699516" y="27432"/>
                </a:cubicBezTo>
                <a:cubicBezTo>
                  <a:pt x="447697" y="37633"/>
                  <a:pt x="283433" y="6518"/>
                  <a:pt x="0" y="27432"/>
                </a:cubicBezTo>
                <a:cubicBezTo>
                  <a:pt x="-583" y="21140"/>
                  <a:pt x="532" y="8001"/>
                  <a:pt x="0" y="0"/>
                </a:cubicBezTo>
                <a:close/>
              </a:path>
              <a:path w="1371600" h="27432" stroke="0" extrusionOk="0">
                <a:moveTo>
                  <a:pt x="0" y="0"/>
                </a:moveTo>
                <a:cubicBezTo>
                  <a:pt x="220136" y="-18051"/>
                  <a:pt x="430173" y="10591"/>
                  <a:pt x="672084" y="0"/>
                </a:cubicBezTo>
                <a:cubicBezTo>
                  <a:pt x="913995" y="-10591"/>
                  <a:pt x="1164723" y="30754"/>
                  <a:pt x="1371600" y="0"/>
                </a:cubicBezTo>
                <a:cubicBezTo>
                  <a:pt x="1372182" y="10360"/>
                  <a:pt x="1371123" y="21444"/>
                  <a:pt x="1371600" y="27432"/>
                </a:cubicBezTo>
                <a:cubicBezTo>
                  <a:pt x="1072365" y="46142"/>
                  <a:pt x="961528" y="35455"/>
                  <a:pt x="685800" y="27432"/>
                </a:cubicBezTo>
                <a:cubicBezTo>
                  <a:pt x="410072" y="19409"/>
                  <a:pt x="276398" y="11099"/>
                  <a:pt x="0" y="27432"/>
                </a:cubicBezTo>
                <a:cubicBezTo>
                  <a:pt x="1155" y="18353"/>
                  <a:pt x="-485" y="9869"/>
                  <a:pt x="0" y="0"/>
                </a:cubicBezTo>
                <a:close/>
              </a:path>
            </a:pathLst>
          </a:custGeom>
          <a:solidFill>
            <a:schemeClr val="accent1"/>
          </a:solidFill>
          <a:ln w="38100" cap="rnd">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Content Placeholder 8">
            <a:extLst>
              <a:ext uri="{FF2B5EF4-FFF2-40B4-BE49-F238E27FC236}">
                <a16:creationId xmlns:a16="http://schemas.microsoft.com/office/drawing/2014/main" id="{B9170B6D-8FB4-42B9-8B0E-68FF86F43209}"/>
              </a:ext>
            </a:extLst>
          </p:cNvPr>
          <p:cNvSpPr>
            <a:spLocks noGrp="1"/>
          </p:cNvSpPr>
          <p:nvPr>
            <p:ph idx="1"/>
          </p:nvPr>
        </p:nvSpPr>
        <p:spPr>
          <a:xfrm>
            <a:off x="4654294" y="4297180"/>
            <a:ext cx="6897626" cy="2408421"/>
          </a:xfrm>
        </p:spPr>
        <p:txBody>
          <a:bodyPr vert="horz" lIns="91440" tIns="45720" rIns="91440" bIns="45720" rtlCol="0" anchor="ctr">
            <a:normAutofit fontScale="77500" lnSpcReduction="20000"/>
          </a:bodyPr>
          <a:lstStyle/>
          <a:p>
            <a:r>
              <a:rPr lang="en-US" b="1" dirty="0">
                <a:latin typeface="Calibri" panose="020F0502020204030204" pitchFamily="34" charset="0"/>
                <a:ea typeface="Calibri" panose="020F0502020204030204" pitchFamily="34" charset="0"/>
                <a:cs typeface="Calibri" panose="020F0502020204030204" pitchFamily="34" charset="0"/>
              </a:rPr>
              <a:t>Being “flooded” is the concept that the emotions rooted in past experience are too overwhelming to feel and deal with.</a:t>
            </a:r>
          </a:p>
          <a:p>
            <a:r>
              <a:rPr lang="en-US" b="1" dirty="0">
                <a:latin typeface="Calibri" panose="020F0502020204030204" pitchFamily="34" charset="0"/>
                <a:ea typeface="Calibri" panose="020F0502020204030204" pitchFamily="34" charset="0"/>
                <a:cs typeface="Calibri" panose="020F0502020204030204" pitchFamily="34" charset="0"/>
              </a:rPr>
              <a:t>What ever emotions that you have been unable to feel and deal with in the past will continue to “flood” you when something in your environment “triggers” you.</a:t>
            </a:r>
          </a:p>
        </p:txBody>
      </p:sp>
    </p:spTree>
    <p:extLst>
      <p:ext uri="{BB962C8B-B14F-4D97-AF65-F5344CB8AC3E}">
        <p14:creationId xmlns:p14="http://schemas.microsoft.com/office/powerpoint/2010/main" val="28232287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B72DE4C0-EE12-4CAC-98CF-A89349319A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029CF03F-5E6E-4B23-89A5-81548BA4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rgbClr val="12CE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4654296" y="329184"/>
            <a:ext cx="6894576" cy="1783080"/>
          </a:xfrm>
        </p:spPr>
        <p:txBody>
          <a:bodyPr anchor="b">
            <a:normAutofit/>
          </a:bodyPr>
          <a:lstStyle/>
          <a:p>
            <a:pPr>
              <a:lnSpc>
                <a:spcPct val="90000"/>
              </a:lnSpc>
            </a:pPr>
            <a:r>
              <a:rPr lang="en-US" sz="4500">
                <a:solidFill>
                  <a:schemeClr val="bg1"/>
                </a:solidFill>
                <a:latin typeface="Sylfaen" panose="010A0502050306030303" pitchFamily="18" charset="0"/>
              </a:rPr>
              <a:t>“Core Memories” are stored in the emotional brain</a:t>
            </a:r>
          </a:p>
        </p:txBody>
      </p:sp>
      <p:sp>
        <p:nvSpPr>
          <p:cNvPr id="24" name="Rectangle 6">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54296" y="2395728"/>
            <a:ext cx="4243589" cy="27432"/>
          </a:xfrm>
          <a:custGeom>
            <a:avLst/>
            <a:gdLst>
              <a:gd name="connsiteX0" fmla="*/ 0 w 4243589"/>
              <a:gd name="connsiteY0" fmla="*/ 0 h 27432"/>
              <a:gd name="connsiteX1" fmla="*/ 563791 w 4243589"/>
              <a:gd name="connsiteY1" fmla="*/ 0 h 27432"/>
              <a:gd name="connsiteX2" fmla="*/ 1042710 w 4243589"/>
              <a:gd name="connsiteY2" fmla="*/ 0 h 27432"/>
              <a:gd name="connsiteX3" fmla="*/ 1564066 w 4243589"/>
              <a:gd name="connsiteY3" fmla="*/ 0 h 27432"/>
              <a:gd name="connsiteX4" fmla="*/ 2212729 w 4243589"/>
              <a:gd name="connsiteY4" fmla="*/ 0 h 27432"/>
              <a:gd name="connsiteX5" fmla="*/ 2776520 w 4243589"/>
              <a:gd name="connsiteY5" fmla="*/ 0 h 27432"/>
              <a:gd name="connsiteX6" fmla="*/ 3297875 w 4243589"/>
              <a:gd name="connsiteY6" fmla="*/ 0 h 27432"/>
              <a:gd name="connsiteX7" fmla="*/ 4243589 w 4243589"/>
              <a:gd name="connsiteY7" fmla="*/ 0 h 27432"/>
              <a:gd name="connsiteX8" fmla="*/ 4243589 w 4243589"/>
              <a:gd name="connsiteY8" fmla="*/ 27432 h 27432"/>
              <a:gd name="connsiteX9" fmla="*/ 3637362 w 4243589"/>
              <a:gd name="connsiteY9" fmla="*/ 27432 h 27432"/>
              <a:gd name="connsiteX10" fmla="*/ 3116007 w 4243589"/>
              <a:gd name="connsiteY10" fmla="*/ 27432 h 27432"/>
              <a:gd name="connsiteX11" fmla="*/ 2424908 w 4243589"/>
              <a:gd name="connsiteY11" fmla="*/ 27432 h 27432"/>
              <a:gd name="connsiteX12" fmla="*/ 1861117 w 4243589"/>
              <a:gd name="connsiteY12" fmla="*/ 27432 h 27432"/>
              <a:gd name="connsiteX13" fmla="*/ 1382198 w 4243589"/>
              <a:gd name="connsiteY13" fmla="*/ 27432 h 27432"/>
              <a:gd name="connsiteX14" fmla="*/ 733535 w 4243589"/>
              <a:gd name="connsiteY14" fmla="*/ 27432 h 27432"/>
              <a:gd name="connsiteX15" fmla="*/ 0 w 4243589"/>
              <a:gd name="connsiteY15" fmla="*/ 27432 h 27432"/>
              <a:gd name="connsiteX16" fmla="*/ 0 w 4243589"/>
              <a:gd name="connsiteY16"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27432"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2616" y="8304"/>
                  <a:pt x="4243111" y="21512"/>
                  <a:pt x="4243589" y="27432"/>
                </a:cubicBezTo>
                <a:cubicBezTo>
                  <a:pt x="4112949" y="6289"/>
                  <a:pt x="3928037" y="10975"/>
                  <a:pt x="3637362" y="27432"/>
                </a:cubicBezTo>
                <a:cubicBezTo>
                  <a:pt x="3346687" y="43889"/>
                  <a:pt x="3254446" y="35813"/>
                  <a:pt x="3116007" y="27432"/>
                </a:cubicBezTo>
                <a:cubicBezTo>
                  <a:pt x="2977569" y="19051"/>
                  <a:pt x="2620228" y="38017"/>
                  <a:pt x="2424908" y="27432"/>
                </a:cubicBezTo>
                <a:cubicBezTo>
                  <a:pt x="2229588" y="16847"/>
                  <a:pt x="2088287" y="5290"/>
                  <a:pt x="1861117" y="27432"/>
                </a:cubicBezTo>
                <a:cubicBezTo>
                  <a:pt x="1633947" y="49574"/>
                  <a:pt x="1502447" y="8273"/>
                  <a:pt x="1382198" y="27432"/>
                </a:cubicBezTo>
                <a:cubicBezTo>
                  <a:pt x="1261949" y="46591"/>
                  <a:pt x="1045440" y="37497"/>
                  <a:pt x="733535" y="27432"/>
                </a:cubicBezTo>
                <a:cubicBezTo>
                  <a:pt x="421630" y="17367"/>
                  <a:pt x="341257" y="-9215"/>
                  <a:pt x="0" y="27432"/>
                </a:cubicBezTo>
                <a:cubicBezTo>
                  <a:pt x="-1048" y="14992"/>
                  <a:pt x="-1120" y="7447"/>
                  <a:pt x="0" y="0"/>
                </a:cubicBezTo>
                <a:close/>
              </a:path>
              <a:path w="4243589" h="27432"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4074" y="9333"/>
                  <a:pt x="4244867" y="19699"/>
                  <a:pt x="4243589" y="27432"/>
                </a:cubicBezTo>
                <a:cubicBezTo>
                  <a:pt x="4130424" y="7904"/>
                  <a:pt x="3932803" y="51393"/>
                  <a:pt x="3722234" y="27432"/>
                </a:cubicBezTo>
                <a:cubicBezTo>
                  <a:pt x="3511665" y="3471"/>
                  <a:pt x="3269903" y="55138"/>
                  <a:pt x="3116007" y="27432"/>
                </a:cubicBezTo>
                <a:cubicBezTo>
                  <a:pt x="2962111" y="-274"/>
                  <a:pt x="2744280" y="32368"/>
                  <a:pt x="2509780" y="27432"/>
                </a:cubicBezTo>
                <a:cubicBezTo>
                  <a:pt x="2275280" y="22496"/>
                  <a:pt x="2066059" y="52808"/>
                  <a:pt x="1945989" y="27432"/>
                </a:cubicBezTo>
                <a:cubicBezTo>
                  <a:pt x="1825919" y="2056"/>
                  <a:pt x="1407329" y="21760"/>
                  <a:pt x="1254890" y="27432"/>
                </a:cubicBezTo>
                <a:cubicBezTo>
                  <a:pt x="1102451" y="33104"/>
                  <a:pt x="837950" y="40817"/>
                  <a:pt x="563791" y="27432"/>
                </a:cubicBezTo>
                <a:cubicBezTo>
                  <a:pt x="289632" y="14047"/>
                  <a:pt x="132768" y="16249"/>
                  <a:pt x="0" y="27432"/>
                </a:cubicBezTo>
                <a:cubicBezTo>
                  <a:pt x="211" y="18145"/>
                  <a:pt x="120" y="6480"/>
                  <a:pt x="0" y="0"/>
                </a:cubicBezTo>
                <a:close/>
              </a:path>
            </a:pathLst>
          </a:custGeom>
          <a:solidFill>
            <a:schemeClr val="bg1"/>
          </a:solidFill>
          <a:ln w="38100" cap="rnd">
            <a:solidFill>
              <a:schemeClr val="bg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ontent Placeholder 8">
            <a:extLst>
              <a:ext uri="{FF2B5EF4-FFF2-40B4-BE49-F238E27FC236}">
                <a16:creationId xmlns:a16="http://schemas.microsoft.com/office/drawing/2014/main" id="{B9170B6D-8FB4-42B9-8B0E-68FF86F43209}"/>
              </a:ext>
            </a:extLst>
          </p:cNvPr>
          <p:cNvSpPr>
            <a:spLocks noGrp="1"/>
          </p:cNvSpPr>
          <p:nvPr>
            <p:ph idx="1"/>
          </p:nvPr>
        </p:nvSpPr>
        <p:spPr>
          <a:xfrm>
            <a:off x="4654296" y="2706624"/>
            <a:ext cx="6894576" cy="3646756"/>
          </a:xfrm>
        </p:spPr>
        <p:txBody>
          <a:bodyPr vert="horz" lIns="91440" tIns="45720" rIns="91440" bIns="45720" rtlCol="0">
            <a:normAutofit/>
          </a:bodyPr>
          <a:lstStyle/>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A “core memory” is a highly emotionally charged experience that occurred in the past and has the potential to be “triggered” by something happening in the present.</a:t>
            </a:r>
          </a:p>
          <a:p>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Components of “core memories”: </a:t>
            </a:r>
          </a:p>
          <a:p>
            <a:pPr lvl="1"/>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Emotions with their correlating body sensations</a:t>
            </a:r>
          </a:p>
          <a:p>
            <a:pPr lvl="1"/>
            <a:r>
              <a:rPr lang="en-US" dirty="0">
                <a:solidFill>
                  <a:schemeClr val="bg1"/>
                </a:solidFill>
                <a:latin typeface="Calibri" panose="020F0502020204030204" pitchFamily="34" charset="0"/>
                <a:ea typeface="Calibri" panose="020F0502020204030204" pitchFamily="34" charset="0"/>
                <a:cs typeface="Calibri" panose="020F0502020204030204" pitchFamily="34" charset="0"/>
              </a:rPr>
              <a:t>Embodied beliefs</a:t>
            </a:r>
          </a:p>
        </p:txBody>
      </p:sp>
      <p:pic>
        <p:nvPicPr>
          <p:cNvPr id="16" name="Picture 15" descr="Computer Generated Lights">
            <a:extLst>
              <a:ext uri="{FF2B5EF4-FFF2-40B4-BE49-F238E27FC236}">
                <a16:creationId xmlns:a16="http://schemas.microsoft.com/office/drawing/2014/main" id="{3AC0EF52-FC45-60FD-AEE0-7594253993B5}"/>
              </a:ext>
            </a:extLst>
          </p:cNvPr>
          <p:cNvPicPr>
            <a:picLocks noChangeAspect="1"/>
          </p:cNvPicPr>
          <p:nvPr/>
        </p:nvPicPr>
        <p:blipFill rotWithShape="1">
          <a:blip r:embed="rId3"/>
          <a:srcRect l="22856" r="33405" b="1"/>
          <a:stretch/>
        </p:blipFill>
        <p:spPr>
          <a:xfrm>
            <a:off x="20" y="10"/>
            <a:ext cx="4053550" cy="6857989"/>
          </a:xfrm>
          <a:custGeom>
            <a:avLst/>
            <a:gdLst/>
            <a:ahLst/>
            <a:cxnLst/>
            <a:rect l="l" t="t" r="r" b="b"/>
            <a:pathLst>
              <a:path w="4053570" h="6857999">
                <a:moveTo>
                  <a:pt x="0" y="0"/>
                </a:moveTo>
                <a:lnTo>
                  <a:pt x="4022851" y="0"/>
                </a:lnTo>
                <a:lnTo>
                  <a:pt x="4023684" y="7069"/>
                </a:lnTo>
                <a:cubicBezTo>
                  <a:pt x="4038634" y="90834"/>
                  <a:pt x="4036100" y="175741"/>
                  <a:pt x="4040154" y="260014"/>
                </a:cubicBezTo>
                <a:cubicBezTo>
                  <a:pt x="4044969" y="363071"/>
                  <a:pt x="4038888" y="466508"/>
                  <a:pt x="4036607" y="569818"/>
                </a:cubicBezTo>
                <a:cubicBezTo>
                  <a:pt x="4034833" y="657771"/>
                  <a:pt x="4026091" y="745598"/>
                  <a:pt x="4028752" y="833678"/>
                </a:cubicBezTo>
                <a:cubicBezTo>
                  <a:pt x="4028942" y="836724"/>
                  <a:pt x="4028942" y="839770"/>
                  <a:pt x="4028752" y="842816"/>
                </a:cubicBezTo>
                <a:cubicBezTo>
                  <a:pt x="4020643" y="939653"/>
                  <a:pt x="4020643" y="1036998"/>
                  <a:pt x="4028752" y="1133836"/>
                </a:cubicBezTo>
                <a:cubicBezTo>
                  <a:pt x="4031324" y="1174144"/>
                  <a:pt x="4030602" y="1214593"/>
                  <a:pt x="4026598" y="1254787"/>
                </a:cubicBezTo>
                <a:cubicBezTo>
                  <a:pt x="4022797" y="1305935"/>
                  <a:pt x="4010634" y="1357844"/>
                  <a:pt x="4019376" y="1408610"/>
                </a:cubicBezTo>
                <a:cubicBezTo>
                  <a:pt x="4025065" y="1450430"/>
                  <a:pt x="4028194" y="1492566"/>
                  <a:pt x="4028752" y="1534766"/>
                </a:cubicBezTo>
                <a:cubicBezTo>
                  <a:pt x="4033186" y="1629192"/>
                  <a:pt x="4029005" y="1724125"/>
                  <a:pt x="4027358" y="1818805"/>
                </a:cubicBezTo>
                <a:cubicBezTo>
                  <a:pt x="4025584" y="1929096"/>
                  <a:pt x="4028372" y="2039387"/>
                  <a:pt x="4019503" y="2149804"/>
                </a:cubicBezTo>
                <a:cubicBezTo>
                  <a:pt x="4014625" y="2239001"/>
                  <a:pt x="4014625" y="2328401"/>
                  <a:pt x="4019503" y="2417598"/>
                </a:cubicBezTo>
                <a:cubicBezTo>
                  <a:pt x="4021910" y="2499333"/>
                  <a:pt x="4034200" y="2580306"/>
                  <a:pt x="4032173" y="2662929"/>
                </a:cubicBezTo>
                <a:cubicBezTo>
                  <a:pt x="4029765" y="2759258"/>
                  <a:pt x="4018363" y="2855334"/>
                  <a:pt x="4021910" y="2951918"/>
                </a:cubicBezTo>
                <a:cubicBezTo>
                  <a:pt x="4023557" y="2997989"/>
                  <a:pt x="4023684" y="3044060"/>
                  <a:pt x="4024571" y="3090130"/>
                </a:cubicBezTo>
                <a:cubicBezTo>
                  <a:pt x="4025711" y="3145593"/>
                  <a:pt x="4035720" y="3200928"/>
                  <a:pt x="4030145" y="3256264"/>
                </a:cubicBezTo>
                <a:cubicBezTo>
                  <a:pt x="4020897" y="3348533"/>
                  <a:pt x="3996951" y="3439278"/>
                  <a:pt x="4011901" y="3533831"/>
                </a:cubicBezTo>
                <a:cubicBezTo>
                  <a:pt x="4020136" y="3585867"/>
                  <a:pt x="4029385" y="3638030"/>
                  <a:pt x="4034200" y="3690573"/>
                </a:cubicBezTo>
                <a:cubicBezTo>
                  <a:pt x="4038381" y="3737532"/>
                  <a:pt x="4048896" y="3785253"/>
                  <a:pt x="4040914" y="3831958"/>
                </a:cubicBezTo>
                <a:cubicBezTo>
                  <a:pt x="4034073" y="3871937"/>
                  <a:pt x="4037620" y="3911916"/>
                  <a:pt x="4032299" y="3951895"/>
                </a:cubicBezTo>
                <a:cubicBezTo>
                  <a:pt x="4025331" y="4004311"/>
                  <a:pt x="4021657" y="4057616"/>
                  <a:pt x="4016336" y="4110414"/>
                </a:cubicBezTo>
                <a:cubicBezTo>
                  <a:pt x="4011648" y="4158261"/>
                  <a:pt x="4007974" y="4205982"/>
                  <a:pt x="4020643" y="4250911"/>
                </a:cubicBezTo>
                <a:cubicBezTo>
                  <a:pt x="4051684" y="4363994"/>
                  <a:pt x="4034707" y="4476442"/>
                  <a:pt x="4023051" y="4588763"/>
                </a:cubicBezTo>
                <a:cubicBezTo>
                  <a:pt x="4017349" y="4643337"/>
                  <a:pt x="4008987" y="4701084"/>
                  <a:pt x="4021657" y="4751090"/>
                </a:cubicBezTo>
                <a:cubicBezTo>
                  <a:pt x="4044969" y="4839804"/>
                  <a:pt x="4026725" y="4924077"/>
                  <a:pt x="4016589" y="5009238"/>
                </a:cubicBezTo>
                <a:cubicBezTo>
                  <a:pt x="4004363" y="5092546"/>
                  <a:pt x="4006124" y="5177301"/>
                  <a:pt x="4021784" y="5260026"/>
                </a:cubicBezTo>
                <a:cubicBezTo>
                  <a:pt x="4034200" y="5318407"/>
                  <a:pt x="4034200" y="5377804"/>
                  <a:pt x="4035720" y="5436566"/>
                </a:cubicBezTo>
                <a:cubicBezTo>
                  <a:pt x="4036607" y="5473373"/>
                  <a:pt x="4023051" y="5510813"/>
                  <a:pt x="4014055" y="5547492"/>
                </a:cubicBezTo>
                <a:cubicBezTo>
                  <a:pt x="3997965" y="5613743"/>
                  <a:pt x="3992137" y="5681008"/>
                  <a:pt x="4014055" y="5745609"/>
                </a:cubicBezTo>
                <a:cubicBezTo>
                  <a:pt x="4044589" y="5835085"/>
                  <a:pt x="4062073" y="5924561"/>
                  <a:pt x="4049403" y="6019242"/>
                </a:cubicBezTo>
                <a:cubicBezTo>
                  <a:pt x="4042055" y="6077623"/>
                  <a:pt x="4040408" y="6137274"/>
                  <a:pt x="4029385" y="6194894"/>
                </a:cubicBezTo>
                <a:cubicBezTo>
                  <a:pt x="4011268" y="6290463"/>
                  <a:pt x="4017729" y="6385396"/>
                  <a:pt x="4032173" y="6479568"/>
                </a:cubicBezTo>
                <a:cubicBezTo>
                  <a:pt x="4042321" y="6558257"/>
                  <a:pt x="4043423" y="6637846"/>
                  <a:pt x="4035467" y="6716775"/>
                </a:cubicBezTo>
                <a:lnTo>
                  <a:pt x="4025707" y="6857999"/>
                </a:lnTo>
                <a:lnTo>
                  <a:pt x="0" y="6857999"/>
                </a:lnTo>
                <a:close/>
              </a:path>
            </a:pathLst>
          </a:custGeom>
        </p:spPr>
      </p:pic>
    </p:spTree>
    <p:extLst>
      <p:ext uri="{BB962C8B-B14F-4D97-AF65-F5344CB8AC3E}">
        <p14:creationId xmlns:p14="http://schemas.microsoft.com/office/powerpoint/2010/main" val="3226972269"/>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nline Media 2" title="INSIDE OUT | Clip - Riley's Memories | Official Disney Pixar">
            <a:hlinkClick r:id="" action="ppaction://media"/>
            <a:extLst>
              <a:ext uri="{FF2B5EF4-FFF2-40B4-BE49-F238E27FC236}">
                <a16:creationId xmlns:a16="http://schemas.microsoft.com/office/drawing/2014/main" id="{17C3AAA5-6C45-F843-6774-2EE9D00C34B5}"/>
              </a:ext>
            </a:extLst>
          </p:cNvPr>
          <p:cNvPicPr>
            <a:picLocks noRot="1" noChangeAspect="1"/>
          </p:cNvPicPr>
          <p:nvPr>
            <a:videoFile r:link="rId1"/>
          </p:nvPr>
        </p:nvPicPr>
        <p:blipFill>
          <a:blip r:embed="rId3"/>
          <a:stretch>
            <a:fillRect/>
          </a:stretch>
        </p:blipFill>
        <p:spPr>
          <a:xfrm>
            <a:off x="0" y="-13125"/>
            <a:ext cx="12192000" cy="6888480"/>
          </a:xfrm>
          <a:prstGeom prst="rect">
            <a:avLst/>
          </a:prstGeom>
        </p:spPr>
      </p:pic>
    </p:spTree>
    <p:extLst>
      <p:ext uri="{BB962C8B-B14F-4D97-AF65-F5344CB8AC3E}">
        <p14:creationId xmlns:p14="http://schemas.microsoft.com/office/powerpoint/2010/main" val="1912124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247B6BBF-09F2-4A29-AE4E-3771E29248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635000" y="634029"/>
            <a:ext cx="10921640" cy="1314698"/>
          </a:xfrm>
        </p:spPr>
        <p:txBody>
          <a:bodyPr anchor="ctr">
            <a:normAutofit/>
          </a:bodyPr>
          <a:lstStyle/>
          <a:p>
            <a:pPr algn="ctr">
              <a:lnSpc>
                <a:spcPct val="90000"/>
              </a:lnSpc>
            </a:pPr>
            <a:r>
              <a:rPr lang="en-US" sz="5000">
                <a:latin typeface="Sylfaen"/>
              </a:rPr>
              <a:t>The Importance of Feeling and Dealing</a:t>
            </a:r>
          </a:p>
        </p:txBody>
      </p:sp>
      <p:sp>
        <p:nvSpPr>
          <p:cNvPr id="23" name="Rectangle 22">
            <a:extLst>
              <a:ext uri="{FF2B5EF4-FFF2-40B4-BE49-F238E27FC236}">
                <a16:creationId xmlns:a16="http://schemas.microsoft.com/office/drawing/2014/main" id="{535742DD-1B16-4E9D-B715-0D74B4574A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648305" y="2241737"/>
            <a:ext cx="10900219" cy="18288"/>
          </a:xfrm>
          <a:custGeom>
            <a:avLst/>
            <a:gdLst>
              <a:gd name="connsiteX0" fmla="*/ 0 w 10900219"/>
              <a:gd name="connsiteY0" fmla="*/ 0 h 18288"/>
              <a:gd name="connsiteX1" fmla="*/ 463259 w 10900219"/>
              <a:gd name="connsiteY1" fmla="*/ 0 h 18288"/>
              <a:gd name="connsiteX2" fmla="*/ 1144523 w 10900219"/>
              <a:gd name="connsiteY2" fmla="*/ 0 h 18288"/>
              <a:gd name="connsiteX3" fmla="*/ 1934789 w 10900219"/>
              <a:gd name="connsiteY3" fmla="*/ 0 h 18288"/>
              <a:gd name="connsiteX4" fmla="*/ 2289046 w 10900219"/>
              <a:gd name="connsiteY4" fmla="*/ 0 h 18288"/>
              <a:gd name="connsiteX5" fmla="*/ 2643303 w 10900219"/>
              <a:gd name="connsiteY5" fmla="*/ 0 h 18288"/>
              <a:gd name="connsiteX6" fmla="*/ 3542571 w 10900219"/>
              <a:gd name="connsiteY6" fmla="*/ 0 h 18288"/>
              <a:gd name="connsiteX7" fmla="*/ 4223835 w 10900219"/>
              <a:gd name="connsiteY7" fmla="*/ 0 h 18288"/>
              <a:gd name="connsiteX8" fmla="*/ 4578092 w 10900219"/>
              <a:gd name="connsiteY8" fmla="*/ 0 h 18288"/>
              <a:gd name="connsiteX9" fmla="*/ 5259356 w 10900219"/>
              <a:gd name="connsiteY9" fmla="*/ 0 h 18288"/>
              <a:gd name="connsiteX10" fmla="*/ 6158624 w 10900219"/>
              <a:gd name="connsiteY10" fmla="*/ 0 h 18288"/>
              <a:gd name="connsiteX11" fmla="*/ 6730885 w 10900219"/>
              <a:gd name="connsiteY11" fmla="*/ 0 h 18288"/>
              <a:gd name="connsiteX12" fmla="*/ 7303147 w 10900219"/>
              <a:gd name="connsiteY12" fmla="*/ 0 h 18288"/>
              <a:gd name="connsiteX13" fmla="*/ 7984410 w 10900219"/>
              <a:gd name="connsiteY13" fmla="*/ 0 h 18288"/>
              <a:gd name="connsiteX14" fmla="*/ 8774676 w 10900219"/>
              <a:gd name="connsiteY14" fmla="*/ 0 h 18288"/>
              <a:gd name="connsiteX15" fmla="*/ 9564942 w 10900219"/>
              <a:gd name="connsiteY15" fmla="*/ 0 h 18288"/>
              <a:gd name="connsiteX16" fmla="*/ 10900219 w 10900219"/>
              <a:gd name="connsiteY16" fmla="*/ 0 h 18288"/>
              <a:gd name="connsiteX17" fmla="*/ 10900219 w 10900219"/>
              <a:gd name="connsiteY17" fmla="*/ 18288 h 18288"/>
              <a:gd name="connsiteX18" fmla="*/ 10436960 w 10900219"/>
              <a:gd name="connsiteY18" fmla="*/ 18288 h 18288"/>
              <a:gd name="connsiteX19" fmla="*/ 9537692 w 10900219"/>
              <a:gd name="connsiteY19" fmla="*/ 18288 h 18288"/>
              <a:gd name="connsiteX20" fmla="*/ 8856428 w 10900219"/>
              <a:gd name="connsiteY20" fmla="*/ 18288 h 18288"/>
              <a:gd name="connsiteX21" fmla="*/ 8502171 w 10900219"/>
              <a:gd name="connsiteY21" fmla="*/ 18288 h 18288"/>
              <a:gd name="connsiteX22" fmla="*/ 7820907 w 10900219"/>
              <a:gd name="connsiteY22" fmla="*/ 18288 h 18288"/>
              <a:gd name="connsiteX23" fmla="*/ 7248646 w 10900219"/>
              <a:gd name="connsiteY23" fmla="*/ 18288 h 18288"/>
              <a:gd name="connsiteX24" fmla="*/ 6676384 w 10900219"/>
              <a:gd name="connsiteY24" fmla="*/ 18288 h 18288"/>
              <a:gd name="connsiteX25" fmla="*/ 6104123 w 10900219"/>
              <a:gd name="connsiteY25" fmla="*/ 18288 h 18288"/>
              <a:gd name="connsiteX26" fmla="*/ 5531861 w 10900219"/>
              <a:gd name="connsiteY26" fmla="*/ 18288 h 18288"/>
              <a:gd name="connsiteX27" fmla="*/ 4741595 w 10900219"/>
              <a:gd name="connsiteY27" fmla="*/ 18288 h 18288"/>
              <a:gd name="connsiteX28" fmla="*/ 4060332 w 10900219"/>
              <a:gd name="connsiteY28" fmla="*/ 18288 h 18288"/>
              <a:gd name="connsiteX29" fmla="*/ 3706074 w 10900219"/>
              <a:gd name="connsiteY29" fmla="*/ 18288 h 18288"/>
              <a:gd name="connsiteX30" fmla="*/ 3133813 w 10900219"/>
              <a:gd name="connsiteY30" fmla="*/ 18288 h 18288"/>
              <a:gd name="connsiteX31" fmla="*/ 2343547 w 10900219"/>
              <a:gd name="connsiteY31" fmla="*/ 18288 h 18288"/>
              <a:gd name="connsiteX32" fmla="*/ 1880288 w 10900219"/>
              <a:gd name="connsiteY32" fmla="*/ 18288 h 18288"/>
              <a:gd name="connsiteX33" fmla="*/ 981020 w 10900219"/>
              <a:gd name="connsiteY33" fmla="*/ 18288 h 18288"/>
              <a:gd name="connsiteX34" fmla="*/ 0 w 10900219"/>
              <a:gd name="connsiteY34" fmla="*/ 18288 h 18288"/>
              <a:gd name="connsiteX35" fmla="*/ 0 w 10900219"/>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900219" h="18288" fill="none" extrusionOk="0">
                <a:moveTo>
                  <a:pt x="0" y="0"/>
                </a:moveTo>
                <a:cubicBezTo>
                  <a:pt x="118469" y="-6619"/>
                  <a:pt x="329397" y="-5525"/>
                  <a:pt x="463259" y="0"/>
                </a:cubicBezTo>
                <a:cubicBezTo>
                  <a:pt x="597121" y="5525"/>
                  <a:pt x="866598" y="4881"/>
                  <a:pt x="1144523" y="0"/>
                </a:cubicBezTo>
                <a:cubicBezTo>
                  <a:pt x="1422448" y="-4881"/>
                  <a:pt x="1761178" y="17159"/>
                  <a:pt x="1934789" y="0"/>
                </a:cubicBezTo>
                <a:cubicBezTo>
                  <a:pt x="2108400" y="-17159"/>
                  <a:pt x="2119134" y="-4032"/>
                  <a:pt x="2289046" y="0"/>
                </a:cubicBezTo>
                <a:cubicBezTo>
                  <a:pt x="2458958" y="4032"/>
                  <a:pt x="2472610" y="15385"/>
                  <a:pt x="2643303" y="0"/>
                </a:cubicBezTo>
                <a:cubicBezTo>
                  <a:pt x="2813996" y="-15385"/>
                  <a:pt x="3334189" y="-21234"/>
                  <a:pt x="3542571" y="0"/>
                </a:cubicBezTo>
                <a:cubicBezTo>
                  <a:pt x="3750953" y="21234"/>
                  <a:pt x="3991639" y="13212"/>
                  <a:pt x="4223835" y="0"/>
                </a:cubicBezTo>
                <a:cubicBezTo>
                  <a:pt x="4456031" y="-13212"/>
                  <a:pt x="4466914" y="13318"/>
                  <a:pt x="4578092" y="0"/>
                </a:cubicBezTo>
                <a:cubicBezTo>
                  <a:pt x="4689270" y="-13318"/>
                  <a:pt x="5120635" y="31363"/>
                  <a:pt x="5259356" y="0"/>
                </a:cubicBezTo>
                <a:cubicBezTo>
                  <a:pt x="5398077" y="-31363"/>
                  <a:pt x="5954119" y="-7091"/>
                  <a:pt x="6158624" y="0"/>
                </a:cubicBezTo>
                <a:cubicBezTo>
                  <a:pt x="6363129" y="7091"/>
                  <a:pt x="6535071" y="-8480"/>
                  <a:pt x="6730885" y="0"/>
                </a:cubicBezTo>
                <a:cubicBezTo>
                  <a:pt x="6926699" y="8480"/>
                  <a:pt x="7091018" y="19194"/>
                  <a:pt x="7303147" y="0"/>
                </a:cubicBezTo>
                <a:cubicBezTo>
                  <a:pt x="7515276" y="-19194"/>
                  <a:pt x="7840361" y="30755"/>
                  <a:pt x="7984410" y="0"/>
                </a:cubicBezTo>
                <a:cubicBezTo>
                  <a:pt x="8128459" y="-30755"/>
                  <a:pt x="8498590" y="39460"/>
                  <a:pt x="8774676" y="0"/>
                </a:cubicBezTo>
                <a:cubicBezTo>
                  <a:pt x="9050762" y="-39460"/>
                  <a:pt x="9204381" y="36508"/>
                  <a:pt x="9564942" y="0"/>
                </a:cubicBezTo>
                <a:cubicBezTo>
                  <a:pt x="9925503" y="-36508"/>
                  <a:pt x="10235542" y="59225"/>
                  <a:pt x="10900219" y="0"/>
                </a:cubicBezTo>
                <a:cubicBezTo>
                  <a:pt x="10900865" y="4451"/>
                  <a:pt x="10900709" y="9226"/>
                  <a:pt x="10900219" y="18288"/>
                </a:cubicBezTo>
                <a:cubicBezTo>
                  <a:pt x="10675942" y="21751"/>
                  <a:pt x="10609372" y="26977"/>
                  <a:pt x="10436960" y="18288"/>
                </a:cubicBezTo>
                <a:cubicBezTo>
                  <a:pt x="10264548" y="9599"/>
                  <a:pt x="9961150" y="-11074"/>
                  <a:pt x="9537692" y="18288"/>
                </a:cubicBezTo>
                <a:cubicBezTo>
                  <a:pt x="9114234" y="47650"/>
                  <a:pt x="9087386" y="35169"/>
                  <a:pt x="8856428" y="18288"/>
                </a:cubicBezTo>
                <a:cubicBezTo>
                  <a:pt x="8625470" y="1407"/>
                  <a:pt x="8634361" y="13786"/>
                  <a:pt x="8502171" y="18288"/>
                </a:cubicBezTo>
                <a:cubicBezTo>
                  <a:pt x="8369981" y="22790"/>
                  <a:pt x="8132296" y="22561"/>
                  <a:pt x="7820907" y="18288"/>
                </a:cubicBezTo>
                <a:cubicBezTo>
                  <a:pt x="7509518" y="14015"/>
                  <a:pt x="7432447" y="29431"/>
                  <a:pt x="7248646" y="18288"/>
                </a:cubicBezTo>
                <a:cubicBezTo>
                  <a:pt x="7064845" y="7145"/>
                  <a:pt x="6954380" y="2746"/>
                  <a:pt x="6676384" y="18288"/>
                </a:cubicBezTo>
                <a:cubicBezTo>
                  <a:pt x="6398388" y="33830"/>
                  <a:pt x="6292480" y="-4579"/>
                  <a:pt x="6104123" y="18288"/>
                </a:cubicBezTo>
                <a:cubicBezTo>
                  <a:pt x="5915766" y="41155"/>
                  <a:pt x="5703359" y="-8437"/>
                  <a:pt x="5531861" y="18288"/>
                </a:cubicBezTo>
                <a:cubicBezTo>
                  <a:pt x="5360363" y="45013"/>
                  <a:pt x="5056784" y="-12121"/>
                  <a:pt x="4741595" y="18288"/>
                </a:cubicBezTo>
                <a:cubicBezTo>
                  <a:pt x="4426406" y="48697"/>
                  <a:pt x="4364529" y="-10910"/>
                  <a:pt x="4060332" y="18288"/>
                </a:cubicBezTo>
                <a:cubicBezTo>
                  <a:pt x="3756135" y="47486"/>
                  <a:pt x="3816049" y="13364"/>
                  <a:pt x="3706074" y="18288"/>
                </a:cubicBezTo>
                <a:cubicBezTo>
                  <a:pt x="3596099" y="23212"/>
                  <a:pt x="3382238" y="37686"/>
                  <a:pt x="3133813" y="18288"/>
                </a:cubicBezTo>
                <a:cubicBezTo>
                  <a:pt x="2885388" y="-1110"/>
                  <a:pt x="2523125" y="15465"/>
                  <a:pt x="2343547" y="18288"/>
                </a:cubicBezTo>
                <a:cubicBezTo>
                  <a:pt x="2163969" y="21111"/>
                  <a:pt x="1985160" y="33196"/>
                  <a:pt x="1880288" y="18288"/>
                </a:cubicBezTo>
                <a:cubicBezTo>
                  <a:pt x="1775416" y="3380"/>
                  <a:pt x="1261751" y="-9914"/>
                  <a:pt x="981020" y="18288"/>
                </a:cubicBezTo>
                <a:cubicBezTo>
                  <a:pt x="700289" y="46490"/>
                  <a:pt x="314212" y="-15659"/>
                  <a:pt x="0" y="18288"/>
                </a:cubicBezTo>
                <a:cubicBezTo>
                  <a:pt x="-213" y="9468"/>
                  <a:pt x="187" y="4459"/>
                  <a:pt x="0" y="0"/>
                </a:cubicBezTo>
                <a:close/>
              </a:path>
              <a:path w="10900219" h="18288" stroke="0" extrusionOk="0">
                <a:moveTo>
                  <a:pt x="0" y="0"/>
                </a:moveTo>
                <a:cubicBezTo>
                  <a:pt x="269624" y="3698"/>
                  <a:pt x="383061" y="-5818"/>
                  <a:pt x="572261" y="0"/>
                </a:cubicBezTo>
                <a:cubicBezTo>
                  <a:pt x="761461" y="5818"/>
                  <a:pt x="826360" y="-1890"/>
                  <a:pt x="926519" y="0"/>
                </a:cubicBezTo>
                <a:cubicBezTo>
                  <a:pt x="1026678" y="1890"/>
                  <a:pt x="1621671" y="-1096"/>
                  <a:pt x="1825787" y="0"/>
                </a:cubicBezTo>
                <a:cubicBezTo>
                  <a:pt x="2029903" y="1096"/>
                  <a:pt x="2212612" y="17145"/>
                  <a:pt x="2398048" y="0"/>
                </a:cubicBezTo>
                <a:cubicBezTo>
                  <a:pt x="2583484" y="-17145"/>
                  <a:pt x="2739759" y="-14168"/>
                  <a:pt x="2970310" y="0"/>
                </a:cubicBezTo>
                <a:cubicBezTo>
                  <a:pt x="3200861" y="14168"/>
                  <a:pt x="3502691" y="33180"/>
                  <a:pt x="3869578" y="0"/>
                </a:cubicBezTo>
                <a:cubicBezTo>
                  <a:pt x="4236465" y="-33180"/>
                  <a:pt x="4122134" y="-10470"/>
                  <a:pt x="4332837" y="0"/>
                </a:cubicBezTo>
                <a:cubicBezTo>
                  <a:pt x="4543540" y="10470"/>
                  <a:pt x="4834652" y="3572"/>
                  <a:pt x="5232105" y="0"/>
                </a:cubicBezTo>
                <a:cubicBezTo>
                  <a:pt x="5629558" y="-3572"/>
                  <a:pt x="5773178" y="-6604"/>
                  <a:pt x="6131373" y="0"/>
                </a:cubicBezTo>
                <a:cubicBezTo>
                  <a:pt x="6489568" y="6604"/>
                  <a:pt x="6621532" y="18870"/>
                  <a:pt x="6812637" y="0"/>
                </a:cubicBezTo>
                <a:cubicBezTo>
                  <a:pt x="7003742" y="-18870"/>
                  <a:pt x="7311146" y="18959"/>
                  <a:pt x="7711905" y="0"/>
                </a:cubicBezTo>
                <a:cubicBezTo>
                  <a:pt x="8112664" y="-18959"/>
                  <a:pt x="8080793" y="-24744"/>
                  <a:pt x="8284166" y="0"/>
                </a:cubicBezTo>
                <a:cubicBezTo>
                  <a:pt x="8487539" y="24744"/>
                  <a:pt x="8615041" y="-1627"/>
                  <a:pt x="8856428" y="0"/>
                </a:cubicBezTo>
                <a:cubicBezTo>
                  <a:pt x="9097815" y="1627"/>
                  <a:pt x="9475052" y="26322"/>
                  <a:pt x="9646694" y="0"/>
                </a:cubicBezTo>
                <a:cubicBezTo>
                  <a:pt x="9818336" y="-26322"/>
                  <a:pt x="9938906" y="-121"/>
                  <a:pt x="10218955" y="0"/>
                </a:cubicBezTo>
                <a:cubicBezTo>
                  <a:pt x="10499004" y="121"/>
                  <a:pt x="10697467" y="15326"/>
                  <a:pt x="10900219" y="0"/>
                </a:cubicBezTo>
                <a:cubicBezTo>
                  <a:pt x="10899812" y="8690"/>
                  <a:pt x="10900065" y="14141"/>
                  <a:pt x="10900219" y="18288"/>
                </a:cubicBezTo>
                <a:cubicBezTo>
                  <a:pt x="10543007" y="31201"/>
                  <a:pt x="10472057" y="15684"/>
                  <a:pt x="10109953" y="18288"/>
                </a:cubicBezTo>
                <a:cubicBezTo>
                  <a:pt x="9747849" y="20892"/>
                  <a:pt x="9872856" y="33007"/>
                  <a:pt x="9755696" y="18288"/>
                </a:cubicBezTo>
                <a:cubicBezTo>
                  <a:pt x="9638536" y="3569"/>
                  <a:pt x="9442681" y="6596"/>
                  <a:pt x="9292437" y="18288"/>
                </a:cubicBezTo>
                <a:cubicBezTo>
                  <a:pt x="9142193" y="29980"/>
                  <a:pt x="8817861" y="-11343"/>
                  <a:pt x="8393169" y="18288"/>
                </a:cubicBezTo>
                <a:cubicBezTo>
                  <a:pt x="7968477" y="47919"/>
                  <a:pt x="7919655" y="23228"/>
                  <a:pt x="7711905" y="18288"/>
                </a:cubicBezTo>
                <a:cubicBezTo>
                  <a:pt x="7504155" y="13348"/>
                  <a:pt x="7365667" y="6452"/>
                  <a:pt x="7248646" y="18288"/>
                </a:cubicBezTo>
                <a:cubicBezTo>
                  <a:pt x="7131625" y="30124"/>
                  <a:pt x="6776155" y="2871"/>
                  <a:pt x="6567382" y="18288"/>
                </a:cubicBezTo>
                <a:cubicBezTo>
                  <a:pt x="6358609" y="33705"/>
                  <a:pt x="6372933" y="1091"/>
                  <a:pt x="6213125" y="18288"/>
                </a:cubicBezTo>
                <a:cubicBezTo>
                  <a:pt x="6053317" y="35485"/>
                  <a:pt x="5980913" y="1290"/>
                  <a:pt x="5858868" y="18288"/>
                </a:cubicBezTo>
                <a:cubicBezTo>
                  <a:pt x="5736823" y="35286"/>
                  <a:pt x="5481395" y="5492"/>
                  <a:pt x="5177604" y="18288"/>
                </a:cubicBezTo>
                <a:cubicBezTo>
                  <a:pt x="4873813" y="31084"/>
                  <a:pt x="4854222" y="37160"/>
                  <a:pt x="4714345" y="18288"/>
                </a:cubicBezTo>
                <a:cubicBezTo>
                  <a:pt x="4574468" y="-584"/>
                  <a:pt x="4298550" y="22981"/>
                  <a:pt x="3924079" y="18288"/>
                </a:cubicBezTo>
                <a:cubicBezTo>
                  <a:pt x="3549608" y="13595"/>
                  <a:pt x="3645461" y="-921"/>
                  <a:pt x="3460820" y="18288"/>
                </a:cubicBezTo>
                <a:cubicBezTo>
                  <a:pt x="3276179" y="37497"/>
                  <a:pt x="3004470" y="-15027"/>
                  <a:pt x="2670554" y="18288"/>
                </a:cubicBezTo>
                <a:cubicBezTo>
                  <a:pt x="2336638" y="51603"/>
                  <a:pt x="2425773" y="17517"/>
                  <a:pt x="2316297" y="18288"/>
                </a:cubicBezTo>
                <a:cubicBezTo>
                  <a:pt x="2206821" y="19059"/>
                  <a:pt x="1757890" y="42158"/>
                  <a:pt x="1526031" y="18288"/>
                </a:cubicBezTo>
                <a:cubicBezTo>
                  <a:pt x="1294172" y="-5582"/>
                  <a:pt x="1213137" y="12281"/>
                  <a:pt x="1062771" y="18288"/>
                </a:cubicBezTo>
                <a:cubicBezTo>
                  <a:pt x="912405" y="24295"/>
                  <a:pt x="829444" y="7304"/>
                  <a:pt x="708514" y="18288"/>
                </a:cubicBezTo>
                <a:cubicBezTo>
                  <a:pt x="587584" y="29272"/>
                  <a:pt x="227877" y="37311"/>
                  <a:pt x="0" y="18288"/>
                </a:cubicBezTo>
                <a:cubicBezTo>
                  <a:pt x="-53" y="11301"/>
                  <a:pt x="-649" y="7756"/>
                  <a:pt x="0" y="0"/>
                </a:cubicBezTo>
                <a:close/>
              </a:path>
            </a:pathLst>
          </a:custGeom>
          <a:solidFill>
            <a:schemeClr val="accent1"/>
          </a:solidFill>
          <a:ln w="34925">
            <a:solidFill>
              <a:schemeClr val="accent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8">
            <a:extLst>
              <a:ext uri="{FF2B5EF4-FFF2-40B4-BE49-F238E27FC236}">
                <a16:creationId xmlns:a16="http://schemas.microsoft.com/office/drawing/2014/main" id="{4C276577-2533-3B8B-A082-1F04F846DCFD}"/>
              </a:ext>
            </a:extLst>
          </p:cNvPr>
          <p:cNvGraphicFramePr>
            <a:graphicFrameLocks noGrp="1"/>
          </p:cNvGraphicFramePr>
          <p:nvPr>
            <p:ph idx="1"/>
            <p:extLst>
              <p:ext uri="{D42A27DB-BD31-4B8C-83A1-F6EECF244321}">
                <p14:modId xmlns:p14="http://schemas.microsoft.com/office/powerpoint/2010/main" val="3052042443"/>
              </p:ext>
            </p:extLst>
          </p:nvPr>
        </p:nvGraphicFramePr>
        <p:xfrm>
          <a:off x="632647" y="2805098"/>
          <a:ext cx="10915869" cy="34789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66149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A9F7B4E-B03D-4F64-BE33-00D074458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7" name="Content Placeholder 4" descr="A picture containing outdoor object, honeycomb, orange, colorful&#10;&#10;Description automatically generated">
            <a:extLst>
              <a:ext uri="{FF2B5EF4-FFF2-40B4-BE49-F238E27FC236}">
                <a16:creationId xmlns:a16="http://schemas.microsoft.com/office/drawing/2014/main" id="{F5B423AF-2697-4506-84CA-397B1F15237E}"/>
              </a:ext>
            </a:extLst>
          </p:cNvPr>
          <p:cNvPicPr>
            <a:picLocks noChangeAspect="1"/>
          </p:cNvPicPr>
          <p:nvPr/>
        </p:nvPicPr>
        <p:blipFill rotWithShape="1">
          <a:blip r:embed="rId4">
            <a:alphaModFix amt="40000"/>
            <a:extLst>
              <a:ext uri="{28A0092B-C50C-407E-A947-70E740481C1C}">
                <a14:useLocalDpi xmlns:a14="http://schemas.microsoft.com/office/drawing/2010/main" val="0"/>
              </a:ext>
            </a:extLst>
          </a:blip>
          <a:srcRect l="29764" t="22247" r="22869" b="23298"/>
          <a:stretch/>
        </p:blipFill>
        <p:spPr>
          <a:xfrm>
            <a:off x="3208550" y="549301"/>
            <a:ext cx="5774901" cy="5759399"/>
          </a:xfrm>
          <a:prstGeom prst="rect">
            <a:avLst/>
          </a:prstGeom>
          <a:scene3d>
            <a:camera prst="orthographicFront">
              <a:rot lat="0" lon="0" rev="9000000"/>
            </a:camera>
            <a:lightRig rig="threePt" dir="t"/>
          </a:scene3d>
        </p:spPr>
      </p:pic>
      <p:sp>
        <p:nvSpPr>
          <p:cNvPr id="2" name="Title 1">
            <a:extLst>
              <a:ext uri="{FF2B5EF4-FFF2-40B4-BE49-F238E27FC236}">
                <a16:creationId xmlns:a16="http://schemas.microsoft.com/office/drawing/2014/main" id="{B8667463-BCCA-498D-82E8-B2B20F837E1A}"/>
              </a:ext>
            </a:extLst>
          </p:cNvPr>
          <p:cNvSpPr>
            <a:spLocks noGrp="1"/>
          </p:cNvSpPr>
          <p:nvPr>
            <p:ph type="title"/>
          </p:nvPr>
        </p:nvSpPr>
        <p:spPr>
          <a:xfrm>
            <a:off x="838200" y="365125"/>
            <a:ext cx="10515600" cy="1325563"/>
          </a:xfrm>
        </p:spPr>
        <p:txBody>
          <a:bodyPr>
            <a:noAutofit/>
          </a:bodyPr>
          <a:lstStyle/>
          <a:p>
            <a:endParaRPr lang="en-US" dirty="0">
              <a:latin typeface="Sylfaen"/>
            </a:endParaRPr>
          </a:p>
        </p:txBody>
      </p:sp>
      <p:sp>
        <p:nvSpPr>
          <p:cNvPr id="14" name="Rectangle 6">
            <a:extLst>
              <a:ext uri="{FF2B5EF4-FFF2-40B4-BE49-F238E27FC236}">
                <a16:creationId xmlns:a16="http://schemas.microsoft.com/office/drawing/2014/main" id="{1CA8A97F-67F0-4D5F-A850-0C30727D1C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65578" y="1802192"/>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tx1"/>
          </a:solidFill>
          <a:ln w="38100" cap="rnd">
            <a:solidFill>
              <a:schemeClr val="tx1"/>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he Hand"/>
              <a:ea typeface="+mn-ea"/>
              <a:cs typeface="+mn-cs"/>
            </a:endParaRPr>
          </a:p>
        </p:txBody>
      </p:sp>
      <p:pic>
        <p:nvPicPr>
          <p:cNvPr id="3" name="Online Media 2" title="Riley's first day at school. Inside Out. (2015).">
            <a:hlinkClick r:id="" action="ppaction://media"/>
            <a:extLst>
              <a:ext uri="{FF2B5EF4-FFF2-40B4-BE49-F238E27FC236}">
                <a16:creationId xmlns:a16="http://schemas.microsoft.com/office/drawing/2014/main" id="{0883842C-9978-2C66-2338-A4C74FE72C47}"/>
              </a:ext>
            </a:extLst>
          </p:cNvPr>
          <p:cNvPicPr>
            <a:picLocks noGrp="1" noRot="1" noChangeAspect="1"/>
          </p:cNvPicPr>
          <p:nvPr>
            <p:ph idx="1"/>
            <a:videoFile r:link="rId1"/>
          </p:nvPr>
        </p:nvPicPr>
        <p:blipFill>
          <a:blip r:embed="rId5"/>
          <a:stretch>
            <a:fillRect/>
          </a:stretch>
        </p:blipFill>
        <p:spPr>
          <a:xfrm>
            <a:off x="70000" y="0"/>
            <a:ext cx="12079705" cy="6824500"/>
          </a:xfrm>
          <a:prstGeom prst="rect">
            <a:avLst/>
          </a:prstGeom>
        </p:spPr>
      </p:pic>
    </p:spTree>
    <p:extLst>
      <p:ext uri="{BB962C8B-B14F-4D97-AF65-F5344CB8AC3E}">
        <p14:creationId xmlns:p14="http://schemas.microsoft.com/office/powerpoint/2010/main" val="387319671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3"/>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3"/>
                </p:tgtEl>
              </p:cMediaNode>
            </p:video>
            <p:seq concurrent="1" nextAc="seek">
              <p:cTn id="8" restart="whenNotActive" fill="hold" evtFilter="cancelBubble" nodeType="interactiveSeq">
                <p:stCondLst>
                  <p:cond evt="onClick" delay="0">
                    <p:tgtEl>
                      <p:spTgt spid="3"/>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3"/>
                                        </p:tgtEl>
                                      </p:cBhvr>
                                    </p:cmd>
                                  </p:childTnLst>
                                </p:cTn>
                              </p:par>
                            </p:childTnLst>
                          </p:cTn>
                        </p:par>
                      </p:childTnLst>
                    </p:cTn>
                  </p:par>
                </p:childTnLst>
              </p:cTn>
              <p:nextCondLst>
                <p:cond evt="onClick" delay="0">
                  <p:tgtEl>
                    <p:spTgt spid="3"/>
                  </p:tgtEl>
                </p:cond>
              </p:nextCondLst>
            </p:seq>
          </p:childTnLst>
        </p:cTn>
      </p:par>
    </p:tnLst>
  </p:timing>
</p:sld>
</file>

<file path=ppt/theme/theme1.xml><?xml version="1.0" encoding="utf-8"?>
<a:theme xmlns:a="http://schemas.openxmlformats.org/drawingml/2006/main" name="SketchyVTI">
  <a:themeElements>
    <a:clrScheme name="Custom 1">
      <a:dk1>
        <a:sysClr val="windowText" lastClr="000000"/>
      </a:dk1>
      <a:lt1>
        <a:sysClr val="window" lastClr="FFFFFF"/>
      </a:lt1>
      <a:dk2>
        <a:srgbClr val="39302A"/>
      </a:dk2>
      <a:lt2>
        <a:srgbClr val="E5DEDB"/>
      </a:lt2>
      <a:accent1>
        <a:srgbClr val="902326"/>
      </a:accent1>
      <a:accent2>
        <a:srgbClr val="00A5AB"/>
      </a:accent2>
      <a:accent3>
        <a:srgbClr val="09963B"/>
      </a:accent3>
      <a:accent4>
        <a:srgbClr val="E64823"/>
      </a:accent4>
      <a:accent5>
        <a:srgbClr val="9C6A6A"/>
      </a:accent5>
      <a:accent6>
        <a:srgbClr val="824F8C"/>
      </a:accent6>
      <a:hlink>
        <a:srgbClr val="2998E3"/>
      </a:hlink>
      <a:folHlink>
        <a:srgbClr val="7F723D"/>
      </a:folHlink>
    </a:clrScheme>
    <a:fontScheme name="Custom 2">
      <a:majorFont>
        <a:latin typeface="Modern Love"/>
        <a:ea typeface=""/>
        <a:cs typeface=""/>
      </a:majorFont>
      <a:minorFont>
        <a:latin typeface="The Han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ketchyVTI" id="{A6D2C935-A6E4-4DD9-BCC5-5AE2504DB8EA}" vid="{F0754072-50B6-4C01-B911-67246C9F58D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7395</TotalTime>
  <Words>3140</Words>
  <Application>Microsoft Office PowerPoint</Application>
  <PresentationFormat>Widescreen</PresentationFormat>
  <Paragraphs>122</Paragraphs>
  <Slides>21</Slides>
  <Notes>11</Notes>
  <HiddenSlides>0</HiddenSlides>
  <MMClips>3</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21</vt:i4>
      </vt:variant>
    </vt:vector>
  </HeadingPairs>
  <TitlesOfParts>
    <vt:vector size="33" baseType="lpstr">
      <vt:lpstr>Noto Kufi Arabic</vt:lpstr>
      <vt:lpstr>Arial</vt:lpstr>
      <vt:lpstr>Calibri</vt:lpstr>
      <vt:lpstr>Merriweather</vt:lpstr>
      <vt:lpstr>Modern Love</vt:lpstr>
      <vt:lpstr>Open Sans Semibold</vt:lpstr>
      <vt:lpstr>Sylfaen</vt:lpstr>
      <vt:lpstr>Tahoma</vt:lpstr>
      <vt:lpstr>The Hand</vt:lpstr>
      <vt:lpstr>SketchyVTI</vt:lpstr>
      <vt:lpstr>Office Theme</vt:lpstr>
      <vt:lpstr>1_Office Theme</vt:lpstr>
      <vt:lpstr>PowerPoint Presentation</vt:lpstr>
      <vt:lpstr>PowerPoint Presentation</vt:lpstr>
      <vt:lpstr>The Brain Time Travels Activity</vt:lpstr>
      <vt:lpstr>I Just “Triggered” You</vt:lpstr>
      <vt:lpstr>Being “Flooded”</vt:lpstr>
      <vt:lpstr>“Core Memories” are stored in the emotional brain</vt:lpstr>
      <vt:lpstr>PowerPoint Presentation</vt:lpstr>
      <vt:lpstr>The Importance of Feeling and Dealing</vt:lpstr>
      <vt:lpstr>PowerPoint Presentation</vt:lpstr>
      <vt:lpstr>Activity: Inside Out Video Clip</vt:lpstr>
      <vt:lpstr>The Solution</vt:lpstr>
      <vt:lpstr>Steps for Transformational Change</vt:lpstr>
      <vt:lpstr>PowerPoint Presentation</vt:lpstr>
      <vt:lpstr>Activity: Solution: Inside Out Video Clip</vt:lpstr>
      <vt:lpstr>Who can we go to for these transformational experiences?</vt:lpstr>
      <vt:lpstr>Case Study: The Football Signing Ceremony</vt:lpstr>
      <vt:lpstr>Case Study: The Football Signing Ceremony</vt:lpstr>
      <vt:lpstr>Example: The Football Signing Ceremony</vt:lpstr>
      <vt:lpstr>Group work</vt:lpstr>
      <vt:lpstr>What is available for Bishop Students?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CATALYZE</dc:title>
  <dc:creator>Aaron Eggman</dc:creator>
  <cp:lastModifiedBy>Aaron Eggman</cp:lastModifiedBy>
  <cp:revision>3</cp:revision>
  <dcterms:created xsi:type="dcterms:W3CDTF">2021-02-05T16:42:07Z</dcterms:created>
  <dcterms:modified xsi:type="dcterms:W3CDTF">2025-10-01T21:17:59Z</dcterms:modified>
</cp:coreProperties>
</file>