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7" r:id="rId2"/>
    <p:sldId id="267" r:id="rId3"/>
    <p:sldId id="261" r:id="rId4"/>
    <p:sldId id="262" r:id="rId5"/>
    <p:sldId id="263" r:id="rId6"/>
    <p:sldId id="264" r:id="rId7"/>
    <p:sldId id="265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82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C6B7F-DE70-4723-AEA0-F3505BEE67B9}" type="datetimeFigureOut">
              <a:rPr lang="de-DE" smtClean="0"/>
              <a:t>21.07.20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4AACC-7DFA-4861-8E9F-6A38B02C3B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4B8A3-9E33-46BD-BB21-EA283BF36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51FD62-15A1-4E8F-94ED-16DF13D3B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726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ECA92-7724-48B8-8E65-90D7659E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38014C-9772-4265-B0A7-999B28D7F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3754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FB1C6D-F21F-4424-82CE-D75D2386B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506286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C0487E-3CC4-4886-98D9-2896C4688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0628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815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A1948-3788-4A6A-A600-E285281D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5A7FE-07F0-45E8-9C26-E33DB929D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4723"/>
          </a:xfrm>
        </p:spPr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  <a:lvl2pPr>
              <a:defRPr>
                <a:latin typeface="Corbel Light" panose="020B0303020204020204" pitchFamily="34" charset="0"/>
              </a:defRPr>
            </a:lvl2pPr>
            <a:lvl3pPr>
              <a:defRPr>
                <a:latin typeface="Corbel Light" panose="020B0303020204020204" pitchFamily="34" charset="0"/>
              </a:defRPr>
            </a:lvl3pPr>
            <a:lvl4pPr>
              <a:defRPr>
                <a:latin typeface="Corbel Light" panose="020B0303020204020204" pitchFamily="34" charset="0"/>
              </a:defRPr>
            </a:lvl4pPr>
            <a:lvl5pPr>
              <a:defRPr>
                <a:latin typeface="Corbel Light" panose="020B03030202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2243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4F173-A2D5-498F-A48A-E6BC55A6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50494"/>
            <a:ext cx="10515600" cy="3611981"/>
          </a:xfrm>
        </p:spPr>
        <p:txBody>
          <a:bodyPr anchor="b"/>
          <a:lstStyle>
            <a:lvl1pPr>
              <a:defRPr sz="6000"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578E2-46ED-4693-A4CE-B331365DA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1804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864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8721D-DBD6-44C6-A0C1-C2D82867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444FFD-CBA7-495C-AB20-E846FEF4D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371620-6A56-4C43-AECD-84EB50127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6537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7C5D6-4FD3-44A0-9781-74CBFDCD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E12B63-103F-47D3-8155-E06642E6F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760153-76DD-450C-96F5-74F6D166E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97F8AE-574D-4591-976D-6FA2D6CC3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B3B42B-3011-4B60-9B14-5B8839631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57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8E7E1-BB9C-4A13-B5C3-4A01C647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7100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0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FA5E0-EE58-46C1-85C8-6B8D736C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CAA11-A5E3-4F4B-8CE3-3C7556207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9EE897-05DD-4FB8-922A-C59D00B8A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1752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8E7DB-914F-4FBB-99ED-50FF18EF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ACA2D5-671E-40B5-A978-4A874C378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CD369E-E20E-4D2F-BBAB-9CEA17E07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3962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81439E-A0EA-4B47-AD0D-EB18D5B9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3B8ACD-E337-4162-BAE4-8E98BD6E5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37657"/>
            <a:ext cx="10515600" cy="4084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B881484-8AB8-4930-92BA-C80A4795CAB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38" y="6103336"/>
            <a:ext cx="3795462" cy="759092"/>
          </a:xfrm>
          <a:prstGeom prst="rect">
            <a:avLst/>
          </a:prstGeom>
        </p:spPr>
      </p:pic>
      <p:pic>
        <p:nvPicPr>
          <p:cNvPr id="15" name="Grafik 14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163835A0-E265-4DD7-864C-DA7229D99AE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7764"/>
            <a:ext cx="4319337" cy="7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97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rbel Light" panose="020B03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474120-098F-492B-A91C-D7758A98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92" y="1210496"/>
            <a:ext cx="7888014" cy="4437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 err="1"/>
              <a:t>RoboMirror</a:t>
            </a:r>
            <a:endParaRPr lang="de-DE" sz="28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45E549E-6EF4-46EF-989E-25E94BE3041C}"/>
              </a:ext>
            </a:extLst>
          </p:cNvPr>
          <p:cNvSpPr/>
          <p:nvPr/>
        </p:nvSpPr>
        <p:spPr>
          <a:xfrm>
            <a:off x="2297723" y="1582614"/>
            <a:ext cx="2145323" cy="3446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10911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0B5316-1923-7D4F-97F2-DDE864773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202" y="889201"/>
            <a:ext cx="6496198" cy="4514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B84810-BE8C-7E44-B1E2-6A6E4A2EA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35321"/>
            <a:ext cx="4030133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6224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Vorarbeit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40%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1" y="1060118"/>
            <a:ext cx="11318555" cy="26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 err="1">
                <a:latin typeface="Corbel Light" panose="020B0303020204020204" pitchFamily="34" charset="0"/>
              </a:rPr>
              <a:t>AtmelStudio</a:t>
            </a:r>
            <a:r>
              <a:rPr lang="de-DE" sz="2800" spc="600" dirty="0">
                <a:latin typeface="Corbel Light" panose="020B0303020204020204" pitchFamily="34" charset="0"/>
              </a:rPr>
              <a:t> + </a:t>
            </a:r>
            <a:r>
              <a:rPr lang="de-DE" sz="2800" spc="600" dirty="0" err="1">
                <a:latin typeface="Corbel Light" panose="020B0303020204020204" pitchFamily="34" charset="0"/>
              </a:rPr>
              <a:t>USBasp</a:t>
            </a:r>
            <a:r>
              <a:rPr lang="de-DE" sz="2800" spc="600" dirty="0">
                <a:latin typeface="Corbel Light" panose="020B0303020204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Datenblätter lesen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I2C / UART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Vorabtesten</a:t>
            </a:r>
          </a:p>
        </p:txBody>
      </p:sp>
    </p:spTree>
    <p:extLst>
      <p:ext uri="{BB962C8B-B14F-4D97-AF65-F5344CB8AC3E}">
        <p14:creationId xmlns:p14="http://schemas.microsoft.com/office/powerpoint/2010/main" val="181786993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Hardware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15%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1318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Schaltplan auf </a:t>
            </a:r>
            <a:r>
              <a:rPr lang="de-DE" sz="2800" spc="600" dirty="0" err="1">
                <a:latin typeface="Corbel Light" panose="020B0303020204020204" pitchFamily="34" charset="0"/>
              </a:rPr>
              <a:t>Breadboard</a:t>
            </a:r>
            <a:r>
              <a:rPr lang="de-DE" sz="2800" spc="600" dirty="0">
                <a:latin typeface="Corbel Light" panose="020B0303020204020204" pitchFamily="34" charset="0"/>
              </a:rPr>
              <a:t> umsetzen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Bauteile verlöten</a:t>
            </a:r>
          </a:p>
        </p:txBody>
      </p:sp>
    </p:spTree>
    <p:extLst>
      <p:ext uri="{BB962C8B-B14F-4D97-AF65-F5344CB8AC3E}">
        <p14:creationId xmlns:p14="http://schemas.microsoft.com/office/powerpoint/2010/main" val="192571729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Software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45%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4549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Bibliotheken implementieren</a:t>
            </a:r>
          </a:p>
          <a:p>
            <a:pPr>
              <a:lnSpc>
                <a:spcPct val="150000"/>
              </a:lnSpc>
            </a:pPr>
            <a:r>
              <a:rPr lang="de-DE" sz="2800" spc="600" dirty="0">
                <a:latin typeface="Corbel Light" panose="020B0303020204020204" pitchFamily="34" charset="0"/>
              </a:rPr>
              <a:t>	- I2C</a:t>
            </a:r>
          </a:p>
          <a:p>
            <a:pPr>
              <a:lnSpc>
                <a:spcPct val="150000"/>
              </a:lnSpc>
            </a:pPr>
            <a:r>
              <a:rPr lang="de-DE" sz="2800" spc="600" dirty="0">
                <a:latin typeface="Corbel Light" panose="020B0303020204020204" pitchFamily="34" charset="0"/>
              </a:rPr>
              <a:t>	- UART</a:t>
            </a:r>
          </a:p>
          <a:p>
            <a:pPr>
              <a:lnSpc>
                <a:spcPct val="150000"/>
              </a:lnSpc>
            </a:pPr>
            <a:r>
              <a:rPr lang="de-DE" sz="2800" spc="600" dirty="0">
                <a:latin typeface="Corbel Light" panose="020B0303020204020204" pitchFamily="34" charset="0"/>
              </a:rPr>
              <a:t>	- MPU6050</a:t>
            </a:r>
          </a:p>
          <a:p>
            <a:pPr>
              <a:lnSpc>
                <a:spcPct val="150000"/>
              </a:lnSpc>
            </a:pPr>
            <a:r>
              <a:rPr lang="de-DE" sz="2800" spc="600" dirty="0">
                <a:latin typeface="Corbel Light" panose="020B0303020204020204" pitchFamily="34" charset="0"/>
              </a:rPr>
              <a:t>	- </a:t>
            </a:r>
            <a:r>
              <a:rPr lang="de-DE" sz="2800" spc="600" dirty="0" err="1">
                <a:latin typeface="Corbel Light" panose="020B0303020204020204" pitchFamily="34" charset="0"/>
              </a:rPr>
              <a:t>Timer</a:t>
            </a:r>
            <a:endParaRPr lang="de-DE" sz="2800" spc="600" dirty="0">
              <a:latin typeface="Corbel Light" panose="020B0303020204020204" pitchFamily="34" charset="0"/>
            </a:endParaRP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Dataframe entwickeln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Testen</a:t>
            </a:r>
          </a:p>
        </p:txBody>
      </p:sp>
    </p:spTree>
    <p:extLst>
      <p:ext uri="{BB962C8B-B14F-4D97-AF65-F5344CB8AC3E}">
        <p14:creationId xmlns:p14="http://schemas.microsoft.com/office/powerpoint/2010/main" val="12940784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Herausforderungen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1318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Debugging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Wackelkontakte</a:t>
            </a:r>
          </a:p>
        </p:txBody>
      </p:sp>
    </p:spTree>
    <p:extLst>
      <p:ext uri="{BB962C8B-B14F-4D97-AF65-F5344CB8AC3E}">
        <p14:creationId xmlns:p14="http://schemas.microsoft.com/office/powerpoint/2010/main" val="417059043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Fazit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26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Datenblätter sind das non plus </a:t>
            </a:r>
            <a:r>
              <a:rPr lang="de-DE" sz="2800" spc="600" dirty="0" err="1">
                <a:latin typeface="Corbel Light" panose="020B0303020204020204" pitchFamily="34" charset="0"/>
              </a:rPr>
              <a:t>ultra</a:t>
            </a:r>
            <a:endParaRPr lang="de-DE" sz="2800" spc="600" dirty="0">
              <a:latin typeface="Corbel Light" panose="020B0303020204020204" pitchFamily="34" charset="0"/>
            </a:endParaRP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Löten macht Spaß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Team Work + Kommunikation macht das Leben einfacher</a:t>
            </a:r>
          </a:p>
        </p:txBody>
      </p:sp>
    </p:spTree>
    <p:extLst>
      <p:ext uri="{BB962C8B-B14F-4D97-AF65-F5344CB8AC3E}">
        <p14:creationId xmlns:p14="http://schemas.microsoft.com/office/powerpoint/2010/main" val="8232037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474120-098F-492B-A91C-D7758A98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92" y="1210496"/>
            <a:ext cx="7888014" cy="4437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 err="1"/>
              <a:t>RoboMirror</a:t>
            </a:r>
            <a:endParaRPr lang="de-DE" sz="2800" dirty="0"/>
          </a:p>
        </p:txBody>
      </p:sp>
      <p:sp>
        <p:nvSpPr>
          <p:cNvPr id="6" name="Ellipse 8">
            <a:extLst>
              <a:ext uri="{FF2B5EF4-FFF2-40B4-BE49-F238E27FC236}">
                <a16:creationId xmlns:a16="http://schemas.microsoft.com/office/drawing/2014/main" id="{FA3482E4-B461-1D4B-8ED7-8E94429C1AF9}"/>
              </a:ext>
            </a:extLst>
          </p:cNvPr>
          <p:cNvSpPr/>
          <p:nvPr/>
        </p:nvSpPr>
        <p:spPr>
          <a:xfrm>
            <a:off x="4510454" y="3068515"/>
            <a:ext cx="439615" cy="4835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9">
            <a:extLst>
              <a:ext uri="{FF2B5EF4-FFF2-40B4-BE49-F238E27FC236}">
                <a16:creationId xmlns:a16="http://schemas.microsoft.com/office/drawing/2014/main" id="{E58C0F04-8D95-844D-A97B-278DC7258064}"/>
              </a:ext>
            </a:extLst>
          </p:cNvPr>
          <p:cNvSpPr/>
          <p:nvPr/>
        </p:nvSpPr>
        <p:spPr>
          <a:xfrm>
            <a:off x="7239004" y="3068514"/>
            <a:ext cx="439615" cy="4835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895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70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 Light</vt:lpstr>
      <vt:lpstr>Courier New</vt:lpstr>
      <vt:lpstr>Times New Roman</vt:lpstr>
      <vt:lpstr>Office</vt:lpstr>
      <vt:lpstr>Arduino&amp;SensorikKommunikationBackendVisualisierungRoboNova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Arduino&amp;SensorikKommunikationBackendVisualisierungRoboNova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git35931</dc:creator>
  <cp:lastModifiedBy>Microsoft Office User</cp:lastModifiedBy>
  <cp:revision>32</cp:revision>
  <dcterms:created xsi:type="dcterms:W3CDTF">2020-07-01T19:25:29Z</dcterms:created>
  <dcterms:modified xsi:type="dcterms:W3CDTF">2020-07-21T10:19:50Z</dcterms:modified>
</cp:coreProperties>
</file>