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16.07.2020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4994031" y="2523392"/>
            <a:ext cx="2171700" cy="152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4133584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Backend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VisualisierungRoboNova</a:t>
            </a:r>
            <a:endParaRPr lang="de-DE" sz="2400" spc="250" dirty="0">
              <a:solidFill>
                <a:schemeClr val="bg1">
                  <a:lumMod val="85000"/>
                  <a:lumOff val="15000"/>
                </a:schemeClr>
              </a:solidFill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4994031" y="2523392"/>
            <a:ext cx="2171700" cy="15298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1073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Corbel Light</vt:lpstr>
      <vt:lpstr>Times New Roman</vt:lpstr>
      <vt:lpstr>Office</vt:lpstr>
      <vt:lpstr>Arduino&amp;SensorikKommunikationBackendVisualisierungRoboNova</vt:lpstr>
      <vt:lpstr>Arduino&amp;SensorikKommunikationBackendVisualisierungRoboNova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26</cp:revision>
  <dcterms:created xsi:type="dcterms:W3CDTF">2020-07-01T19:25:29Z</dcterms:created>
  <dcterms:modified xsi:type="dcterms:W3CDTF">2020-07-16T18:20:43Z</dcterms:modified>
</cp:coreProperties>
</file>