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3" r:id="rId6"/>
    <p:sldId id="265" r:id="rId7"/>
    <p:sldId id="269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33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ESP 8266</a:t>
            </a:r>
          </a:p>
        </p:txBody>
      </p:sp>
    </p:spTree>
    <p:extLst>
      <p:ext uri="{BB962C8B-B14F-4D97-AF65-F5344CB8AC3E}">
        <p14:creationId xmlns:p14="http://schemas.microsoft.com/office/powerpoint/2010/main" val="24956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0F791-696D-4345-BA6E-0FDE85A24999}"/>
              </a:ext>
            </a:extLst>
          </p:cNvPr>
          <p:cNvSpPr txBox="1"/>
          <p:nvPr/>
        </p:nvSpPr>
        <p:spPr>
          <a:xfrm>
            <a:off x="-8344214" y="1469397"/>
            <a:ext cx="78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Arduino Mini ↔ Raspberry Pi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44E4E8-13F6-4104-8D28-502E843A588A}"/>
              </a:ext>
            </a:extLst>
          </p:cNvPr>
          <p:cNvSpPr txBox="1"/>
          <p:nvPr/>
        </p:nvSpPr>
        <p:spPr>
          <a:xfrm>
            <a:off x="-8001314" y="1469398"/>
            <a:ext cx="753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Raspberry Pi ↔ </a:t>
            </a:r>
            <a:r>
              <a:rPr lang="de-DE" sz="3200" dirty="0" err="1">
                <a:latin typeface="Corbel Light" panose="020B0303020204020204" pitchFamily="34" charset="0"/>
              </a:rPr>
              <a:t>RoboNova</a:t>
            </a:r>
            <a:endParaRPr lang="de-DE" sz="32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8470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01 -0.00324 L 0.84701 0.398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86107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Arduino Mini↔ Raspberry Pi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1146486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0B564-8A49-4747-A4C2-440693B64951}"/>
              </a:ext>
            </a:extLst>
          </p:cNvPr>
          <p:cNvSpPr txBox="1"/>
          <p:nvPr/>
        </p:nvSpPr>
        <p:spPr>
          <a:xfrm>
            <a:off x="8696014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3F1860-CAC4-43A4-BD87-183A2F8F7AD9}"/>
              </a:ext>
            </a:extLst>
          </p:cNvPr>
          <p:cNvSpPr txBox="1"/>
          <p:nvPr/>
        </p:nvSpPr>
        <p:spPr>
          <a:xfrm>
            <a:off x="4921250" y="1584461"/>
            <a:ext cx="23495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Corbel Light" panose="020B0303020204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67620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983C61-44A2-491A-87D9-513A54B652F9}"/>
              </a:ext>
            </a:extLst>
          </p:cNvPr>
          <p:cNvSpPr txBox="1"/>
          <p:nvPr/>
        </p:nvSpPr>
        <p:spPr>
          <a:xfrm>
            <a:off x="-114300" y="2002879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A400A2-0E51-4EBB-9D50-EFB0009087F6}"/>
              </a:ext>
            </a:extLst>
          </p:cNvPr>
          <p:cNvSpPr txBox="1"/>
          <p:nvPr/>
        </p:nvSpPr>
        <p:spPr>
          <a:xfrm>
            <a:off x="-114300" y="2747258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A9C7F2-781F-413C-8E76-49F33275F1FE}"/>
              </a:ext>
            </a:extLst>
          </p:cNvPr>
          <p:cNvSpPr txBox="1"/>
          <p:nvPr/>
        </p:nvSpPr>
        <p:spPr>
          <a:xfrm>
            <a:off x="-114300" y="3491637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Master ↔ x-Slaves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-114300" y="5142637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Zu Lange Lieferzeiten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1FF403-2CAC-4530-827B-A540AA6C395F}"/>
              </a:ext>
            </a:extLst>
          </p:cNvPr>
          <p:cNvSpPr txBox="1"/>
          <p:nvPr/>
        </p:nvSpPr>
        <p:spPr>
          <a:xfrm>
            <a:off x="3213100" y="4521875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</p:spTree>
    <p:extLst>
      <p:ext uri="{BB962C8B-B14F-4D97-AF65-F5344CB8AC3E}">
        <p14:creationId xmlns:p14="http://schemas.microsoft.com/office/powerpoint/2010/main" val="31587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1B3D8A-FB7C-46DB-9BD1-50B4D28F1967}"/>
              </a:ext>
            </a:extLst>
          </p:cNvPr>
          <p:cNvSpPr txBox="1"/>
          <p:nvPr/>
        </p:nvSpPr>
        <p:spPr>
          <a:xfrm>
            <a:off x="-114300" y="2002879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70DC0C-EA73-4D82-B065-495A054A7693}"/>
              </a:ext>
            </a:extLst>
          </p:cNvPr>
          <p:cNvSpPr txBox="1"/>
          <p:nvPr/>
        </p:nvSpPr>
        <p:spPr>
          <a:xfrm>
            <a:off x="-114300" y="2747258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78F4E3-C0E9-4FEA-ACF9-5EE8E083A527}"/>
              </a:ext>
            </a:extLst>
          </p:cNvPr>
          <p:cNvSpPr txBox="1"/>
          <p:nvPr/>
        </p:nvSpPr>
        <p:spPr>
          <a:xfrm>
            <a:off x="-114300" y="3961420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Nur Verbindung zwischen 2 Geräten möglich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3949C2-1A7C-45FB-A770-B46D216C4D43}"/>
              </a:ext>
            </a:extLst>
          </p:cNvPr>
          <p:cNvSpPr txBox="1"/>
          <p:nvPr/>
        </p:nvSpPr>
        <p:spPr>
          <a:xfrm>
            <a:off x="3213100" y="3491637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0B90CB-0C63-494D-99A9-E51D5DFF859E}"/>
              </a:ext>
            </a:extLst>
          </p:cNvPr>
          <p:cNvSpPr txBox="1"/>
          <p:nvPr/>
        </p:nvSpPr>
        <p:spPr>
          <a:xfrm>
            <a:off x="-114300" y="5195081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Raspberry Pi 4 hat 6 UART-Ports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F3E3A2-5379-46C2-AC11-1F951974D3B2}"/>
              </a:ext>
            </a:extLst>
          </p:cNvPr>
          <p:cNvSpPr txBox="1"/>
          <p:nvPr/>
        </p:nvSpPr>
        <p:spPr>
          <a:xfrm>
            <a:off x="3213100" y="4578250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↨</a:t>
            </a:r>
          </a:p>
        </p:txBody>
      </p:sp>
    </p:spTree>
    <p:extLst>
      <p:ext uri="{BB962C8B-B14F-4D97-AF65-F5344CB8AC3E}">
        <p14:creationId xmlns:p14="http://schemas.microsoft.com/office/powerpoint/2010/main" val="375260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Vorbereitungen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88EB18-20A0-4EA9-80BC-5091290049F5}"/>
              </a:ext>
            </a:extLst>
          </p:cNvPr>
          <p:cNvSpPr txBox="1"/>
          <p:nvPr/>
        </p:nvSpPr>
        <p:spPr>
          <a:xfrm>
            <a:off x="-114300" y="2002879"/>
            <a:ext cx="1242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 Datenverbindung am Raspberry aktivieren</a:t>
            </a:r>
          </a:p>
        </p:txBody>
      </p:sp>
    </p:spTree>
    <p:extLst>
      <p:ext uri="{BB962C8B-B14F-4D97-AF65-F5344CB8AC3E}">
        <p14:creationId xmlns:p14="http://schemas.microsoft.com/office/powerpoint/2010/main" val="110231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071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</p:spTree>
    <p:extLst>
      <p:ext uri="{BB962C8B-B14F-4D97-AF65-F5344CB8AC3E}">
        <p14:creationId xmlns:p14="http://schemas.microsoft.com/office/powerpoint/2010/main" val="410179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Raspberry Pi ↔</a:t>
            </a:r>
            <a:r>
              <a:rPr lang="de-DE" sz="4400" spc="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RoboNova</a:t>
            </a:r>
            <a:endParaRPr lang="de-DE" sz="4400" spc="600" dirty="0">
              <a:solidFill>
                <a:schemeClr val="bg1">
                  <a:lumMod val="95000"/>
                  <a:lumOff val="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4143375" y="1122797"/>
            <a:ext cx="390525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ESP 8266 Wifi-Modul</a:t>
            </a:r>
          </a:p>
        </p:txBody>
      </p:sp>
    </p:spTree>
    <p:extLst>
      <p:ext uri="{BB962C8B-B14F-4D97-AF65-F5344CB8AC3E}">
        <p14:creationId xmlns:p14="http://schemas.microsoft.com/office/powerpoint/2010/main" val="292930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30</cp:revision>
  <dcterms:created xsi:type="dcterms:W3CDTF">2020-07-01T19:25:29Z</dcterms:created>
  <dcterms:modified xsi:type="dcterms:W3CDTF">2020-07-16T18:31:49Z</dcterms:modified>
</cp:coreProperties>
</file>