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2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45E549E-6EF4-46EF-989E-25E94BE3041C}"/>
              </a:ext>
            </a:extLst>
          </p:cNvPr>
          <p:cNvSpPr/>
          <p:nvPr/>
        </p:nvSpPr>
        <p:spPr>
          <a:xfrm>
            <a:off x="2297723" y="1582614"/>
            <a:ext cx="2145323" cy="3446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2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45E549E-6EF4-46EF-989E-25E94BE3041C}"/>
              </a:ext>
            </a:extLst>
          </p:cNvPr>
          <p:cNvSpPr/>
          <p:nvPr/>
        </p:nvSpPr>
        <p:spPr>
          <a:xfrm>
            <a:off x="2297723" y="1582614"/>
            <a:ext cx="2145323" cy="3446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895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27</cp:revision>
  <dcterms:created xsi:type="dcterms:W3CDTF">2020-07-01T19:25:29Z</dcterms:created>
  <dcterms:modified xsi:type="dcterms:W3CDTF">2020-07-16T18:20:58Z</dcterms:modified>
</cp:coreProperties>
</file>