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Visualisierung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89D5430-368D-441D-8013-2AB355C4811B}"/>
              </a:ext>
            </a:extLst>
          </p:cNvPr>
          <p:cNvSpPr/>
          <p:nvPr/>
        </p:nvSpPr>
        <p:spPr>
          <a:xfrm>
            <a:off x="7754815" y="3771900"/>
            <a:ext cx="2171700" cy="1397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Visualisierung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33584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Visualisierung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89D5430-368D-441D-8013-2AB355C4811B}"/>
              </a:ext>
            </a:extLst>
          </p:cNvPr>
          <p:cNvSpPr/>
          <p:nvPr/>
        </p:nvSpPr>
        <p:spPr>
          <a:xfrm>
            <a:off x="7754815" y="3771900"/>
            <a:ext cx="2171700" cy="1397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18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 Light</vt:lpstr>
      <vt:lpstr>Times New Roman</vt:lpstr>
      <vt:lpstr>Office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Marco Stoiber</cp:lastModifiedBy>
  <cp:revision>28</cp:revision>
  <dcterms:created xsi:type="dcterms:W3CDTF">2020-07-01T19:25:29Z</dcterms:created>
  <dcterms:modified xsi:type="dcterms:W3CDTF">2020-07-16T18:21:07Z</dcterms:modified>
</cp:coreProperties>
</file>