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9CA5E57-D211-4B80-9140-38AA8AC8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ctr"/>
          <a:lstStyle/>
          <a:p>
            <a:r>
              <a:rPr lang="de-DE" dirty="0" err="1"/>
              <a:t>RoboMirror</a:t>
            </a:r>
            <a:endParaRPr lang="de-DE" dirty="0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8487F247-71AD-4DC5-8956-462D557AC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Gilgenreiner, Felix Dollinger, Marco Stoiber,</a:t>
            </a:r>
          </a:p>
          <a:p>
            <a:r>
              <a:rPr lang="de-DE" dirty="0"/>
              <a:t>Maximilian Kritzenthaler, Eduard Schröder</a:t>
            </a:r>
          </a:p>
        </p:txBody>
      </p:sp>
    </p:spTree>
    <p:extLst>
      <p:ext uri="{BB962C8B-B14F-4D97-AF65-F5344CB8AC3E}">
        <p14:creationId xmlns:p14="http://schemas.microsoft.com/office/powerpoint/2010/main" val="25043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C1E25-532A-45D3-8136-83791998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95090"/>
          </a:xfrm>
        </p:spPr>
        <p:txBody>
          <a:bodyPr/>
          <a:lstStyle/>
          <a:p>
            <a:pPr marL="0" indent="0" algn="just">
              <a:buNone/>
            </a:pPr>
            <a:r>
              <a:rPr lang="de-DE" dirty="0"/>
              <a:t>Ein Roboter soll die Bewegungen eines Menschen möglichst genau imitieren. Die Bewegungsabläufe sollen zusätzlich durch eine virtuelle Darstellung in Echtzeit wiedergegeben werden. </a:t>
            </a:r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1CE18-C8ED-411D-B795-3BF1204A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16F70-CF9D-4823-9B77-F336B32F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Sensorik</a:t>
            </a:r>
          </a:p>
          <a:p>
            <a:r>
              <a:rPr lang="de-DE" dirty="0"/>
              <a:t>Backend (Sensoranbindung, Datenverarbeitung, Versenden der Daten)</a:t>
            </a:r>
          </a:p>
          <a:p>
            <a:r>
              <a:rPr lang="de-DE" dirty="0"/>
              <a:t>Simulation </a:t>
            </a:r>
          </a:p>
          <a:p>
            <a:r>
              <a:rPr lang="de-DE" dirty="0"/>
              <a:t>Roboter Firmware</a:t>
            </a:r>
          </a:p>
        </p:txBody>
      </p:sp>
    </p:spTree>
    <p:extLst>
      <p:ext uri="{BB962C8B-B14F-4D97-AF65-F5344CB8AC3E}">
        <p14:creationId xmlns:p14="http://schemas.microsoft.com/office/powerpoint/2010/main" val="360606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B8122-9CEA-4537-991F-39FC588D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928"/>
            <a:ext cx="10515600" cy="1610143"/>
          </a:xfrm>
        </p:spPr>
        <p:txBody>
          <a:bodyPr>
            <a:normAutofit/>
          </a:bodyPr>
          <a:lstStyle/>
          <a:p>
            <a:pPr algn="ctr"/>
            <a:r>
              <a:rPr lang="de-DE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48393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82B20B-BDF4-42B6-9494-358AD84A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geht es weiter?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AED65D-4395-47F4-A536-5E63C680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2502"/>
          </a:xfrm>
        </p:spPr>
        <p:txBody>
          <a:bodyPr>
            <a:normAutofit/>
          </a:bodyPr>
          <a:lstStyle/>
          <a:p>
            <a:r>
              <a:rPr lang="de-DE" dirty="0"/>
              <a:t>RS232  → RS485</a:t>
            </a:r>
          </a:p>
          <a:p>
            <a:r>
              <a:rPr lang="de-DE" dirty="0"/>
              <a:t>Verbindungen löten</a:t>
            </a:r>
          </a:p>
          <a:p>
            <a:r>
              <a:rPr lang="de-DE" dirty="0"/>
              <a:t>Sensoren und Visualisierung besser kalibrieren</a:t>
            </a:r>
          </a:p>
          <a:p>
            <a:r>
              <a:rPr lang="de-DE" dirty="0"/>
              <a:t>Software aufräumen</a:t>
            </a:r>
          </a:p>
          <a:p>
            <a:r>
              <a:rPr lang="de-DE" dirty="0"/>
              <a:t>SKALIEREN!</a:t>
            </a:r>
          </a:p>
          <a:p>
            <a:r>
              <a:rPr lang="de-DE" dirty="0"/>
              <a:t>(Roboter Simulation)</a:t>
            </a:r>
          </a:p>
          <a:p>
            <a:r>
              <a:rPr lang="de-DE" dirty="0"/>
              <a:t>(Roboter Ansteuerung)</a:t>
            </a:r>
          </a:p>
          <a:p>
            <a:r>
              <a:rPr lang="de-DE" dirty="0"/>
              <a:t>(Zusätzliche Funktionalität)</a:t>
            </a:r>
          </a:p>
        </p:txBody>
      </p:sp>
    </p:spTree>
    <p:extLst>
      <p:ext uri="{BB962C8B-B14F-4D97-AF65-F5344CB8AC3E}">
        <p14:creationId xmlns:p14="http://schemas.microsoft.com/office/powerpoint/2010/main" val="68836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3E3450B-4D63-400D-8D24-F0E6C460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9600" dirty="0"/>
              <a:t>Fragerunde</a:t>
            </a:r>
          </a:p>
        </p:txBody>
      </p:sp>
    </p:spTree>
    <p:extLst>
      <p:ext uri="{BB962C8B-B14F-4D97-AF65-F5344CB8AC3E}">
        <p14:creationId xmlns:p14="http://schemas.microsoft.com/office/powerpoint/2010/main" val="1570579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</vt:lpstr>
      <vt:lpstr>RoboMirror</vt:lpstr>
      <vt:lpstr>Vision</vt:lpstr>
      <vt:lpstr>Aufbau</vt:lpstr>
      <vt:lpstr>Live Demo</vt:lpstr>
      <vt:lpstr>Wie geht es weiter?</vt:lpstr>
      <vt:lpstr>Fragerunde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git35931</cp:lastModifiedBy>
  <cp:revision>19</cp:revision>
  <dcterms:created xsi:type="dcterms:W3CDTF">2020-07-01T19:25:29Z</dcterms:created>
  <dcterms:modified xsi:type="dcterms:W3CDTF">2020-07-02T08:41:44Z</dcterms:modified>
</cp:coreProperties>
</file>