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4" r:id="rId5"/>
    <p:sldId id="271" r:id="rId6"/>
    <p:sldId id="262" r:id="rId7"/>
    <p:sldId id="263" r:id="rId8"/>
    <p:sldId id="265" r:id="rId9"/>
    <p:sldId id="270" r:id="rId10"/>
    <p:sldId id="272" r:id="rId11"/>
    <p:sldId id="269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908CB35-1197-45E0-902E-C768516404AA}"/>
              </a:ext>
            </a:extLst>
          </p:cNvPr>
          <p:cNvSpPr/>
          <p:nvPr/>
        </p:nvSpPr>
        <p:spPr>
          <a:xfrm>
            <a:off x="4510454" y="3068515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A79AEE-27FE-4F3B-91B1-F2F1AE838FF4}"/>
              </a:ext>
            </a:extLst>
          </p:cNvPr>
          <p:cNvSpPr/>
          <p:nvPr/>
        </p:nvSpPr>
        <p:spPr>
          <a:xfrm>
            <a:off x="7239004" y="3068514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729336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Hardware Layout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3AE800-A27B-4D33-A46D-408DAC6C3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5" b="17053"/>
          <a:stretch/>
        </p:blipFill>
        <p:spPr>
          <a:xfrm>
            <a:off x="2521980" y="1740877"/>
            <a:ext cx="7148039" cy="4044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299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728172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Software Implementation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FD20B4A-A787-45AC-A677-43D5E3AB4ECF}"/>
              </a:ext>
            </a:extLst>
          </p:cNvPr>
          <p:cNvSpPr txBox="1"/>
          <p:nvPr/>
        </p:nvSpPr>
        <p:spPr>
          <a:xfrm>
            <a:off x="3497780" y="1734196"/>
            <a:ext cx="51964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Eigene Klasse für Kommunikation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3E7FD7-3F49-4D17-AD6C-CE99B6A21FFD}"/>
              </a:ext>
            </a:extLst>
          </p:cNvPr>
          <p:cNvSpPr txBox="1"/>
          <p:nvPr/>
        </p:nvSpPr>
        <p:spPr>
          <a:xfrm>
            <a:off x="1959041" y="3252608"/>
            <a:ext cx="82835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State </a:t>
            </a:r>
            <a:r>
              <a:rPr lang="de-DE" sz="2800" dirty="0" err="1">
                <a:latin typeface="Corbel Light" panose="020B0303020204020204" pitchFamily="34" charset="0"/>
              </a:rPr>
              <a:t>Machine</a:t>
            </a:r>
            <a:r>
              <a:rPr lang="de-DE" sz="2800" dirty="0">
                <a:latin typeface="Corbel Light" panose="020B0303020204020204" pitchFamily="34" charset="0"/>
              </a:rPr>
              <a:t> liest Datenpaket als String vom Serial-Port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3CC270-828B-47D1-84A2-CBB1EA1FE612}"/>
              </a:ext>
            </a:extLst>
          </p:cNvPr>
          <p:cNvSpPr txBox="1"/>
          <p:nvPr/>
        </p:nvSpPr>
        <p:spPr>
          <a:xfrm>
            <a:off x="3608471" y="2493402"/>
            <a:ext cx="49943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Öffnen des jeweiligen Serial-Ports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57A9D2A-E2B6-44B7-AB6F-A84B3411F432}"/>
              </a:ext>
            </a:extLst>
          </p:cNvPr>
          <p:cNvSpPr txBox="1"/>
          <p:nvPr/>
        </p:nvSpPr>
        <p:spPr>
          <a:xfrm>
            <a:off x="3598845" y="4456138"/>
            <a:ext cx="50039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Je ein Klassen-Objekt pro Arduino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0189EC-850F-4BB9-BEA3-524571FCD219}"/>
              </a:ext>
            </a:extLst>
          </p:cNvPr>
          <p:cNvSpPr txBox="1"/>
          <p:nvPr/>
        </p:nvSpPr>
        <p:spPr>
          <a:xfrm>
            <a:off x="4285146" y="5215941"/>
            <a:ext cx="3612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Einlesen läuft parallel ab</a:t>
            </a:r>
          </a:p>
        </p:txBody>
      </p:sp>
    </p:spTree>
    <p:extLst>
      <p:ext uri="{BB962C8B-B14F-4D97-AF65-F5344CB8AC3E}">
        <p14:creationId xmlns:p14="http://schemas.microsoft.com/office/powerpoint/2010/main" val="336071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nimBg="1"/>
      <p:bldP spid="6" grpId="0" build="p" animBg="1"/>
      <p:bldP spid="9" grpId="0" build="p" animBg="1"/>
      <p:bldP spid="10" grpId="0" build="p" animBg="1"/>
      <p:bldP spid="11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Raspberry Pi ↔</a:t>
            </a:r>
            <a:r>
              <a:rPr lang="de-DE" sz="4400" spc="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RoboNova</a:t>
            </a:r>
            <a:endParaRPr lang="de-DE" sz="4400" spc="600" dirty="0">
              <a:solidFill>
                <a:schemeClr val="bg1">
                  <a:lumMod val="95000"/>
                  <a:lumOff val="5000"/>
                </a:schemeClr>
              </a:solidFill>
              <a:latin typeface="Corbel Light" panose="020B0303020204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12552E-2A48-4B97-9EEC-240E530F987D}"/>
              </a:ext>
            </a:extLst>
          </p:cNvPr>
          <p:cNvSpPr txBox="1"/>
          <p:nvPr/>
        </p:nvSpPr>
        <p:spPr>
          <a:xfrm>
            <a:off x="4143375" y="1122797"/>
            <a:ext cx="3905250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latin typeface="Corbel Light" panose="020B0303020204020204" pitchFamily="34" charset="0"/>
              </a:rPr>
              <a:t>ESP 8266 Wifi-Modul</a:t>
            </a:r>
          </a:p>
        </p:txBody>
      </p:sp>
    </p:spTree>
    <p:extLst>
      <p:ext uri="{BB962C8B-B14F-4D97-AF65-F5344CB8AC3E}">
        <p14:creationId xmlns:p14="http://schemas.microsoft.com/office/powerpoint/2010/main" val="292930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1012279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ESP 8266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3813D8-C576-45F4-B717-233E6D3F6672}"/>
              </a:ext>
            </a:extLst>
          </p:cNvPr>
          <p:cNvSpPr txBox="1"/>
          <p:nvPr/>
        </p:nvSpPr>
        <p:spPr>
          <a:xfrm>
            <a:off x="3133323" y="1964831"/>
            <a:ext cx="59253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Anschluss und </a:t>
            </a:r>
            <a:r>
              <a:rPr lang="de-DE" sz="2800" dirty="0" err="1">
                <a:latin typeface="Corbel Light" panose="020B0303020204020204" pitchFamily="34" charset="0"/>
              </a:rPr>
              <a:t>Flashen</a:t>
            </a:r>
            <a:r>
              <a:rPr lang="de-DE" sz="2800" dirty="0">
                <a:latin typeface="Corbel Light" panose="020B0303020204020204" pitchFamily="34" charset="0"/>
              </a:rPr>
              <a:t> über Arduino Uno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114C55E-8AD8-496A-B97E-E10B5488A59A}"/>
              </a:ext>
            </a:extLst>
          </p:cNvPr>
          <p:cNvSpPr txBox="1"/>
          <p:nvPr/>
        </p:nvSpPr>
        <p:spPr>
          <a:xfrm>
            <a:off x="3268728" y="2671162"/>
            <a:ext cx="56545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Einrichten der Entwicklungsumgebung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50E332-9F44-4EDF-B1B5-EA99525854FA}"/>
              </a:ext>
            </a:extLst>
          </p:cNvPr>
          <p:cNvSpPr txBox="1"/>
          <p:nvPr/>
        </p:nvSpPr>
        <p:spPr>
          <a:xfrm>
            <a:off x="3630001" y="3377493"/>
            <a:ext cx="49319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atin typeface="Corbel Light" panose="020B0303020204020204" pitchFamily="34" charset="0"/>
              </a:rPr>
              <a:t>Flashen</a:t>
            </a:r>
            <a:r>
              <a:rPr lang="de-DE" sz="2800" dirty="0">
                <a:latin typeface="Corbel Light" panose="020B0303020204020204" pitchFamily="34" charset="0"/>
              </a:rPr>
              <a:t> einer ersten Testsoftware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34E1CF3-B481-4B62-A14B-570FDD5B732E}"/>
              </a:ext>
            </a:extLst>
          </p:cNvPr>
          <p:cNvSpPr txBox="1"/>
          <p:nvPr/>
        </p:nvSpPr>
        <p:spPr>
          <a:xfrm>
            <a:off x="2790359" y="4599227"/>
            <a:ext cx="661127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Übergabe zur weiteren Implementierung und Verwendung an Edu</a:t>
            </a:r>
          </a:p>
        </p:txBody>
      </p:sp>
    </p:spTree>
    <p:extLst>
      <p:ext uri="{BB962C8B-B14F-4D97-AF65-F5344CB8AC3E}">
        <p14:creationId xmlns:p14="http://schemas.microsoft.com/office/powerpoint/2010/main" val="249561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nimBg="1"/>
      <p:bldP spid="6" grpId="0" build="p" animBg="1"/>
      <p:bldP spid="9" grpId="0" build="p" animBg="1"/>
      <p:bldP spid="10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908CB35-1197-45E0-902E-C768516404AA}"/>
              </a:ext>
            </a:extLst>
          </p:cNvPr>
          <p:cNvSpPr/>
          <p:nvPr/>
        </p:nvSpPr>
        <p:spPr>
          <a:xfrm>
            <a:off x="4510454" y="3068515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A79AEE-27FE-4F3B-91B1-F2F1AE838FF4}"/>
              </a:ext>
            </a:extLst>
          </p:cNvPr>
          <p:cNvSpPr/>
          <p:nvPr/>
        </p:nvSpPr>
        <p:spPr>
          <a:xfrm>
            <a:off x="7239004" y="3068514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513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90F791-696D-4345-BA6E-0FDE85A24999}"/>
              </a:ext>
            </a:extLst>
          </p:cNvPr>
          <p:cNvSpPr txBox="1"/>
          <p:nvPr/>
        </p:nvSpPr>
        <p:spPr>
          <a:xfrm>
            <a:off x="-8344214" y="1469397"/>
            <a:ext cx="788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orbel Light" panose="020B0303020204020204" pitchFamily="34" charset="0"/>
              </a:rPr>
              <a:t>Kommunikation Arduino Mini ↔ MPU6050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44E4E8-13F6-4104-8D28-502E843A588A}"/>
              </a:ext>
            </a:extLst>
          </p:cNvPr>
          <p:cNvSpPr txBox="1"/>
          <p:nvPr/>
        </p:nvSpPr>
        <p:spPr>
          <a:xfrm>
            <a:off x="-8172765" y="1469397"/>
            <a:ext cx="7539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orbel Light" panose="020B0303020204020204" pitchFamily="34" charset="0"/>
              </a:rPr>
              <a:t>Kommunikation Raspberry Pi ↔ </a:t>
            </a:r>
            <a:r>
              <a:rPr lang="de-DE" sz="3200" dirty="0" err="1">
                <a:latin typeface="Corbel Light" panose="020B0303020204020204" pitchFamily="34" charset="0"/>
              </a:rPr>
              <a:t>RoboNova</a:t>
            </a:r>
            <a:endParaRPr lang="de-DE" sz="3200" dirty="0">
              <a:latin typeface="Corbel Light" panose="020B03030202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FA4DBE-3E1E-407D-85F6-E10A77237CB9}"/>
              </a:ext>
            </a:extLst>
          </p:cNvPr>
          <p:cNvSpPr txBox="1"/>
          <p:nvPr/>
        </p:nvSpPr>
        <p:spPr>
          <a:xfrm>
            <a:off x="-8683485" y="1469397"/>
            <a:ext cx="822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orbel Light" panose="020B0303020204020204" pitchFamily="34" charset="0"/>
              </a:rPr>
              <a:t>Kommunikation Arduino Mini ↔ Raspberry Pi</a:t>
            </a:r>
          </a:p>
        </p:txBody>
      </p:sp>
    </p:spTree>
    <p:extLst>
      <p:ext uri="{BB962C8B-B14F-4D97-AF65-F5344CB8AC3E}">
        <p14:creationId xmlns:p14="http://schemas.microsoft.com/office/powerpoint/2010/main" val="413358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8470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4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701 -0.00324 L 0.86107 0.498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2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93 -2.22222E-6 L 0.86094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4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6094 -0.00324 L 0.875 0.2430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86107 -0.0032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Arduino Mini↔ MPU6050</a:t>
            </a:r>
          </a:p>
        </p:txBody>
      </p:sp>
    </p:spTree>
    <p:extLst>
      <p:ext uri="{BB962C8B-B14F-4D97-AF65-F5344CB8AC3E}">
        <p14:creationId xmlns:p14="http://schemas.microsoft.com/office/powerpoint/2010/main" val="676205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728172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Hardware Layout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2209FD-5ABF-45A2-A56D-CEA67D58F27A}"/>
              </a:ext>
            </a:extLst>
          </p:cNvPr>
          <p:cNvSpPr txBox="1"/>
          <p:nvPr/>
        </p:nvSpPr>
        <p:spPr>
          <a:xfrm>
            <a:off x="715663" y="2006718"/>
            <a:ext cx="40620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Arduino Mini → MPU6050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7B7BB9-2958-49FC-BD9A-C31B481F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15" y="2006718"/>
            <a:ext cx="5693922" cy="4037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ACFD000-3388-4E48-9FDB-21ED6D9E89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t="21837" r="10416" b="10618"/>
          <a:stretch/>
        </p:blipFill>
        <p:spPr>
          <a:xfrm>
            <a:off x="407963" y="2767101"/>
            <a:ext cx="5442135" cy="3276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798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Arduino Mini↔ Raspberry Pi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12552E-2A48-4B97-9EEC-240E530F987D}"/>
              </a:ext>
            </a:extLst>
          </p:cNvPr>
          <p:cNvSpPr txBox="1"/>
          <p:nvPr/>
        </p:nvSpPr>
        <p:spPr>
          <a:xfrm>
            <a:off x="1146486" y="1461351"/>
            <a:ext cx="23495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latin typeface="Corbel Light" panose="020B0303020204020204" pitchFamily="34" charset="0"/>
              </a:rPr>
              <a:t>RS232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70B564-8A49-4747-A4C2-440693B64951}"/>
              </a:ext>
            </a:extLst>
          </p:cNvPr>
          <p:cNvSpPr txBox="1"/>
          <p:nvPr/>
        </p:nvSpPr>
        <p:spPr>
          <a:xfrm>
            <a:off x="8696014" y="1461351"/>
            <a:ext cx="23495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latin typeface="Corbel Light" panose="020B0303020204020204" pitchFamily="34" charset="0"/>
              </a:rPr>
              <a:t>RS485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3F1860-CAC4-43A4-BD87-183A2F8F7AD9}"/>
              </a:ext>
            </a:extLst>
          </p:cNvPr>
          <p:cNvSpPr txBox="1"/>
          <p:nvPr/>
        </p:nvSpPr>
        <p:spPr>
          <a:xfrm>
            <a:off x="4921250" y="1584461"/>
            <a:ext cx="23495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latin typeface="Corbel Light" panose="020B0303020204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289179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726420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RS485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983C61-44A2-491A-87D9-513A54B652F9}"/>
              </a:ext>
            </a:extLst>
          </p:cNvPr>
          <p:cNvSpPr txBox="1"/>
          <p:nvPr/>
        </p:nvSpPr>
        <p:spPr>
          <a:xfrm>
            <a:off x="4012732" y="1681865"/>
            <a:ext cx="4166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Serieller Datenbus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A400A2-0E51-4EBB-9D50-EFB0009087F6}"/>
              </a:ext>
            </a:extLst>
          </p:cNvPr>
          <p:cNvSpPr txBox="1"/>
          <p:nvPr/>
        </p:nvSpPr>
        <p:spPr>
          <a:xfrm>
            <a:off x="4229300" y="2395822"/>
            <a:ext cx="37333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Hohe Reichweite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A9C7F2-781F-413C-8E76-49F33275F1FE}"/>
              </a:ext>
            </a:extLst>
          </p:cNvPr>
          <p:cNvSpPr txBox="1"/>
          <p:nvPr/>
        </p:nvSpPr>
        <p:spPr>
          <a:xfrm>
            <a:off x="3964605" y="3109779"/>
            <a:ext cx="42627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Master ↔ x-Slaves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3584407" y="5101650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Zu Lange Lieferzeiten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21FF403-2CAC-4530-827B-A540AA6C395F}"/>
              </a:ext>
            </a:extLst>
          </p:cNvPr>
          <p:cNvSpPr txBox="1"/>
          <p:nvPr/>
        </p:nvSpPr>
        <p:spPr>
          <a:xfrm>
            <a:off x="3213100" y="4201689"/>
            <a:ext cx="576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ABER</a:t>
            </a:r>
          </a:p>
        </p:txBody>
      </p:sp>
    </p:spTree>
    <p:extLst>
      <p:ext uri="{BB962C8B-B14F-4D97-AF65-F5344CB8AC3E}">
        <p14:creationId xmlns:p14="http://schemas.microsoft.com/office/powerpoint/2010/main" val="315872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build="p" animBg="1"/>
      <p:bldP spid="10" grpId="0" build="p" animBg="1"/>
      <p:bldP spid="14" grpId="0" uiExpand="1" build="p" animBg="1"/>
      <p:bldP spid="15" grpId="0" build="p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-2123" y="738138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RS232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01B3D8A-FB7C-46DB-9BD1-50B4D28F1967}"/>
              </a:ext>
            </a:extLst>
          </p:cNvPr>
          <p:cNvSpPr txBox="1"/>
          <p:nvPr/>
        </p:nvSpPr>
        <p:spPr>
          <a:xfrm>
            <a:off x="3990297" y="1740791"/>
            <a:ext cx="4207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Serieller Datenbus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70DC0C-EA73-4D82-B065-495A054A7693}"/>
              </a:ext>
            </a:extLst>
          </p:cNvPr>
          <p:cNvSpPr txBox="1"/>
          <p:nvPr/>
        </p:nvSpPr>
        <p:spPr>
          <a:xfrm>
            <a:off x="4230928" y="2454090"/>
            <a:ext cx="37258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Hohe Reichweite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78F4E3-C0E9-4FEA-ACF9-5EE8E083A527}"/>
              </a:ext>
            </a:extLst>
          </p:cNvPr>
          <p:cNvSpPr txBox="1"/>
          <p:nvPr/>
        </p:nvSpPr>
        <p:spPr>
          <a:xfrm>
            <a:off x="1291471" y="3938884"/>
            <a:ext cx="96048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Nur Verbindung zwischen 2 Geräten möglich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3949C2-1A7C-45FB-A770-B46D216C4D43}"/>
              </a:ext>
            </a:extLst>
          </p:cNvPr>
          <p:cNvSpPr txBox="1"/>
          <p:nvPr/>
        </p:nvSpPr>
        <p:spPr>
          <a:xfrm>
            <a:off x="3210977" y="3167390"/>
            <a:ext cx="576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ABER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0B90CB-0C63-494D-99A9-E51D5DFF859E}"/>
              </a:ext>
            </a:extLst>
          </p:cNvPr>
          <p:cNvSpPr txBox="1"/>
          <p:nvPr/>
        </p:nvSpPr>
        <p:spPr>
          <a:xfrm>
            <a:off x="2523504" y="5350421"/>
            <a:ext cx="71407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Raspberry Pi 4 hat 6 UART-Ports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F3E3A2-5379-46C2-AC11-1F951974D3B2}"/>
              </a:ext>
            </a:extLst>
          </p:cNvPr>
          <p:cNvSpPr txBox="1"/>
          <p:nvPr/>
        </p:nvSpPr>
        <p:spPr>
          <a:xfrm>
            <a:off x="3213100" y="4578250"/>
            <a:ext cx="576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↨</a:t>
            </a:r>
          </a:p>
        </p:txBody>
      </p:sp>
    </p:spTree>
    <p:extLst>
      <p:ext uri="{BB962C8B-B14F-4D97-AF65-F5344CB8AC3E}">
        <p14:creationId xmlns:p14="http://schemas.microsoft.com/office/powerpoint/2010/main" val="375260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" grpId="0" build="p" animBg="1"/>
      <p:bldP spid="6" grpId="0" build="p" animBg="1"/>
      <p:bldP spid="9" grpId="0" build="p" animBg="1"/>
      <p:bldP spid="10" grpId="0" build="p"/>
      <p:bldP spid="11" grpId="0" build="p" animBg="1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728172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Vorbereitungen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488EB18-20A0-4EA9-80BC-5091290049F5}"/>
              </a:ext>
            </a:extLst>
          </p:cNvPr>
          <p:cNvSpPr txBox="1"/>
          <p:nvPr/>
        </p:nvSpPr>
        <p:spPr>
          <a:xfrm>
            <a:off x="605389" y="2003703"/>
            <a:ext cx="109812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Serielle Datenverbindung am Raspberry aktivieren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473CEE-58B5-48B0-AAA5-1D9DDACFC9DE}"/>
              </a:ext>
            </a:extLst>
          </p:cNvPr>
          <p:cNvSpPr txBox="1"/>
          <p:nvPr/>
        </p:nvSpPr>
        <p:spPr>
          <a:xfrm>
            <a:off x="2843262" y="2815688"/>
            <a:ext cx="6505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GPIO – UART-Ports aktivieren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FF19E7-1761-4E5C-9317-9D21ED39B4DA}"/>
              </a:ext>
            </a:extLst>
          </p:cNvPr>
          <p:cNvSpPr txBox="1"/>
          <p:nvPr/>
        </p:nvSpPr>
        <p:spPr>
          <a:xfrm>
            <a:off x="2990849" y="3627673"/>
            <a:ext cx="62103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Port-Adressen herausfinden</a:t>
            </a:r>
          </a:p>
        </p:txBody>
      </p:sp>
    </p:spTree>
    <p:extLst>
      <p:ext uri="{BB962C8B-B14F-4D97-AF65-F5344CB8AC3E}">
        <p14:creationId xmlns:p14="http://schemas.microsoft.com/office/powerpoint/2010/main" val="1102317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" grpId="0" build="p" animBg="1"/>
      <p:bldP spid="6" grpId="0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729336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Hardware Layout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2209FD-5ABF-45A2-A56D-CEA67D58F27A}"/>
              </a:ext>
            </a:extLst>
          </p:cNvPr>
          <p:cNvSpPr txBox="1"/>
          <p:nvPr/>
        </p:nvSpPr>
        <p:spPr>
          <a:xfrm>
            <a:off x="715662" y="2006718"/>
            <a:ext cx="436629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Arduino Mini → Raspberry Pi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BDBD6E-46D1-44E2-9F20-A33CBBAF0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2006718"/>
            <a:ext cx="5713696" cy="4051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D71649C-6591-4DCE-8258-A5F5DE84018C}"/>
              </a:ext>
            </a:extLst>
          </p:cNvPr>
          <p:cNvSpPr txBox="1"/>
          <p:nvPr/>
        </p:nvSpPr>
        <p:spPr>
          <a:xfrm>
            <a:off x="1321960" y="2719285"/>
            <a:ext cx="31536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orbel Light" panose="020B0303020204020204" pitchFamily="34" charset="0"/>
              </a:rPr>
              <a:t>Arduino sendet mit 5V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615DA7A-AF3D-4DD1-8574-ECC977649208}"/>
              </a:ext>
            </a:extLst>
          </p:cNvPr>
          <p:cNvSpPr txBox="1"/>
          <p:nvPr/>
        </p:nvSpPr>
        <p:spPr>
          <a:xfrm>
            <a:off x="951387" y="3370297"/>
            <a:ext cx="38948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orbel Light" panose="020B0303020204020204" pitchFamily="34" charset="0"/>
              </a:rPr>
              <a:t>Raspberry Pi verträgt nur 3,3V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5E28FC-49FB-4F0D-B37D-BF634417146A}"/>
              </a:ext>
            </a:extLst>
          </p:cNvPr>
          <p:cNvSpPr txBox="1"/>
          <p:nvPr/>
        </p:nvSpPr>
        <p:spPr>
          <a:xfrm>
            <a:off x="951386" y="4441488"/>
            <a:ext cx="38948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orbel Light" panose="020B0303020204020204" pitchFamily="34" charset="0"/>
              </a:rPr>
              <a:t>→ Spannungsteiler</a:t>
            </a:r>
          </a:p>
        </p:txBody>
      </p:sp>
    </p:spTree>
    <p:extLst>
      <p:ext uri="{BB962C8B-B14F-4D97-AF65-F5344CB8AC3E}">
        <p14:creationId xmlns:p14="http://schemas.microsoft.com/office/powerpoint/2010/main" val="4041724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 animBg="1"/>
      <p:bldP spid="11" grpId="0" build="p" animBg="1"/>
      <p:bldP spid="12" grpId="0" build="p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74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 Light</vt:lpstr>
      <vt:lpstr>Times New Roman</vt:lpstr>
      <vt:lpstr>Office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39</cp:revision>
  <dcterms:created xsi:type="dcterms:W3CDTF">2020-07-01T19:25:29Z</dcterms:created>
  <dcterms:modified xsi:type="dcterms:W3CDTF">2020-07-20T15:39:04Z</dcterms:modified>
</cp:coreProperties>
</file>