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2F48A-CC44-4C98-BBB2-C51FC2D54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B344A8-72C7-4C42-A503-06F732531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A996B-70C5-4BCC-9639-C279B1AC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27F84-7A11-403E-A279-DEAF0A3D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5E9AF-065E-4E2C-A143-041174E3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B5781-F33F-49F9-BC1F-FE292A0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083250-B869-4AC6-A7F0-407CB609F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A59AA-43B2-4910-97E3-D4A44D40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0EC9E-A617-4D43-8E75-69CE462C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CD6E7-2EAE-4E2B-BF5E-5B0F0FA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08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32C84A-F1B9-4D3F-9D42-E9A32D2B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A8CC0-F6C4-43F4-A1D3-A8800EB2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EC487-BEC2-4626-8C29-A219062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E9EA3-B6D4-4B9C-87E7-345DB2E0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4417E-3CB6-435C-A654-72EA83D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37D04-58B2-441B-A607-83F8EBCB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89934-22A5-4602-A9B4-D278C2FB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1B138-977F-407C-9BD0-3C480D2D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7D2D2-BEAA-4C90-A4CD-BB7405B1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A326C-9ECA-4368-82E0-56207513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65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44992-BD6C-4ACD-8220-5BE061AE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EC894-0580-4C10-A07B-AD687CA9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FAE53-A833-4FC7-918A-0E2791EF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EB343-72A7-45AD-A2E9-336A1744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387E6-301F-4E69-B397-ADBB54C7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8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673E-F992-400C-8C18-0ABF977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7FB48-E348-4E5A-9058-BA23C49A7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A80917-368D-4FC4-9228-DC1FF40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62A607-6FF1-4C03-885B-F7948518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DEB674-8032-46BF-A127-2DCF4303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7482D-58A7-48E6-A594-32AA2EF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8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F75A6-6B62-40EA-98CB-8D361EB3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164EE-A645-42D3-B6E9-A606AF1E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A5CAEC-A0D1-4100-8AFE-D53C67D7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3CBB9-1C40-4B19-B2D4-41173436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8A61B3-A671-4733-B4A3-A4232545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787B5-A41A-4938-96DD-6E0165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398508-9D08-4B70-91AF-69D084E0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B42217-094E-47E4-B434-9CAE3B99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EE471-BD9B-4E21-B803-7352AF70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6EEC2-09A1-4166-8986-1C314EF3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5FDAD3-B8E3-4382-85E3-62C4A06D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9AC2D1-D1C4-4D6B-8343-7839AF6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A29347-1F43-4436-8D5A-543C80C3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98E490-61DF-483A-BBAB-3C003C0D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5FE55-BFB4-4AD0-BCA7-106D9DF5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B154-D2AC-4DAF-9B90-E9A4D10C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11C71-F701-44E4-8AB3-201B4E6C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9A823C-40CB-4388-8CF7-4E18C03D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6942-A79B-44D8-8B2C-E0202F16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414E69-2F7D-4668-B4F9-0E6587B8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ADDE6-D885-419B-B855-385C8620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6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38A0E-C007-44A2-87DC-87743BE9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0930ED-6E2C-412B-A9C5-223F79ACE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3FE31C-DCA6-4D92-B584-D0FE5484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771FDA-C65E-430C-B98B-E6F6C796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887A0-DC16-48C6-8DD0-F3ADD47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744-6201-4FC7-94E7-8BF3C560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2448AF-C665-4568-B354-30E76540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181C65-472B-41EE-BF9F-2CAA2217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3BB27-D2E5-4779-8043-3C80E42DB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1147-FA7A-4B52-AF0A-F04FF8B75832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50AF2-5536-41D9-B5CF-7A193A10F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AA7F0-E0E7-4823-84E5-A24B0429E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3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A2A461E0-920A-4FBC-9128-35707150EEF5}"/>
              </a:ext>
            </a:extLst>
          </p:cNvPr>
          <p:cNvSpPr/>
          <p:nvPr/>
        </p:nvSpPr>
        <p:spPr>
          <a:xfrm>
            <a:off x="4524375" y="2188161"/>
            <a:ext cx="3143249" cy="2028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FCED1DC-95BE-4D13-9486-B4E670B7318D}"/>
              </a:ext>
            </a:extLst>
          </p:cNvPr>
          <p:cNvGrpSpPr/>
          <p:nvPr/>
        </p:nvGrpSpPr>
        <p:grpSpPr>
          <a:xfrm>
            <a:off x="292894" y="678655"/>
            <a:ext cx="3143249" cy="5112367"/>
            <a:chOff x="492919" y="678655"/>
            <a:chExt cx="3143249" cy="511236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D7A141-E263-4481-A5B2-2E0D95E1E9D8}"/>
                </a:ext>
              </a:extLst>
            </p:cNvPr>
            <p:cNvSpPr/>
            <p:nvPr/>
          </p:nvSpPr>
          <p:spPr>
            <a:xfrm>
              <a:off x="492919" y="678655"/>
              <a:ext cx="3143249" cy="51123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BC8BD5-EC82-4742-9417-FF1C5DE52049}"/>
                </a:ext>
              </a:extLst>
            </p:cNvPr>
            <p:cNvGrpSpPr/>
            <p:nvPr/>
          </p:nvGrpSpPr>
          <p:grpSpPr>
            <a:xfrm>
              <a:off x="617933" y="814748"/>
              <a:ext cx="2893219" cy="1150788"/>
              <a:chOff x="578644" y="768873"/>
              <a:chExt cx="2893219" cy="1150788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C62CE67-6293-42E4-848D-CA10A974D5D8}"/>
                  </a:ext>
                </a:extLst>
              </p:cNvPr>
              <p:cNvSpPr/>
              <p:nvPr/>
            </p:nvSpPr>
            <p:spPr>
              <a:xfrm>
                <a:off x="578644" y="768873"/>
                <a:ext cx="2893219" cy="11507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19537F46-2656-48C4-AE3B-E6750C00AB4E}"/>
                  </a:ext>
                </a:extLst>
              </p:cNvPr>
              <p:cNvGrpSpPr/>
              <p:nvPr/>
            </p:nvGrpSpPr>
            <p:grpSpPr>
              <a:xfrm>
                <a:off x="688762" y="836436"/>
                <a:ext cx="2664037" cy="1015663"/>
                <a:chOff x="688762" y="440550"/>
                <a:chExt cx="2664037" cy="1015663"/>
              </a:xfrm>
            </p:grpSpPr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02EF647-84FA-4812-B56B-14613BDC2A47}"/>
                    </a:ext>
                  </a:extLst>
                </p:cNvPr>
                <p:cNvSpPr txBox="1"/>
                <p:nvPr/>
              </p:nvSpPr>
              <p:spPr>
                <a:xfrm>
                  <a:off x="688762" y="440550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F6515863-6353-448D-8DC8-9345A7E6A3D5}"/>
                    </a:ext>
                  </a:extLst>
                </p:cNvPr>
                <p:cNvSpPr txBox="1"/>
                <p:nvPr/>
              </p:nvSpPr>
              <p:spPr>
                <a:xfrm>
                  <a:off x="2377518" y="625216"/>
                  <a:ext cx="975281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Arduino Mini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0C3AC3BE-272A-4965-BDBB-FC48F74A144D}"/>
                    </a:ext>
                  </a:extLst>
                </p:cNvPr>
                <p:cNvSpPr txBox="1"/>
                <p:nvPr/>
              </p:nvSpPr>
              <p:spPr>
                <a:xfrm>
                  <a:off x="688762" y="1086881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</p:grp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46D1E73-3AC4-4194-BF85-98EB9F1E5B25}"/>
                </a:ext>
              </a:extLst>
            </p:cNvPr>
            <p:cNvGrpSpPr/>
            <p:nvPr/>
          </p:nvGrpSpPr>
          <p:grpSpPr>
            <a:xfrm>
              <a:off x="1965543" y="2435555"/>
              <a:ext cx="198000" cy="1534038"/>
              <a:chOff x="1026946" y="2498430"/>
              <a:chExt cx="198000" cy="1534038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447B06A-D08D-42BA-98DD-992E31E385C6}"/>
                  </a:ext>
                </a:extLst>
              </p:cNvPr>
              <p:cNvSpPr/>
              <p:nvPr/>
            </p:nvSpPr>
            <p:spPr>
              <a:xfrm>
                <a:off x="1026946" y="2498430"/>
                <a:ext cx="198000" cy="198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71D5C57-4C71-4228-844D-061625C7BC0C}"/>
                  </a:ext>
                </a:extLst>
              </p:cNvPr>
              <p:cNvSpPr/>
              <p:nvPr/>
            </p:nvSpPr>
            <p:spPr>
              <a:xfrm>
                <a:off x="1026946" y="3166449"/>
                <a:ext cx="198000" cy="198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D309D1B-3E83-4995-9547-B54BAD9F6607}"/>
                  </a:ext>
                </a:extLst>
              </p:cNvPr>
              <p:cNvSpPr/>
              <p:nvPr/>
            </p:nvSpPr>
            <p:spPr>
              <a:xfrm>
                <a:off x="1026946" y="3834468"/>
                <a:ext cx="198000" cy="198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38111D1-B258-4D23-9DD2-8EB2199D44E7}"/>
                </a:ext>
              </a:extLst>
            </p:cNvPr>
            <p:cNvGrpSpPr/>
            <p:nvPr/>
          </p:nvGrpSpPr>
          <p:grpSpPr>
            <a:xfrm>
              <a:off x="631207" y="4439612"/>
              <a:ext cx="2893219" cy="1150788"/>
              <a:chOff x="578644" y="768873"/>
              <a:chExt cx="2893219" cy="115078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0F27CED-8532-4D8D-9773-18A65DB4DB6F}"/>
                  </a:ext>
                </a:extLst>
              </p:cNvPr>
              <p:cNvSpPr/>
              <p:nvPr/>
            </p:nvSpPr>
            <p:spPr>
              <a:xfrm>
                <a:off x="578644" y="768873"/>
                <a:ext cx="2893219" cy="11507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</a:t>
                </a:r>
              </a:p>
            </p:txBody>
          </p: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1912EA8D-7C1F-4056-9E8C-804D9804A743}"/>
                  </a:ext>
                </a:extLst>
              </p:cNvPr>
              <p:cNvGrpSpPr/>
              <p:nvPr/>
            </p:nvGrpSpPr>
            <p:grpSpPr>
              <a:xfrm>
                <a:off x="688762" y="836436"/>
                <a:ext cx="2664037" cy="1015663"/>
                <a:chOff x="688762" y="440550"/>
                <a:chExt cx="2664037" cy="1015663"/>
              </a:xfrm>
            </p:grpSpPr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03A18C40-0992-482F-8D0D-802920B5DB1F}"/>
                    </a:ext>
                  </a:extLst>
                </p:cNvPr>
                <p:cNvSpPr txBox="1"/>
                <p:nvPr/>
              </p:nvSpPr>
              <p:spPr>
                <a:xfrm>
                  <a:off x="688762" y="440550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4A654FB2-12B9-4E79-BCFA-C2ABA756A368}"/>
                    </a:ext>
                  </a:extLst>
                </p:cNvPr>
                <p:cNvSpPr txBox="1"/>
                <p:nvPr/>
              </p:nvSpPr>
              <p:spPr>
                <a:xfrm>
                  <a:off x="2377518" y="625216"/>
                  <a:ext cx="975281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Arduino Mini</a:t>
                  </a: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7845C9BE-4BD1-41F9-9979-1F183076E11D}"/>
                    </a:ext>
                  </a:extLst>
                </p:cNvPr>
                <p:cNvSpPr txBox="1"/>
                <p:nvPr/>
              </p:nvSpPr>
              <p:spPr>
                <a:xfrm>
                  <a:off x="688762" y="1086881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</p:grpSp>
        </p:grp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60B81068-3FFC-4A21-9660-42D00B03AB92}"/>
              </a:ext>
            </a:extLst>
          </p:cNvPr>
          <p:cNvSpPr/>
          <p:nvPr/>
        </p:nvSpPr>
        <p:spPr>
          <a:xfrm>
            <a:off x="8755856" y="461454"/>
            <a:ext cx="3143249" cy="1857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0198930-46B8-4B30-8BBD-CB74858A583F}"/>
              </a:ext>
            </a:extLst>
          </p:cNvPr>
          <p:cNvSpPr/>
          <p:nvPr/>
        </p:nvSpPr>
        <p:spPr>
          <a:xfrm>
            <a:off x="8755856" y="4086318"/>
            <a:ext cx="3143249" cy="1857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77938D-D136-4F0B-BDAE-D63036F88187}"/>
              </a:ext>
            </a:extLst>
          </p:cNvPr>
          <p:cNvSpPr txBox="1"/>
          <p:nvPr/>
        </p:nvSpPr>
        <p:spPr>
          <a:xfrm>
            <a:off x="4524375" y="2848630"/>
            <a:ext cx="3143249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262E4A-C6E4-42FB-8B87-600C5A9D28C2}"/>
              </a:ext>
            </a:extLst>
          </p:cNvPr>
          <p:cNvSpPr txBox="1"/>
          <p:nvPr/>
        </p:nvSpPr>
        <p:spPr>
          <a:xfrm>
            <a:off x="8755857" y="1036199"/>
            <a:ext cx="314324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RoboNova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9A69E40-5DF7-4D0E-8B58-2ACCC99744E9}"/>
              </a:ext>
            </a:extLst>
          </p:cNvPr>
          <p:cNvSpPr txBox="1"/>
          <p:nvPr/>
        </p:nvSpPr>
        <p:spPr>
          <a:xfrm>
            <a:off x="8755856" y="4660348"/>
            <a:ext cx="314324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Visualisierung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961E376-0F30-40CD-85D4-72F560935F24}"/>
              </a:ext>
            </a:extLst>
          </p:cNvPr>
          <p:cNvGrpSpPr/>
          <p:nvPr/>
        </p:nvGrpSpPr>
        <p:grpSpPr>
          <a:xfrm>
            <a:off x="3436143" y="3108838"/>
            <a:ext cx="1088232" cy="252000"/>
            <a:chOff x="3436143" y="3108838"/>
            <a:chExt cx="1088232" cy="252000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CA96D6C1-D60D-4DB3-A6DB-66A5D8029139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3436143" y="3234838"/>
              <a:ext cx="45005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4B63E83-D219-4011-82E1-149CC32C37A4}"/>
                </a:ext>
              </a:extLst>
            </p:cNvPr>
            <p:cNvSpPr/>
            <p:nvPr/>
          </p:nvSpPr>
          <p:spPr>
            <a:xfrm>
              <a:off x="3842088" y="3135838"/>
              <a:ext cx="198000" cy="19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239D216B-5ACE-4DE9-85B8-B9F2FD2980A1}"/>
                </a:ext>
              </a:extLst>
            </p:cNvPr>
            <p:cNvCxnSpPr/>
            <p:nvPr/>
          </p:nvCxnSpPr>
          <p:spPr>
            <a:xfrm flipV="1">
              <a:off x="4074318" y="3234838"/>
              <a:ext cx="45005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ond 47">
              <a:extLst>
                <a:ext uri="{FF2B5EF4-FFF2-40B4-BE49-F238E27FC236}">
                  <a16:creationId xmlns:a16="http://schemas.microsoft.com/office/drawing/2014/main" id="{D5C4E841-B5D8-4732-A356-E239D536D4A4}"/>
                </a:ext>
              </a:extLst>
            </p:cNvPr>
            <p:cNvSpPr/>
            <p:nvPr/>
          </p:nvSpPr>
          <p:spPr>
            <a:xfrm rot="10800000">
              <a:off x="4005858" y="3108838"/>
              <a:ext cx="136920" cy="252000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C2D7E46-D5E1-4A1B-88AD-B4EB84D351D2}"/>
              </a:ext>
            </a:extLst>
          </p:cNvPr>
          <p:cNvGrpSpPr/>
          <p:nvPr/>
        </p:nvGrpSpPr>
        <p:grpSpPr>
          <a:xfrm>
            <a:off x="7667624" y="3135838"/>
            <a:ext cx="629054" cy="198000"/>
            <a:chOff x="7774780" y="2851574"/>
            <a:chExt cx="629054" cy="198000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9ED1864-0997-4927-8FE0-CDE89ADD2FED}"/>
                </a:ext>
              </a:extLst>
            </p:cNvPr>
            <p:cNvCxnSpPr/>
            <p:nvPr/>
          </p:nvCxnSpPr>
          <p:spPr>
            <a:xfrm flipV="1">
              <a:off x="7774780" y="2950574"/>
              <a:ext cx="468768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C79D184-97DB-41B8-BF3F-4B3E78883459}"/>
                </a:ext>
              </a:extLst>
            </p:cNvPr>
            <p:cNvSpPr/>
            <p:nvPr/>
          </p:nvSpPr>
          <p:spPr>
            <a:xfrm>
              <a:off x="8197602" y="2851574"/>
              <a:ext cx="206232" cy="19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B611528-0544-479C-BABA-F630FCDB0071}"/>
              </a:ext>
            </a:extLst>
          </p:cNvPr>
          <p:cNvCxnSpPr>
            <a:cxnSpLocks/>
            <a:stCxn id="68" idx="1"/>
          </p:cNvCxnSpPr>
          <p:nvPr/>
        </p:nvCxnSpPr>
        <p:spPr>
          <a:xfrm>
            <a:off x="8193562" y="3470758"/>
            <a:ext cx="0" cy="1543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ond 66">
            <a:extLst>
              <a:ext uri="{FF2B5EF4-FFF2-40B4-BE49-F238E27FC236}">
                <a16:creationId xmlns:a16="http://schemas.microsoft.com/office/drawing/2014/main" id="{07772FC9-48A8-4B4F-B697-27791CA1E15E}"/>
              </a:ext>
            </a:extLst>
          </p:cNvPr>
          <p:cNvSpPr/>
          <p:nvPr/>
        </p:nvSpPr>
        <p:spPr>
          <a:xfrm rot="5400000">
            <a:off x="8125102" y="2941378"/>
            <a:ext cx="136920" cy="252000"/>
          </a:xfrm>
          <a:prstGeom prst="mo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Mond 67">
            <a:extLst>
              <a:ext uri="{FF2B5EF4-FFF2-40B4-BE49-F238E27FC236}">
                <a16:creationId xmlns:a16="http://schemas.microsoft.com/office/drawing/2014/main" id="{3407CADE-055D-410C-B6F0-761E39EC29A1}"/>
              </a:ext>
            </a:extLst>
          </p:cNvPr>
          <p:cNvSpPr/>
          <p:nvPr/>
        </p:nvSpPr>
        <p:spPr>
          <a:xfrm rot="16200000">
            <a:off x="8125102" y="3276298"/>
            <a:ext cx="136920" cy="252000"/>
          </a:xfrm>
          <a:prstGeom prst="mo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510DC30-A852-4B17-B141-81AB28F2C9E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178165" y="5015006"/>
            <a:ext cx="5776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AC3A026-5FF4-4E4E-8E27-4416F3DD31C5}"/>
              </a:ext>
            </a:extLst>
          </p:cNvPr>
          <p:cNvGrpSpPr/>
          <p:nvPr/>
        </p:nvGrpSpPr>
        <p:grpSpPr>
          <a:xfrm flipV="1">
            <a:off x="8180065" y="1446685"/>
            <a:ext cx="577691" cy="1544248"/>
            <a:chOff x="8330565" y="3623158"/>
            <a:chExt cx="577691" cy="1544248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7B449D7A-14DE-4D30-AAA3-29303F815F8C}"/>
                </a:ext>
              </a:extLst>
            </p:cNvPr>
            <p:cNvCxnSpPr>
              <a:cxnSpLocks/>
            </p:cNvCxnSpPr>
            <p:nvPr/>
          </p:nvCxnSpPr>
          <p:spPr>
            <a:xfrm>
              <a:off x="8345962" y="3623158"/>
              <a:ext cx="0" cy="1543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58E7BC4-9C42-48E0-BF18-99B0321ED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0565" y="5167406"/>
              <a:ext cx="57769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6D8D85DB-0A2B-467A-A55A-B2A588578418}"/>
              </a:ext>
            </a:extLst>
          </p:cNvPr>
          <p:cNvSpPr/>
          <p:nvPr/>
        </p:nvSpPr>
        <p:spPr>
          <a:xfrm>
            <a:off x="3612776" y="2848648"/>
            <a:ext cx="734966" cy="774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C5A49A9-F578-4B6B-B378-5315BB99398B}"/>
              </a:ext>
            </a:extLst>
          </p:cNvPr>
          <p:cNvSpPr/>
          <p:nvPr/>
        </p:nvSpPr>
        <p:spPr>
          <a:xfrm>
            <a:off x="7844257" y="2841643"/>
            <a:ext cx="734966" cy="774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D26FB42-E32F-4BE5-AAA0-0260DBBF6F17}"/>
              </a:ext>
            </a:extLst>
          </p:cNvPr>
          <p:cNvSpPr/>
          <p:nvPr/>
        </p:nvSpPr>
        <p:spPr>
          <a:xfrm>
            <a:off x="50424" y="477128"/>
            <a:ext cx="3562349" cy="5702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64AEC2A-6D91-43C9-934D-35DDB3DA833C}"/>
              </a:ext>
            </a:extLst>
          </p:cNvPr>
          <p:cNvSpPr/>
          <p:nvPr/>
        </p:nvSpPr>
        <p:spPr>
          <a:xfrm>
            <a:off x="4371968" y="2090338"/>
            <a:ext cx="3413035" cy="2349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0536B2-6FDB-4188-A711-B46F42465653}"/>
              </a:ext>
            </a:extLst>
          </p:cNvPr>
          <p:cNvSpPr/>
          <p:nvPr/>
        </p:nvSpPr>
        <p:spPr>
          <a:xfrm>
            <a:off x="8586494" y="261684"/>
            <a:ext cx="3440683" cy="2371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DC56321-059A-43CD-BF25-92C2BB207F90}"/>
              </a:ext>
            </a:extLst>
          </p:cNvPr>
          <p:cNvSpPr/>
          <p:nvPr/>
        </p:nvSpPr>
        <p:spPr>
          <a:xfrm>
            <a:off x="8602121" y="3953476"/>
            <a:ext cx="3424997" cy="2225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6D964B-461E-4EE9-A360-02DA1BE3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52" y="199792"/>
            <a:ext cx="1011365" cy="1346243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F4B83F1-6ADA-4259-BBFC-B494CD80E72F}"/>
              </a:ext>
            </a:extLst>
          </p:cNvPr>
          <p:cNvCxnSpPr>
            <a:cxnSpLocks/>
            <a:stCxn id="4" idx="0"/>
            <a:endCxn id="50" idx="0"/>
          </p:cNvCxnSpPr>
          <p:nvPr/>
        </p:nvCxnSpPr>
        <p:spPr>
          <a:xfrm>
            <a:off x="7248135" y="199792"/>
            <a:ext cx="3058701" cy="61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C6B477A5-D89A-409D-8A52-A9F602296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4" t="11175" r="3444" b="27507"/>
          <a:stretch/>
        </p:blipFill>
        <p:spPr>
          <a:xfrm>
            <a:off x="4604343" y="249291"/>
            <a:ext cx="1011316" cy="1346244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11C5B3B-D5F9-4938-8671-75D33886B53F}"/>
              </a:ext>
            </a:extLst>
          </p:cNvPr>
          <p:cNvCxnSpPr>
            <a:cxnSpLocks/>
            <a:stCxn id="17" idx="3"/>
            <a:endCxn id="42" idx="0"/>
          </p:cNvCxnSpPr>
          <p:nvPr/>
        </p:nvCxnSpPr>
        <p:spPr>
          <a:xfrm>
            <a:off x="5615659" y="922413"/>
            <a:ext cx="2596081" cy="19192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71D51D6-2973-4036-BC9F-2B5883C26A8F}"/>
              </a:ext>
            </a:extLst>
          </p:cNvPr>
          <p:cNvCxnSpPr>
            <a:cxnSpLocks/>
            <a:stCxn id="17" idx="1"/>
            <a:endCxn id="2" idx="0"/>
          </p:cNvCxnSpPr>
          <p:nvPr/>
        </p:nvCxnSpPr>
        <p:spPr>
          <a:xfrm flipH="1">
            <a:off x="3980259" y="922413"/>
            <a:ext cx="624084" cy="19262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AFDB5D95-16A2-4E3A-BA53-B108D88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13" y="5368234"/>
            <a:ext cx="965663" cy="1287550"/>
          </a:xfrm>
          <a:prstGeom prst="rect">
            <a:avLst/>
          </a:prstGeom>
        </p:spPr>
      </p:pic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0D4CBA0F-5D3D-4068-9242-5CCF273DA9AB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6071945" y="4439612"/>
            <a:ext cx="6541" cy="9286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BB3219D-FBC6-460A-B614-55D89170E237}"/>
              </a:ext>
            </a:extLst>
          </p:cNvPr>
          <p:cNvCxnSpPr>
            <a:cxnSpLocks/>
            <a:stCxn id="42" idx="4"/>
            <a:endCxn id="54" idx="0"/>
          </p:cNvCxnSpPr>
          <p:nvPr/>
        </p:nvCxnSpPr>
        <p:spPr>
          <a:xfrm flipH="1">
            <a:off x="6071945" y="3616157"/>
            <a:ext cx="2139795" cy="1752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>
            <a:extLst>
              <a:ext uri="{FF2B5EF4-FFF2-40B4-BE49-F238E27FC236}">
                <a16:creationId xmlns:a16="http://schemas.microsoft.com/office/drawing/2014/main" id="{020FDA99-EA32-45EF-80F9-8BE509840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83" y="5150276"/>
            <a:ext cx="797749" cy="1523148"/>
          </a:xfrm>
          <a:prstGeom prst="rect">
            <a:avLst/>
          </a:prstGeom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A3E7BAE3-C531-495F-9FF4-1919EEE42944}"/>
              </a:ext>
            </a:extLst>
          </p:cNvPr>
          <p:cNvCxnSpPr>
            <a:cxnSpLocks/>
            <a:stCxn id="87" idx="2"/>
            <a:endCxn id="46" idx="4"/>
          </p:cNvCxnSpPr>
          <p:nvPr/>
        </p:nvCxnSpPr>
        <p:spPr>
          <a:xfrm flipH="1" flipV="1">
            <a:off x="1831599" y="6179315"/>
            <a:ext cx="2276959" cy="494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fik 100">
            <a:extLst>
              <a:ext uri="{FF2B5EF4-FFF2-40B4-BE49-F238E27FC236}">
                <a16:creationId xmlns:a16="http://schemas.microsoft.com/office/drawing/2014/main" id="{AD902128-77DF-492B-81E9-8060730845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t="25337" r="41132" b="12101"/>
          <a:stretch/>
        </p:blipFill>
        <p:spPr>
          <a:xfrm>
            <a:off x="7326701" y="5247526"/>
            <a:ext cx="729731" cy="1425898"/>
          </a:xfrm>
          <a:prstGeom prst="rect">
            <a:avLst/>
          </a:prstGeom>
        </p:spPr>
      </p:pic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159C07B5-B06C-49A7-B852-A5E7562ABB4C}"/>
              </a:ext>
            </a:extLst>
          </p:cNvPr>
          <p:cNvCxnSpPr>
            <a:cxnSpLocks/>
            <a:stCxn id="53" idx="4"/>
            <a:endCxn id="101" idx="2"/>
          </p:cNvCxnSpPr>
          <p:nvPr/>
        </p:nvCxnSpPr>
        <p:spPr>
          <a:xfrm flipH="1">
            <a:off x="7691567" y="6179303"/>
            <a:ext cx="2623053" cy="4941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9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6</cp:revision>
  <dcterms:created xsi:type="dcterms:W3CDTF">2020-05-07T10:11:07Z</dcterms:created>
  <dcterms:modified xsi:type="dcterms:W3CDTF">2020-07-16T15:42:11Z</dcterms:modified>
</cp:coreProperties>
</file>