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9CA5E57-D211-4B80-9140-38AA8AC8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034" y="131211"/>
            <a:ext cx="4719932" cy="1020582"/>
          </a:xfrm>
        </p:spPr>
        <p:txBody>
          <a:bodyPr anchor="ctr"/>
          <a:lstStyle/>
          <a:p>
            <a:r>
              <a:rPr lang="de-DE" dirty="0" err="1">
                <a:latin typeface="Corbel Light" panose="020B0303020204020204" pitchFamily="34" charset="0"/>
              </a:rPr>
              <a:t>RoboMirror</a:t>
            </a:r>
            <a:endParaRPr lang="de-DE" dirty="0">
              <a:latin typeface="Corbel Light" panose="020B0303020204020204" pitchFamily="34" charset="0"/>
            </a:endParaRPr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8487F247-71AD-4DC5-8956-462D557AC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98467"/>
            <a:ext cx="12192000" cy="1131500"/>
          </a:xfrm>
        </p:spPr>
        <p:txBody>
          <a:bodyPr>
            <a:normAutofit/>
          </a:bodyPr>
          <a:lstStyle/>
          <a:p>
            <a:r>
              <a:rPr lang="de-DE" spc="350" dirty="0">
                <a:latin typeface="Felix Titling" panose="04060505060202020A04" pitchFamily="82" charset="0"/>
              </a:rPr>
              <a:t>Tobias Gilgenreiner, Felix Dollinger, Marco Stoiber,</a:t>
            </a:r>
          </a:p>
          <a:p>
            <a:r>
              <a:rPr lang="de-DE" spc="350" dirty="0">
                <a:latin typeface="Felix Titling" panose="04060505060202020A04" pitchFamily="82" charset="0"/>
              </a:rPr>
              <a:t>Maximilian Kritzenthaler, Eduard Schröder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73D599-E2AD-4F92-BCC1-E44EF14B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49" y="1105125"/>
            <a:ext cx="4892102" cy="3497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3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2A2EE1-9C7C-480C-86B6-A4A1DF4E9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77" y="979244"/>
            <a:ext cx="8481646" cy="4770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786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80577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 Light</vt:lpstr>
      <vt:lpstr>Felix Titling</vt:lpstr>
      <vt:lpstr>Office</vt:lpstr>
      <vt:lpstr>RoboMirror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26</cp:revision>
  <dcterms:created xsi:type="dcterms:W3CDTF">2020-07-01T19:25:29Z</dcterms:created>
  <dcterms:modified xsi:type="dcterms:W3CDTF">2020-07-16T16:24:52Z</dcterms:modified>
</cp:coreProperties>
</file>