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4994031" y="2523392"/>
            <a:ext cx="2171700" cy="152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25</cp:revision>
  <dcterms:created xsi:type="dcterms:W3CDTF">2020-07-01T19:25:29Z</dcterms:created>
  <dcterms:modified xsi:type="dcterms:W3CDTF">2020-07-16T16:20:38Z</dcterms:modified>
</cp:coreProperties>
</file>