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257" r:id="rId2"/>
    <p:sldId id="259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8C6B7F-DE70-4723-AEA0-F3505BEE67B9}" type="datetimeFigureOut">
              <a:rPr lang="de-DE" smtClean="0"/>
              <a:t>16.07.2020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4AACC-7DFA-4861-8E9F-6A38B02C3B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7533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94B8A3-9E33-46BD-BB21-EA283BF360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651FD62-15A1-4E8F-94ED-16DF13D3B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47264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3ECA92-7724-48B8-8E65-90D7659EB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138014C-9772-4265-B0A7-999B28D7F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37543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8FB1C6D-F21F-4424-82CE-D75D2386BA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506286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AC0487E-3CC4-4886-98D9-2896C4688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506286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7815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8A1948-3788-4A6A-A600-E285281D2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rbel Light" panose="020B0303020204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C5A7FE-07F0-45E8-9C26-E33DB929D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84723"/>
          </a:xfrm>
        </p:spPr>
        <p:txBody>
          <a:bodyPr/>
          <a:lstStyle>
            <a:lvl1pPr>
              <a:defRPr>
                <a:latin typeface="Corbel Light" panose="020B0303020204020204" pitchFamily="34" charset="0"/>
              </a:defRPr>
            </a:lvl1pPr>
            <a:lvl2pPr>
              <a:defRPr>
                <a:latin typeface="Corbel Light" panose="020B0303020204020204" pitchFamily="34" charset="0"/>
              </a:defRPr>
            </a:lvl2pPr>
            <a:lvl3pPr>
              <a:defRPr>
                <a:latin typeface="Corbel Light" panose="020B0303020204020204" pitchFamily="34" charset="0"/>
              </a:defRPr>
            </a:lvl3pPr>
            <a:lvl4pPr>
              <a:defRPr>
                <a:latin typeface="Corbel Light" panose="020B0303020204020204" pitchFamily="34" charset="0"/>
              </a:defRPr>
            </a:lvl4pPr>
            <a:lvl5pPr>
              <a:defRPr>
                <a:latin typeface="Corbel Light" panose="020B0303020204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522438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24F173-A2D5-498F-A48A-E6BC55A69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950494"/>
            <a:ext cx="10515600" cy="3611981"/>
          </a:xfrm>
        </p:spPr>
        <p:txBody>
          <a:bodyPr anchor="b"/>
          <a:lstStyle>
            <a:lvl1pPr>
              <a:defRPr sz="6000">
                <a:latin typeface="Corbel Light" panose="020B0303020204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0578E2-46ED-4693-A4CE-B331365DA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31804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Corbel Light" panose="020B03030202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08643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D8721D-DBD6-44C6-A0C1-C2D828677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444FFD-CBA7-495C-AB20-E846FEF4D9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9375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3371620-6A56-4C43-AECD-84EB50127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9375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165377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B7C5D6-4FD3-44A0-9781-74CBFDCDB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E12B63-103F-47D3-8155-E06642E6F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760153-76DD-450C-96F5-74F6D166E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9414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A97F8AE-574D-4591-976D-6FA2D6CC3F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DB3B42B-3011-4B60-9B14-5B88396314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29414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75737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08E7E1-BB9C-4A13-B5C3-4A01C6475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71001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604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4FA5E0-EE58-46C1-85C8-6B8D736C1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BCAA11-A5E3-4F4B-8CE3-3C7556207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E9EE897-05DD-4FB8-922A-C59D00B8A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317521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B8E7DB-914F-4FBB-99ED-50FF18EF4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4ACA2D5-671E-40B5-A978-4A874C378F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0CD369E-E20E-4D2F-BBAB-9CEA17E072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39628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381439E-A0EA-4B47-AD0D-EB18D5B96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3B8ACD-E337-4162-BAE4-8E98BD6E5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37657"/>
            <a:ext cx="10515600" cy="4084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3" name="Grafik 12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2B881484-8AB8-4930-92BA-C80A4795CAB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538" y="6103336"/>
            <a:ext cx="3795462" cy="759092"/>
          </a:xfrm>
          <a:prstGeom prst="rect">
            <a:avLst/>
          </a:prstGeom>
        </p:spPr>
      </p:pic>
      <p:pic>
        <p:nvPicPr>
          <p:cNvPr id="15" name="Grafik 14" descr="Ein Bild, das Schild enthält.&#10;&#10;Automatisch generierte Beschreibung">
            <a:extLst>
              <a:ext uri="{FF2B5EF4-FFF2-40B4-BE49-F238E27FC236}">
                <a16:creationId xmlns:a16="http://schemas.microsoft.com/office/drawing/2014/main" id="{163835A0-E265-4DD7-864C-DA7229D99AE1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7764"/>
            <a:ext cx="4319337" cy="75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6977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orbel Light" panose="020B0303020204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rbel Light" panose="020B0303020204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rbel Light" panose="020B0303020204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rbel Light" panose="020B0303020204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rbel Light" panose="020B0303020204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rbel Light" panose="020B03030202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3E4F2-E5EC-43C5-B897-8C27EEEE8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992" y="204952"/>
            <a:ext cx="10040008" cy="362606"/>
          </a:xfrm>
        </p:spPr>
        <p:txBody>
          <a:bodyPr>
            <a:noAutofit/>
          </a:bodyPr>
          <a:lstStyle/>
          <a:p>
            <a:pPr algn="ctr"/>
            <a:r>
              <a:rPr lang="de-DE" sz="240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Arduino&amp;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SensorikKommunikationBackendVisualisierung</a:t>
            </a:r>
            <a:r>
              <a:rPr lang="de-DE" sz="2400" spc="250" dirty="0" err="1"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RoboNova</a:t>
            </a:r>
            <a:endParaRPr lang="de-DE" sz="2400" spc="250" dirty="0">
              <a:effectLst>
                <a:reflection blurRad="6350" stA="60000" endA="900" endPos="60000" dist="29997" dir="5400000" sy="-100000" algn="bl" rotWithShape="0"/>
              </a:effectLst>
              <a:latin typeface="Corbel Light" panose="020B030302020402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3474120-098F-492B-A91C-D7758A98B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993" y="1210496"/>
            <a:ext cx="7888014" cy="44370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53AE0C01-BA48-4AC0-9A6A-878E7B5942C9}"/>
              </a:ext>
            </a:extLst>
          </p:cNvPr>
          <p:cNvSpPr txBox="1"/>
          <p:nvPr/>
        </p:nvSpPr>
        <p:spPr>
          <a:xfrm>
            <a:off x="140980" y="124645"/>
            <a:ext cx="2011013" cy="5232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latin typeface="Corbel Light" panose="020B0303020204020204" pitchFamily="34" charset="0"/>
              </a:defRPr>
            </a:lvl1pPr>
          </a:lstStyle>
          <a:p>
            <a:pPr algn="ctr"/>
            <a:r>
              <a:rPr lang="de-DE" sz="2800" dirty="0" err="1"/>
              <a:t>RoboMirror</a:t>
            </a:r>
            <a:endParaRPr lang="de-DE" sz="2800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289D5430-368D-441D-8013-2AB355C4811B}"/>
              </a:ext>
            </a:extLst>
          </p:cNvPr>
          <p:cNvSpPr/>
          <p:nvPr/>
        </p:nvSpPr>
        <p:spPr>
          <a:xfrm>
            <a:off x="7737231" y="1406769"/>
            <a:ext cx="2171700" cy="1397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51091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3E4F2-E5EC-43C5-B897-8C27EEEE8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992" y="204952"/>
            <a:ext cx="10040008" cy="362606"/>
          </a:xfrm>
        </p:spPr>
        <p:txBody>
          <a:bodyPr>
            <a:noAutofit/>
          </a:bodyPr>
          <a:lstStyle/>
          <a:p>
            <a:pPr algn="ctr"/>
            <a:r>
              <a:rPr lang="de-DE" sz="240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Arduino&amp;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SensorikKommunikationBackendVisualisierung</a:t>
            </a:r>
            <a:r>
              <a:rPr lang="de-DE" sz="2400" spc="250" dirty="0" err="1"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RoboNova</a:t>
            </a:r>
            <a:endParaRPr lang="de-DE" sz="2400" spc="250" dirty="0">
              <a:effectLst>
                <a:reflection blurRad="6350" stA="60000" endA="900" endPos="60000" dist="29997" dir="5400000" sy="-100000" algn="bl" rotWithShape="0"/>
              </a:effectLst>
              <a:latin typeface="Corbel Light" panose="020B0303020204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3AE0C01-BA48-4AC0-9A6A-878E7B5942C9}"/>
              </a:ext>
            </a:extLst>
          </p:cNvPr>
          <p:cNvSpPr txBox="1"/>
          <p:nvPr/>
        </p:nvSpPr>
        <p:spPr>
          <a:xfrm>
            <a:off x="140980" y="124645"/>
            <a:ext cx="2011013" cy="5232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latin typeface="Corbel Light" panose="020B0303020204020204" pitchFamily="34" charset="0"/>
              </a:defRPr>
            </a:lvl1pPr>
          </a:lstStyle>
          <a:p>
            <a:pPr algn="ctr"/>
            <a:r>
              <a:rPr lang="de-DE" sz="2800" dirty="0" err="1"/>
              <a:t>RoboMirror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41335841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Breitbild</PresentationFormat>
  <Paragraphs>4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Corbel Light</vt:lpstr>
      <vt:lpstr>Times New Roman</vt:lpstr>
      <vt:lpstr>Office</vt:lpstr>
      <vt:lpstr>Arduino&amp;SensorikKommunikationBackendVisualisierungRoboNova</vt:lpstr>
      <vt:lpstr>Arduino&amp;SensorikKommunikationBackendVisualisierungRoboNova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git35931</dc:creator>
  <cp:lastModifiedBy>Marco Stoiber</cp:lastModifiedBy>
  <cp:revision>26</cp:revision>
  <dcterms:created xsi:type="dcterms:W3CDTF">2020-07-01T19:25:29Z</dcterms:created>
  <dcterms:modified xsi:type="dcterms:W3CDTF">2020-07-16T16:21:45Z</dcterms:modified>
</cp:coreProperties>
</file>