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C6B7F-DE70-4723-AEA0-F3505BEE67B9}" type="datetimeFigureOut">
              <a:rPr lang="de-DE" smtClean="0"/>
              <a:t>02.07.2020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4AACC-7DFA-4861-8E9F-6A38B02C3B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33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4B8A3-9E33-46BD-BB21-EA283BF36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51FD62-15A1-4E8F-94ED-16DF13D3B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726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ECA92-7724-48B8-8E65-90D7659E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38014C-9772-4265-B0A7-999B28D7F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3754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FB1C6D-F21F-4424-82CE-D75D2386B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506286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C0487E-3CC4-4886-98D9-2896C4688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50628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815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A1948-3788-4A6A-A600-E285281D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5A7FE-07F0-45E8-9C26-E33DB929D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47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2243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4F173-A2D5-498F-A48A-E6BC55A6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50494"/>
            <a:ext cx="10515600" cy="361198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578E2-46ED-4693-A4CE-B331365DA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31804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864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8721D-DBD6-44C6-A0C1-C2D82867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444FFD-CBA7-495C-AB20-E846FEF4D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371620-6A56-4C43-AECD-84EB50127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6537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7C5D6-4FD3-44A0-9781-74CBFDCD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E12B63-103F-47D3-8155-E06642E6F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760153-76DD-450C-96F5-74F6D166E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97F8AE-574D-4591-976D-6FA2D6CC3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B3B42B-3011-4B60-9B14-5B8839631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573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8E7E1-BB9C-4A13-B5C3-4A01C647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7100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04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FA5E0-EE58-46C1-85C8-6B8D736C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CAA11-A5E3-4F4B-8CE3-3C7556207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9EE897-05DD-4FB8-922A-C59D00B8A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1752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8E7DB-914F-4FBB-99ED-50FF18EF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ACA2D5-671E-40B5-A978-4A874C378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CD369E-E20E-4D2F-BBAB-9CEA17E07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3962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81439E-A0EA-4B47-AD0D-EB18D5B9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3B8ACD-E337-4162-BAE4-8E98BD6E5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37657"/>
            <a:ext cx="10515600" cy="4084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B881484-8AB8-4930-92BA-C80A4795CAB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538" y="6103336"/>
            <a:ext cx="3795462" cy="759092"/>
          </a:xfrm>
          <a:prstGeom prst="rect">
            <a:avLst/>
          </a:prstGeom>
        </p:spPr>
      </p:pic>
      <p:pic>
        <p:nvPicPr>
          <p:cNvPr id="15" name="Grafik 14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163835A0-E265-4DD7-864C-DA7229D99AE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7764"/>
            <a:ext cx="4319337" cy="7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97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F9CA5E57-D211-4B80-9140-38AA8AC85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199"/>
            <a:ext cx="9144000" cy="1655763"/>
          </a:xfrm>
        </p:spPr>
        <p:txBody>
          <a:bodyPr anchor="ctr"/>
          <a:lstStyle/>
          <a:p>
            <a:r>
              <a:rPr lang="de-DE" dirty="0" err="1"/>
              <a:t>RoboMirror</a:t>
            </a:r>
            <a:endParaRPr lang="de-DE" dirty="0"/>
          </a:p>
        </p:txBody>
      </p:sp>
      <p:sp>
        <p:nvSpPr>
          <p:cNvPr id="12" name="Untertitel 11">
            <a:extLst>
              <a:ext uri="{FF2B5EF4-FFF2-40B4-BE49-F238E27FC236}">
                <a16:creationId xmlns:a16="http://schemas.microsoft.com/office/drawing/2014/main" id="{8487F247-71AD-4DC5-8956-462D557AC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Tobias Gilgenreiner, Felix Dollinger, Marco Stoiber,</a:t>
            </a:r>
          </a:p>
          <a:p>
            <a:r>
              <a:rPr lang="de-DE" dirty="0"/>
              <a:t>Maximilian Kritzenthaler, Eduard Schröder</a:t>
            </a:r>
          </a:p>
        </p:txBody>
      </p:sp>
    </p:spTree>
    <p:extLst>
      <p:ext uri="{BB962C8B-B14F-4D97-AF65-F5344CB8AC3E}">
        <p14:creationId xmlns:p14="http://schemas.microsoft.com/office/powerpoint/2010/main" val="250431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Vision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2C1E25-532A-45D3-8136-83791998B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95090"/>
          </a:xfrm>
        </p:spPr>
        <p:txBody>
          <a:bodyPr/>
          <a:lstStyle/>
          <a:p>
            <a:pPr marL="0" indent="0" algn="just">
              <a:buNone/>
            </a:pPr>
            <a:r>
              <a:rPr lang="de-DE" dirty="0"/>
              <a:t>Ein Roboter soll die Bewegungen eines Menschen möglichst genau imitieren. Die Bewegungsabläufe sollen zusätzlich durch eine virtuelle Darstellung in Echtzeit wiedergegeben werden. </a:t>
            </a:r>
          </a:p>
        </p:txBody>
      </p:sp>
    </p:spTree>
    <p:extLst>
      <p:ext uri="{BB962C8B-B14F-4D97-AF65-F5344CB8AC3E}">
        <p14:creationId xmlns:p14="http://schemas.microsoft.com/office/powerpoint/2010/main" val="4145109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1CE18-C8ED-411D-B795-3BF1204A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Aufbau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216F70-CF9D-4823-9B77-F336B32F5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Sensorik</a:t>
            </a:r>
          </a:p>
          <a:p>
            <a:r>
              <a:rPr lang="de-DE" dirty="0"/>
              <a:t>Backend (Sensoranbindung, Datenverarbeitung, Versenden der Daten)</a:t>
            </a:r>
          </a:p>
          <a:p>
            <a:r>
              <a:rPr lang="de-DE" dirty="0"/>
              <a:t>Simulation </a:t>
            </a:r>
          </a:p>
          <a:p>
            <a:r>
              <a:rPr lang="de-DE" dirty="0"/>
              <a:t>Roboter Firmware</a:t>
            </a:r>
          </a:p>
        </p:txBody>
      </p:sp>
    </p:spTree>
    <p:extLst>
      <p:ext uri="{BB962C8B-B14F-4D97-AF65-F5344CB8AC3E}">
        <p14:creationId xmlns:p14="http://schemas.microsoft.com/office/powerpoint/2010/main" val="3606064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3B8122-9CEA-4537-991F-39FC588D8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3928"/>
            <a:ext cx="10515600" cy="1610143"/>
          </a:xfrm>
        </p:spPr>
        <p:txBody>
          <a:bodyPr>
            <a:normAutofit/>
          </a:bodyPr>
          <a:lstStyle/>
          <a:p>
            <a:pPr algn="ctr"/>
            <a:r>
              <a:rPr lang="de-DE" sz="9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248393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082B20B-BDF4-42B6-9494-358AD84A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Wie geht es weiter?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AED65D-4395-47F4-A536-5E63C680A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532502"/>
          </a:xfrm>
        </p:spPr>
        <p:txBody>
          <a:bodyPr>
            <a:normAutofit/>
          </a:bodyPr>
          <a:lstStyle/>
          <a:p>
            <a:r>
              <a:rPr lang="de-DE" dirty="0"/>
              <a:t>RS232  → RS485</a:t>
            </a:r>
          </a:p>
          <a:p>
            <a:r>
              <a:rPr lang="de-DE" dirty="0"/>
              <a:t>Verbindungen löten</a:t>
            </a:r>
          </a:p>
          <a:p>
            <a:r>
              <a:rPr lang="de-DE" dirty="0"/>
              <a:t>Sensoren und Visualisierung besser kalibrieren</a:t>
            </a:r>
          </a:p>
          <a:p>
            <a:r>
              <a:rPr lang="de-DE" dirty="0"/>
              <a:t>Software aufräumen</a:t>
            </a:r>
          </a:p>
          <a:p>
            <a:r>
              <a:rPr lang="de-DE" dirty="0"/>
              <a:t>SKALIEREN!</a:t>
            </a:r>
          </a:p>
          <a:p>
            <a:r>
              <a:rPr lang="de-DE" dirty="0"/>
              <a:t>(Roboter Simulation)</a:t>
            </a:r>
          </a:p>
          <a:p>
            <a:r>
              <a:rPr lang="de-DE" dirty="0"/>
              <a:t>(Roboter Ansteuerung)</a:t>
            </a:r>
          </a:p>
          <a:p>
            <a:r>
              <a:rPr lang="de-DE" dirty="0"/>
              <a:t>(Zusätzliche Funktionalität)</a:t>
            </a:r>
          </a:p>
        </p:txBody>
      </p:sp>
    </p:spTree>
    <p:extLst>
      <p:ext uri="{BB962C8B-B14F-4D97-AF65-F5344CB8AC3E}">
        <p14:creationId xmlns:p14="http://schemas.microsoft.com/office/powerpoint/2010/main" val="688366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3E3450B-4D63-400D-8D24-F0E6C460D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de-DE" sz="9600" dirty="0"/>
              <a:t>Fragerunde</a:t>
            </a:r>
          </a:p>
        </p:txBody>
      </p:sp>
    </p:spTree>
    <p:extLst>
      <p:ext uri="{BB962C8B-B14F-4D97-AF65-F5344CB8AC3E}">
        <p14:creationId xmlns:p14="http://schemas.microsoft.com/office/powerpoint/2010/main" val="1570579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Breitbild</PresentationFormat>
  <Paragraphs>21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</vt:lpstr>
      <vt:lpstr>RoboMirror</vt:lpstr>
      <vt:lpstr>Vision</vt:lpstr>
      <vt:lpstr>Aufbau</vt:lpstr>
      <vt:lpstr>Live Demo</vt:lpstr>
      <vt:lpstr>Wie geht es weiter?</vt:lpstr>
      <vt:lpstr>Fragerunde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git35931</dc:creator>
  <cp:lastModifiedBy>git35931</cp:lastModifiedBy>
  <cp:revision>19</cp:revision>
  <dcterms:created xsi:type="dcterms:W3CDTF">2020-07-01T19:25:29Z</dcterms:created>
  <dcterms:modified xsi:type="dcterms:W3CDTF">2020-07-02T07:06:47Z</dcterms:modified>
</cp:coreProperties>
</file>