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4994031" y="2523392"/>
            <a:ext cx="2646484" cy="152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199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33741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6" y="3763108"/>
            <a:ext cx="21717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0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29</cp:revision>
  <dcterms:created xsi:type="dcterms:W3CDTF">2020-07-01T19:25:29Z</dcterms:created>
  <dcterms:modified xsi:type="dcterms:W3CDTF">2020-07-20T20:29:36Z</dcterms:modified>
</cp:coreProperties>
</file>