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54815" y="3771900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46023" y="1424354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30</cp:revision>
  <dcterms:created xsi:type="dcterms:W3CDTF">2020-07-01T19:25:29Z</dcterms:created>
  <dcterms:modified xsi:type="dcterms:W3CDTF">2020-07-20T20:27:44Z</dcterms:modified>
</cp:coreProperties>
</file>