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7" r:id="rId4"/>
    <p:sldId id="265" r:id="rId5"/>
    <p:sldId id="26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9CA5E57-D211-4B80-9140-38AA8AC8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ctr"/>
          <a:lstStyle/>
          <a:p>
            <a:r>
              <a:rPr lang="de-DE" dirty="0" err="1"/>
              <a:t>RoboMirror</a:t>
            </a:r>
            <a:endParaRPr lang="de-DE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8487F247-71AD-4DC5-8956-462D557A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Tobias Gilgenreiner, Felix Dollinger, Marco Stoiber,</a:t>
            </a:r>
          </a:p>
          <a:p>
            <a:r>
              <a:rPr lang="de-DE" sz="2800" dirty="0"/>
              <a:t>Maximilian Kritzenthaler, Eduard Schröder</a:t>
            </a:r>
          </a:p>
        </p:txBody>
      </p:sp>
    </p:spTree>
    <p:extLst>
      <p:ext uri="{BB962C8B-B14F-4D97-AF65-F5344CB8AC3E}">
        <p14:creationId xmlns:p14="http://schemas.microsoft.com/office/powerpoint/2010/main" val="25043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Corbel Light" panose="020B0303020204020204" pitchFamily="34" charset="0"/>
              </a:rPr>
              <a:t>Vision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2800" dirty="0">
                <a:latin typeface="Corbel Light" panose="020B0303020204020204" pitchFamily="34" charset="0"/>
              </a:rPr>
              <a:t>Ein Roboter soll die Bewegungen eines Menschen möglichst genau imitieren. Die Bewegungsabläufe sollen zusätzlich durch eine virtuelle Darstellung in Echtzeit wiedergegeben werden. 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pic>
        <p:nvPicPr>
          <p:cNvPr id="14" name="Grafik 1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71CF447-BA10-4A29-9487-61B48454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1231322"/>
            <a:ext cx="7813964" cy="43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Stunden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Wöchentliche Meetings			35 h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Sprints						40 h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Individuelle Zeiten				55 h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Stunden pro Person im Schnitt 	130 h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F0DE448-4DFB-4E6A-A10C-A9189BFE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60" y="486766"/>
            <a:ext cx="7676679" cy="525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5791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 Light</vt:lpstr>
      <vt:lpstr>Courier New</vt:lpstr>
      <vt:lpstr>Office</vt:lpstr>
      <vt:lpstr>RoboMirror</vt:lpstr>
      <vt:lpstr>PowerPoint-Präsentation</vt:lpstr>
      <vt:lpstr>Arduino&amp;SensorikKommunikationBackendVisualisierungRoboNova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git35931</cp:lastModifiedBy>
  <cp:revision>38</cp:revision>
  <cp:lastPrinted>2020-07-21T20:24:35Z</cp:lastPrinted>
  <dcterms:created xsi:type="dcterms:W3CDTF">2020-07-01T19:25:29Z</dcterms:created>
  <dcterms:modified xsi:type="dcterms:W3CDTF">2020-07-21T20:24:41Z</dcterms:modified>
</cp:coreProperties>
</file>