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1" r:id="rId4"/>
    <p:sldId id="263" r:id="rId5"/>
    <p:sldId id="267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54815" y="3771900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ext, suchend, stehend, Personen enthält.&#10;&#10;Automatisch generierte Beschreibung">
            <a:extLst>
              <a:ext uri="{FF2B5EF4-FFF2-40B4-BE49-F238E27FC236}">
                <a16:creationId xmlns:a16="http://schemas.microsoft.com/office/drawing/2014/main" id="{D7446D87-DB08-4D45-A05C-9969468BBC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" y="585406"/>
            <a:ext cx="4604406" cy="5425249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2B510E1-6160-4942-9D70-DC76C230EF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1267968"/>
            <a:ext cx="6736080" cy="3850835"/>
          </a:xfrm>
        </p:spPr>
      </p:pic>
    </p:spTree>
    <p:extLst>
      <p:ext uri="{BB962C8B-B14F-4D97-AF65-F5344CB8AC3E}">
        <p14:creationId xmlns:p14="http://schemas.microsoft.com/office/powerpoint/2010/main" val="125284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131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Einarbeitung Blender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Einarbeitung Unity</a:t>
            </a:r>
          </a:p>
        </p:txBody>
      </p: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101384"/>
            <a:ext cx="11318555" cy="196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TCP Socket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Input Verarbeitung flexibel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TCP Test Server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Organisatorisches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20%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31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Motiviert sein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Informiert sein</a:t>
            </a:r>
          </a:p>
        </p:txBody>
      </p:sp>
    </p:spTree>
    <p:extLst>
      <p:ext uri="{BB962C8B-B14F-4D97-AF65-F5344CB8AC3E}">
        <p14:creationId xmlns:p14="http://schemas.microsoft.com/office/powerpoint/2010/main" val="9969650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20%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96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Künstlerische „Begabung“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Blender Bedienung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Eigene Motivation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96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Neuer Einblick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Cooles Projekt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Geile Truppe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46023" y="1424354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git35931</cp:lastModifiedBy>
  <cp:revision>41</cp:revision>
  <dcterms:created xsi:type="dcterms:W3CDTF">2020-07-01T19:25:29Z</dcterms:created>
  <dcterms:modified xsi:type="dcterms:W3CDTF">2020-07-21T20:21:30Z</dcterms:modified>
</cp:coreProperties>
</file>