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79" r:id="rId3"/>
    <p:sldId id="281" r:id="rId4"/>
    <p:sldId id="278" r:id="rId5"/>
    <p:sldId id="262" r:id="rId6"/>
    <p:sldId id="282" r:id="rId7"/>
    <p:sldId id="280" r:id="rId8"/>
    <p:sldId id="283" r:id="rId9"/>
    <p:sldId id="286" r:id="rId10"/>
    <p:sldId id="284" r:id="rId11"/>
    <p:sldId id="285" r:id="rId12"/>
    <p:sldId id="292" r:id="rId13"/>
    <p:sldId id="287" r:id="rId14"/>
    <p:sldId id="288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917F9-DD18-43D7-B550-192A3337DC87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DBFE836-7356-4D59-A765-1394582958DD}">
      <dgm:prSet custT="1"/>
      <dgm:spPr/>
      <dgm:t>
        <a:bodyPr/>
        <a:lstStyle/>
        <a:p>
          <a:pPr rtl="0"/>
          <a:r>
            <a:rPr lang="en-US" sz="1600" dirty="0">
              <a:solidFill>
                <a:schemeClr val="tx1"/>
              </a:solidFill>
            </a:rPr>
            <a:t>Jumlah pengguna internet yang semakin banyak</a:t>
          </a:r>
        </a:p>
      </dgm:t>
    </dgm:pt>
    <dgm:pt modelId="{33DA8CDE-68D7-4827-AAB3-06F695A47081}" type="parTrans" cxnId="{67AC30F6-67DF-4408-8BCD-60B0D1208D94}">
      <dgm:prSet/>
      <dgm:spPr/>
      <dgm:t>
        <a:bodyPr/>
        <a:lstStyle/>
        <a:p>
          <a:endParaRPr lang="en-US"/>
        </a:p>
      </dgm:t>
    </dgm:pt>
    <dgm:pt modelId="{F15B1279-8DF3-4F31-A79C-1AB0F405B562}" type="sibTrans" cxnId="{67AC30F6-67DF-4408-8BCD-60B0D1208D94}">
      <dgm:prSet/>
      <dgm:spPr/>
      <dgm:t>
        <a:bodyPr/>
        <a:lstStyle/>
        <a:p>
          <a:endParaRPr lang="en-US"/>
        </a:p>
      </dgm:t>
    </dgm:pt>
    <dgm:pt modelId="{2295988F-CEE1-49B8-8EC9-35D59A801FE9}">
      <dgm:prSet custT="1"/>
      <dgm:spPr/>
      <dgm:t>
        <a:bodyPr/>
        <a:lstStyle/>
        <a:p>
          <a:pPr rtl="0"/>
          <a:r>
            <a:rPr lang="en-US" sz="1600" dirty="0">
              <a:solidFill>
                <a:schemeClr val="tx1"/>
              </a:solidFill>
            </a:rPr>
            <a:t>Teknologi internet dan website yang terus berkembang</a:t>
          </a:r>
        </a:p>
      </dgm:t>
    </dgm:pt>
    <dgm:pt modelId="{409891AE-D090-4E62-AEEC-D9CF674E4E28}" type="parTrans" cxnId="{E046A909-9102-48EA-B731-CE072F799297}">
      <dgm:prSet/>
      <dgm:spPr/>
      <dgm:t>
        <a:bodyPr/>
        <a:lstStyle/>
        <a:p>
          <a:endParaRPr lang="en-US"/>
        </a:p>
      </dgm:t>
    </dgm:pt>
    <dgm:pt modelId="{533A03B0-FFCF-4C8D-AEAC-F265F15E7D61}" type="sibTrans" cxnId="{E046A909-9102-48EA-B731-CE072F799297}">
      <dgm:prSet/>
      <dgm:spPr/>
      <dgm:t>
        <a:bodyPr/>
        <a:lstStyle/>
        <a:p>
          <a:endParaRPr lang="en-US"/>
        </a:p>
      </dgm:t>
    </dgm:pt>
    <dgm:pt modelId="{0BFD8A87-977C-4789-B6E1-CCAF179F3998}">
      <dgm:prSet custT="1"/>
      <dgm:spPr/>
      <dgm:t>
        <a:bodyPr/>
        <a:lstStyle/>
        <a:p>
          <a:pPr rtl="0"/>
          <a:r>
            <a:rPr lang="en-US" sz="1600" dirty="0">
              <a:solidFill>
                <a:schemeClr val="tx1"/>
              </a:solidFill>
            </a:rPr>
            <a:t>Tingginya angka kebutuhan perusahaan akan aplikasi berbasis web</a:t>
          </a:r>
        </a:p>
      </dgm:t>
    </dgm:pt>
    <dgm:pt modelId="{2D20956C-98F8-4878-B24C-E74EEBD9AA50}" type="parTrans" cxnId="{1B3E94FC-302A-472B-9645-9B81ED8A4D92}">
      <dgm:prSet/>
      <dgm:spPr/>
      <dgm:t>
        <a:bodyPr/>
        <a:lstStyle/>
        <a:p>
          <a:endParaRPr lang="en-US"/>
        </a:p>
      </dgm:t>
    </dgm:pt>
    <dgm:pt modelId="{B8F2A5D6-EFB1-49D9-861F-F986DBB0A854}" type="sibTrans" cxnId="{1B3E94FC-302A-472B-9645-9B81ED8A4D92}">
      <dgm:prSet/>
      <dgm:spPr/>
      <dgm:t>
        <a:bodyPr/>
        <a:lstStyle/>
        <a:p>
          <a:endParaRPr lang="en-US"/>
        </a:p>
      </dgm:t>
    </dgm:pt>
    <dgm:pt modelId="{15359C0E-AB07-4E5D-88A1-A938FBA4ECAE}">
      <dgm:prSet custT="1"/>
      <dgm:spPr/>
      <dgm:t>
        <a:bodyPr/>
        <a:lstStyle/>
        <a:p>
          <a:pPr rtl="0"/>
          <a:r>
            <a:rPr lang="en-US" sz="1800" dirty="0">
              <a:solidFill>
                <a:schemeClr val="tx1"/>
              </a:solidFill>
            </a:rPr>
            <a:t>Semakin dibutuhkannya tenaga kerja yang kompeten di bidang pemrograman berbasis web</a:t>
          </a:r>
        </a:p>
      </dgm:t>
    </dgm:pt>
    <dgm:pt modelId="{D1343454-A7F5-42AD-8967-B07F61D3D7A6}" type="parTrans" cxnId="{DF363F81-872F-4FED-BDD9-439B2168B5A9}">
      <dgm:prSet/>
      <dgm:spPr/>
      <dgm:t>
        <a:bodyPr/>
        <a:lstStyle/>
        <a:p>
          <a:endParaRPr lang="en-US"/>
        </a:p>
      </dgm:t>
    </dgm:pt>
    <dgm:pt modelId="{A26829CD-9E2F-43EC-B3EA-81BB22EF40F2}" type="sibTrans" cxnId="{DF363F81-872F-4FED-BDD9-439B2168B5A9}">
      <dgm:prSet/>
      <dgm:spPr/>
      <dgm:t>
        <a:bodyPr/>
        <a:lstStyle/>
        <a:p>
          <a:endParaRPr lang="en-US"/>
        </a:p>
      </dgm:t>
    </dgm:pt>
    <dgm:pt modelId="{F8E6B016-34C4-4CFB-B0B0-3344046DECD2}">
      <dgm:prSet custT="1"/>
      <dgm:spPr/>
      <dgm:t>
        <a:bodyPr/>
        <a:lstStyle/>
        <a:p>
          <a:pPr rtl="0"/>
          <a:endParaRPr lang="en-US" sz="1600" dirty="0">
            <a:solidFill>
              <a:schemeClr val="tx1"/>
            </a:solidFill>
          </a:endParaRPr>
        </a:p>
      </dgm:t>
    </dgm:pt>
    <dgm:pt modelId="{1BD8FD27-D163-4A2F-868B-00D689F6C6AB}" type="parTrans" cxnId="{F39B3706-2E8F-4AC2-9EC5-0D02DAD8D4C6}">
      <dgm:prSet/>
      <dgm:spPr/>
      <dgm:t>
        <a:bodyPr/>
        <a:lstStyle/>
        <a:p>
          <a:endParaRPr lang="en-US"/>
        </a:p>
      </dgm:t>
    </dgm:pt>
    <dgm:pt modelId="{06A2FFF0-7AE1-4267-8428-97C6963B9B8D}" type="sibTrans" cxnId="{F39B3706-2E8F-4AC2-9EC5-0D02DAD8D4C6}">
      <dgm:prSet/>
      <dgm:spPr/>
      <dgm:t>
        <a:bodyPr/>
        <a:lstStyle/>
        <a:p>
          <a:endParaRPr lang="en-US"/>
        </a:p>
      </dgm:t>
    </dgm:pt>
    <dgm:pt modelId="{75CF105F-F6A8-468A-9D09-1A80BDA2A578}" type="pres">
      <dgm:prSet presAssocID="{157917F9-DD18-43D7-B550-192A3337DC87}" presName="Name0" presStyleCnt="0">
        <dgm:presLayoutVars>
          <dgm:dir/>
          <dgm:resizeHandles val="exact"/>
        </dgm:presLayoutVars>
      </dgm:prSet>
      <dgm:spPr/>
    </dgm:pt>
    <dgm:pt modelId="{F165D2F0-C724-4493-9892-9E2E8EC219A5}" type="pres">
      <dgm:prSet presAssocID="{F8E6B016-34C4-4CFB-B0B0-3344046DECD2}" presName="parAndChTx" presStyleLbl="node1" presStyleIdx="0" presStyleCnt="2">
        <dgm:presLayoutVars>
          <dgm:bulletEnabled val="1"/>
        </dgm:presLayoutVars>
      </dgm:prSet>
      <dgm:spPr/>
    </dgm:pt>
    <dgm:pt modelId="{C5395B96-B408-4C49-9E98-C344C9C1596A}" type="pres">
      <dgm:prSet presAssocID="{06A2FFF0-7AE1-4267-8428-97C6963B9B8D}" presName="parAndChSpace" presStyleCnt="0"/>
      <dgm:spPr/>
    </dgm:pt>
    <dgm:pt modelId="{24A92A1D-7EC9-4C76-A5F5-1644FB9DD0E8}" type="pres">
      <dgm:prSet presAssocID="{15359C0E-AB07-4E5D-88A1-A938FBA4ECAE}" presName="parAndChTx" presStyleLbl="node1" presStyleIdx="1" presStyleCnt="2">
        <dgm:presLayoutVars>
          <dgm:bulletEnabled val="1"/>
        </dgm:presLayoutVars>
      </dgm:prSet>
      <dgm:spPr/>
    </dgm:pt>
  </dgm:ptLst>
  <dgm:cxnLst>
    <dgm:cxn modelId="{F39B3706-2E8F-4AC2-9EC5-0D02DAD8D4C6}" srcId="{157917F9-DD18-43D7-B550-192A3337DC87}" destId="{F8E6B016-34C4-4CFB-B0B0-3344046DECD2}" srcOrd="0" destOrd="0" parTransId="{1BD8FD27-D163-4A2F-868B-00D689F6C6AB}" sibTransId="{06A2FFF0-7AE1-4267-8428-97C6963B9B8D}"/>
    <dgm:cxn modelId="{E046A909-9102-48EA-B731-CE072F799297}" srcId="{F8E6B016-34C4-4CFB-B0B0-3344046DECD2}" destId="{2295988F-CEE1-49B8-8EC9-35D59A801FE9}" srcOrd="1" destOrd="0" parTransId="{409891AE-D090-4E62-AEEC-D9CF674E4E28}" sibTransId="{533A03B0-FFCF-4C8D-AEAC-F265F15E7D61}"/>
    <dgm:cxn modelId="{7EFB420A-253E-4AC5-BCF2-A44F609AA7D4}" type="presOf" srcId="{0BFD8A87-977C-4789-B6E1-CCAF179F3998}" destId="{F165D2F0-C724-4493-9892-9E2E8EC219A5}" srcOrd="0" destOrd="3" presId="urn:microsoft.com/office/officeart/2005/8/layout/hChevron3"/>
    <dgm:cxn modelId="{E4D99227-DF1B-4ECF-8FE7-5EC18EF6C047}" type="presOf" srcId="{157917F9-DD18-43D7-B550-192A3337DC87}" destId="{75CF105F-F6A8-468A-9D09-1A80BDA2A578}" srcOrd="0" destOrd="0" presId="urn:microsoft.com/office/officeart/2005/8/layout/hChevron3"/>
    <dgm:cxn modelId="{D5D6E82F-C2EB-4568-8FD0-5E9C30088DF4}" type="presOf" srcId="{9DBFE836-7356-4D59-A765-1394582958DD}" destId="{F165D2F0-C724-4493-9892-9E2E8EC219A5}" srcOrd="0" destOrd="1" presId="urn:microsoft.com/office/officeart/2005/8/layout/hChevron3"/>
    <dgm:cxn modelId="{F293FA4B-461D-462B-8379-69703FFE9E9D}" type="presOf" srcId="{F8E6B016-34C4-4CFB-B0B0-3344046DECD2}" destId="{F165D2F0-C724-4493-9892-9E2E8EC219A5}" srcOrd="0" destOrd="0" presId="urn:microsoft.com/office/officeart/2005/8/layout/hChevron3"/>
    <dgm:cxn modelId="{DF363F81-872F-4FED-BDD9-439B2168B5A9}" srcId="{157917F9-DD18-43D7-B550-192A3337DC87}" destId="{15359C0E-AB07-4E5D-88A1-A938FBA4ECAE}" srcOrd="1" destOrd="0" parTransId="{D1343454-A7F5-42AD-8967-B07F61D3D7A6}" sibTransId="{A26829CD-9E2F-43EC-B3EA-81BB22EF40F2}"/>
    <dgm:cxn modelId="{513CB0AB-8B56-479A-B4CF-AB75FDA683C7}" type="presOf" srcId="{2295988F-CEE1-49B8-8EC9-35D59A801FE9}" destId="{F165D2F0-C724-4493-9892-9E2E8EC219A5}" srcOrd="0" destOrd="2" presId="urn:microsoft.com/office/officeart/2005/8/layout/hChevron3"/>
    <dgm:cxn modelId="{5D67C6BA-1094-4F3D-9615-3C5A0A68EB1F}" type="presOf" srcId="{15359C0E-AB07-4E5D-88A1-A938FBA4ECAE}" destId="{24A92A1D-7EC9-4C76-A5F5-1644FB9DD0E8}" srcOrd="0" destOrd="0" presId="urn:microsoft.com/office/officeart/2005/8/layout/hChevron3"/>
    <dgm:cxn modelId="{67AC30F6-67DF-4408-8BCD-60B0D1208D94}" srcId="{F8E6B016-34C4-4CFB-B0B0-3344046DECD2}" destId="{9DBFE836-7356-4D59-A765-1394582958DD}" srcOrd="0" destOrd="0" parTransId="{33DA8CDE-68D7-4827-AAB3-06F695A47081}" sibTransId="{F15B1279-8DF3-4F31-A79C-1AB0F405B562}"/>
    <dgm:cxn modelId="{1B3E94FC-302A-472B-9645-9B81ED8A4D92}" srcId="{F8E6B016-34C4-4CFB-B0B0-3344046DECD2}" destId="{0BFD8A87-977C-4789-B6E1-CCAF179F3998}" srcOrd="2" destOrd="0" parTransId="{2D20956C-98F8-4878-B24C-E74EEBD9AA50}" sibTransId="{B8F2A5D6-EFB1-49D9-861F-F986DBB0A854}"/>
    <dgm:cxn modelId="{EF82685F-5409-4576-BDAC-CEFE09AC3254}" type="presParOf" srcId="{75CF105F-F6A8-468A-9D09-1A80BDA2A578}" destId="{F165D2F0-C724-4493-9892-9E2E8EC219A5}" srcOrd="0" destOrd="0" presId="urn:microsoft.com/office/officeart/2005/8/layout/hChevron3"/>
    <dgm:cxn modelId="{0AD002C0-4BFC-4A43-B91A-BE56A58A9DA8}" type="presParOf" srcId="{75CF105F-F6A8-468A-9D09-1A80BDA2A578}" destId="{C5395B96-B408-4C49-9E98-C344C9C1596A}" srcOrd="1" destOrd="0" presId="urn:microsoft.com/office/officeart/2005/8/layout/hChevron3"/>
    <dgm:cxn modelId="{933BA35D-E154-4F72-8F26-D2F8D3D6CD0D}" type="presParOf" srcId="{75CF105F-F6A8-468A-9D09-1A80BDA2A578}" destId="{24A92A1D-7EC9-4C76-A5F5-1644FB9DD0E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6787D5-CBD7-4414-9DB6-F353C5AA341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D29ABB-7BAE-4142-BC45-E8DD70E35A83}">
      <dgm:prSet/>
      <dgm:spPr/>
      <dgm:t>
        <a:bodyPr/>
        <a:lstStyle/>
        <a:p>
          <a:r>
            <a:rPr lang="en-US"/>
            <a:t>Jumlah pengguna internet yang semakin banyak</a:t>
          </a:r>
        </a:p>
      </dgm:t>
    </dgm:pt>
    <dgm:pt modelId="{07428E45-23D0-46F4-A7D9-46D5C5740EB7}" type="parTrans" cxnId="{7DCA857B-544F-47FB-9131-9661D629B28D}">
      <dgm:prSet/>
      <dgm:spPr/>
      <dgm:t>
        <a:bodyPr/>
        <a:lstStyle/>
        <a:p>
          <a:endParaRPr lang="en-US"/>
        </a:p>
      </dgm:t>
    </dgm:pt>
    <dgm:pt modelId="{8C9C496C-5B43-4520-A186-C6BEAF8FE7D1}" type="sibTrans" cxnId="{7DCA857B-544F-47FB-9131-9661D629B28D}">
      <dgm:prSet/>
      <dgm:spPr/>
      <dgm:t>
        <a:bodyPr/>
        <a:lstStyle/>
        <a:p>
          <a:endParaRPr lang="en-US"/>
        </a:p>
      </dgm:t>
    </dgm:pt>
    <dgm:pt modelId="{C35A9119-4268-4D9D-B9D2-93FCD54A9A3C}">
      <dgm:prSet/>
      <dgm:spPr/>
      <dgm:t>
        <a:bodyPr/>
        <a:lstStyle/>
        <a:p>
          <a:r>
            <a:rPr lang="en-US"/>
            <a:t>Teknologi internet dan website yang terus berkembang</a:t>
          </a:r>
        </a:p>
      </dgm:t>
    </dgm:pt>
    <dgm:pt modelId="{3CC3A4EB-2BCE-4788-9A90-79BA44A6DD6F}" type="parTrans" cxnId="{43B374E0-71AE-4478-904A-7965CD452766}">
      <dgm:prSet/>
      <dgm:spPr/>
      <dgm:t>
        <a:bodyPr/>
        <a:lstStyle/>
        <a:p>
          <a:endParaRPr lang="en-US"/>
        </a:p>
      </dgm:t>
    </dgm:pt>
    <dgm:pt modelId="{0A349881-4F0F-4E11-95DD-04C8753CDEFD}" type="sibTrans" cxnId="{43B374E0-71AE-4478-904A-7965CD452766}">
      <dgm:prSet/>
      <dgm:spPr/>
      <dgm:t>
        <a:bodyPr/>
        <a:lstStyle/>
        <a:p>
          <a:endParaRPr lang="en-US"/>
        </a:p>
      </dgm:t>
    </dgm:pt>
    <dgm:pt modelId="{E3D6DB08-2E66-47D8-965D-1D7BBB968871}">
      <dgm:prSet/>
      <dgm:spPr/>
      <dgm:t>
        <a:bodyPr/>
        <a:lstStyle/>
        <a:p>
          <a:r>
            <a:rPr lang="en-US"/>
            <a:t>Tingginya angka kebutuhan perusahaan akan aplikasi berbasis web</a:t>
          </a:r>
        </a:p>
      </dgm:t>
    </dgm:pt>
    <dgm:pt modelId="{8504B455-5513-4E33-AFD8-416138836C69}" type="parTrans" cxnId="{1C0DAFDB-6FF0-444F-8F61-71B8F2BCA5E1}">
      <dgm:prSet/>
      <dgm:spPr/>
      <dgm:t>
        <a:bodyPr/>
        <a:lstStyle/>
        <a:p>
          <a:endParaRPr lang="en-US"/>
        </a:p>
      </dgm:t>
    </dgm:pt>
    <dgm:pt modelId="{3DAD6CD2-7D6F-4B8F-80BC-347F05BA6CFE}" type="sibTrans" cxnId="{1C0DAFDB-6FF0-444F-8F61-71B8F2BCA5E1}">
      <dgm:prSet/>
      <dgm:spPr/>
      <dgm:t>
        <a:bodyPr/>
        <a:lstStyle/>
        <a:p>
          <a:endParaRPr lang="en-US"/>
        </a:p>
      </dgm:t>
    </dgm:pt>
    <dgm:pt modelId="{79B663C1-6385-4CFE-8B21-6C3F31204B1C}" type="pres">
      <dgm:prSet presAssocID="{DB6787D5-CBD7-4414-9DB6-F353C5AA3417}" presName="compositeShape" presStyleCnt="0">
        <dgm:presLayoutVars>
          <dgm:chMax val="7"/>
          <dgm:dir/>
          <dgm:resizeHandles val="exact"/>
        </dgm:presLayoutVars>
      </dgm:prSet>
      <dgm:spPr/>
    </dgm:pt>
    <dgm:pt modelId="{C22333F2-E0CC-42E8-A3FE-3549B9690A53}" type="pres">
      <dgm:prSet presAssocID="{FFD29ABB-7BAE-4142-BC45-E8DD70E35A83}" presName="circ1" presStyleLbl="vennNode1" presStyleIdx="0" presStyleCnt="3"/>
      <dgm:spPr/>
    </dgm:pt>
    <dgm:pt modelId="{A86FD57D-61BD-4334-8356-A1DD97ABA1F3}" type="pres">
      <dgm:prSet presAssocID="{FFD29ABB-7BAE-4142-BC45-E8DD70E35A8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B35235-232A-426E-B633-32FC46396E08}" type="pres">
      <dgm:prSet presAssocID="{C35A9119-4268-4D9D-B9D2-93FCD54A9A3C}" presName="circ2" presStyleLbl="vennNode1" presStyleIdx="1" presStyleCnt="3"/>
      <dgm:spPr/>
    </dgm:pt>
    <dgm:pt modelId="{656AAEF4-CB12-4E7F-B581-022224C5A50C}" type="pres">
      <dgm:prSet presAssocID="{C35A9119-4268-4D9D-B9D2-93FCD54A9A3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CCC447-A634-4BC2-87DB-57E9ABD2120E}" type="pres">
      <dgm:prSet presAssocID="{E3D6DB08-2E66-47D8-965D-1D7BBB968871}" presName="circ3" presStyleLbl="vennNode1" presStyleIdx="2" presStyleCnt="3"/>
      <dgm:spPr/>
    </dgm:pt>
    <dgm:pt modelId="{00586936-D5E8-499D-BA72-DE22A3D082E6}" type="pres">
      <dgm:prSet presAssocID="{E3D6DB08-2E66-47D8-965D-1D7BBB96887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66F465D-EDD5-4CF8-9DD9-A89698CD7A6B}" type="presOf" srcId="{FFD29ABB-7BAE-4142-BC45-E8DD70E35A83}" destId="{C22333F2-E0CC-42E8-A3FE-3549B9690A53}" srcOrd="0" destOrd="0" presId="urn:microsoft.com/office/officeart/2005/8/layout/venn1"/>
    <dgm:cxn modelId="{9DF7B449-51AF-4101-905E-F5EF8D247726}" type="presOf" srcId="{DB6787D5-CBD7-4414-9DB6-F353C5AA3417}" destId="{79B663C1-6385-4CFE-8B21-6C3F31204B1C}" srcOrd="0" destOrd="0" presId="urn:microsoft.com/office/officeart/2005/8/layout/venn1"/>
    <dgm:cxn modelId="{224DDF56-94A4-44BD-A30F-E14FB3B93994}" type="presOf" srcId="{E3D6DB08-2E66-47D8-965D-1D7BBB968871}" destId="{00586936-D5E8-499D-BA72-DE22A3D082E6}" srcOrd="1" destOrd="0" presId="urn:microsoft.com/office/officeart/2005/8/layout/venn1"/>
    <dgm:cxn modelId="{02924D58-828F-45F1-9B3D-6264BCA48AF5}" type="presOf" srcId="{C35A9119-4268-4D9D-B9D2-93FCD54A9A3C}" destId="{F1B35235-232A-426E-B633-32FC46396E08}" srcOrd="0" destOrd="0" presId="urn:microsoft.com/office/officeart/2005/8/layout/venn1"/>
    <dgm:cxn modelId="{7DCA857B-544F-47FB-9131-9661D629B28D}" srcId="{DB6787D5-CBD7-4414-9DB6-F353C5AA3417}" destId="{FFD29ABB-7BAE-4142-BC45-E8DD70E35A83}" srcOrd="0" destOrd="0" parTransId="{07428E45-23D0-46F4-A7D9-46D5C5740EB7}" sibTransId="{8C9C496C-5B43-4520-A186-C6BEAF8FE7D1}"/>
    <dgm:cxn modelId="{544C70A8-4C19-4B7F-A88E-5E5BFA964AAC}" type="presOf" srcId="{E3D6DB08-2E66-47D8-965D-1D7BBB968871}" destId="{8ACCC447-A634-4BC2-87DB-57E9ABD2120E}" srcOrd="0" destOrd="0" presId="urn:microsoft.com/office/officeart/2005/8/layout/venn1"/>
    <dgm:cxn modelId="{B7B5BDA9-8EB9-4C5E-ADFF-2913DB9F8959}" type="presOf" srcId="{FFD29ABB-7BAE-4142-BC45-E8DD70E35A83}" destId="{A86FD57D-61BD-4334-8356-A1DD97ABA1F3}" srcOrd="1" destOrd="0" presId="urn:microsoft.com/office/officeart/2005/8/layout/venn1"/>
    <dgm:cxn modelId="{C4ABD1D7-75DC-4E2D-B7E2-70703F824706}" type="presOf" srcId="{C35A9119-4268-4D9D-B9D2-93FCD54A9A3C}" destId="{656AAEF4-CB12-4E7F-B581-022224C5A50C}" srcOrd="1" destOrd="0" presId="urn:microsoft.com/office/officeart/2005/8/layout/venn1"/>
    <dgm:cxn modelId="{1C0DAFDB-6FF0-444F-8F61-71B8F2BCA5E1}" srcId="{DB6787D5-CBD7-4414-9DB6-F353C5AA3417}" destId="{E3D6DB08-2E66-47D8-965D-1D7BBB968871}" srcOrd="2" destOrd="0" parTransId="{8504B455-5513-4E33-AFD8-416138836C69}" sibTransId="{3DAD6CD2-7D6F-4B8F-80BC-347F05BA6CFE}"/>
    <dgm:cxn modelId="{43B374E0-71AE-4478-904A-7965CD452766}" srcId="{DB6787D5-CBD7-4414-9DB6-F353C5AA3417}" destId="{C35A9119-4268-4D9D-B9D2-93FCD54A9A3C}" srcOrd="1" destOrd="0" parTransId="{3CC3A4EB-2BCE-4788-9A90-79BA44A6DD6F}" sibTransId="{0A349881-4F0F-4E11-95DD-04C8753CDEFD}"/>
    <dgm:cxn modelId="{1E918D81-859B-4D05-9160-24599DB9B6F2}" type="presParOf" srcId="{79B663C1-6385-4CFE-8B21-6C3F31204B1C}" destId="{C22333F2-E0CC-42E8-A3FE-3549B9690A53}" srcOrd="0" destOrd="0" presId="urn:microsoft.com/office/officeart/2005/8/layout/venn1"/>
    <dgm:cxn modelId="{7D766F44-E289-4BDC-B1CD-F15FD20C9A28}" type="presParOf" srcId="{79B663C1-6385-4CFE-8B21-6C3F31204B1C}" destId="{A86FD57D-61BD-4334-8356-A1DD97ABA1F3}" srcOrd="1" destOrd="0" presId="urn:microsoft.com/office/officeart/2005/8/layout/venn1"/>
    <dgm:cxn modelId="{014B70BF-194B-425F-9D9F-A464F9B61627}" type="presParOf" srcId="{79B663C1-6385-4CFE-8B21-6C3F31204B1C}" destId="{F1B35235-232A-426E-B633-32FC46396E08}" srcOrd="2" destOrd="0" presId="urn:microsoft.com/office/officeart/2005/8/layout/venn1"/>
    <dgm:cxn modelId="{641A8A51-73D7-4F2E-A753-8F04188CCA4E}" type="presParOf" srcId="{79B663C1-6385-4CFE-8B21-6C3F31204B1C}" destId="{656AAEF4-CB12-4E7F-B581-022224C5A50C}" srcOrd="3" destOrd="0" presId="urn:microsoft.com/office/officeart/2005/8/layout/venn1"/>
    <dgm:cxn modelId="{F3BBFA94-E672-4BCD-A9E4-81F70A04B885}" type="presParOf" srcId="{79B663C1-6385-4CFE-8B21-6C3F31204B1C}" destId="{8ACCC447-A634-4BC2-87DB-57E9ABD2120E}" srcOrd="4" destOrd="0" presId="urn:microsoft.com/office/officeart/2005/8/layout/venn1"/>
    <dgm:cxn modelId="{7321C770-D434-46DE-A092-954D6F60D640}" type="presParOf" srcId="{79B663C1-6385-4CFE-8B21-6C3F31204B1C}" destId="{00586936-D5E8-499D-BA72-DE22A3D082E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26CA2D-D009-45F1-BA61-99C912F5F8EA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CDDDFF-8EAE-4E46-AAFE-1E02F13827F4}">
      <dgm:prSet/>
      <dgm:spPr/>
      <dgm:t>
        <a:bodyPr/>
        <a:lstStyle/>
        <a:p>
          <a:pPr rtl="0"/>
          <a:r>
            <a:rPr lang="en-US" dirty="0"/>
            <a:t>Kompleksitas sistem</a:t>
          </a:r>
        </a:p>
      </dgm:t>
    </dgm:pt>
    <dgm:pt modelId="{333F66FE-FB30-4F95-8D23-DE3B3B592616}" type="parTrans" cxnId="{6AE60083-9C29-4928-8FA2-DCB4A837AB45}">
      <dgm:prSet/>
      <dgm:spPr/>
      <dgm:t>
        <a:bodyPr/>
        <a:lstStyle/>
        <a:p>
          <a:endParaRPr lang="en-US"/>
        </a:p>
      </dgm:t>
    </dgm:pt>
    <dgm:pt modelId="{6C85AF55-025B-4D27-9506-64D1AEFBBB61}" type="sibTrans" cxnId="{6AE60083-9C29-4928-8FA2-DCB4A837AB45}">
      <dgm:prSet/>
      <dgm:spPr/>
      <dgm:t>
        <a:bodyPr/>
        <a:lstStyle/>
        <a:p>
          <a:endParaRPr lang="en-US"/>
        </a:p>
      </dgm:t>
    </dgm:pt>
    <dgm:pt modelId="{6D537A58-0968-4DB2-82D6-805F748181E1}">
      <dgm:prSet/>
      <dgm:spPr/>
      <dgm:t>
        <a:bodyPr/>
        <a:lstStyle/>
        <a:p>
          <a:pPr rtl="0"/>
          <a:r>
            <a:rPr lang="en-US"/>
            <a:t>Keamanan data</a:t>
          </a:r>
        </a:p>
      </dgm:t>
    </dgm:pt>
    <dgm:pt modelId="{AB90781C-8E57-49AF-9BE5-8B77BDD72F68}" type="parTrans" cxnId="{9ABD7E15-2B7A-40A2-9742-1A9016DF1DCB}">
      <dgm:prSet/>
      <dgm:spPr/>
      <dgm:t>
        <a:bodyPr/>
        <a:lstStyle/>
        <a:p>
          <a:endParaRPr lang="en-US"/>
        </a:p>
      </dgm:t>
    </dgm:pt>
    <dgm:pt modelId="{A35A0A52-7FBF-4523-B52A-3A2E011B05B4}" type="sibTrans" cxnId="{9ABD7E15-2B7A-40A2-9742-1A9016DF1DCB}">
      <dgm:prSet/>
      <dgm:spPr/>
      <dgm:t>
        <a:bodyPr/>
        <a:lstStyle/>
        <a:p>
          <a:endParaRPr lang="en-US"/>
        </a:p>
      </dgm:t>
    </dgm:pt>
    <dgm:pt modelId="{D6165539-0AE2-463D-B80C-DA91D17AD701}">
      <dgm:prSet/>
      <dgm:spPr/>
      <dgm:t>
        <a:bodyPr/>
        <a:lstStyle/>
        <a:p>
          <a:pPr rtl="0"/>
          <a:r>
            <a:rPr lang="en-US"/>
            <a:t>Kecepatan akses</a:t>
          </a:r>
        </a:p>
      </dgm:t>
    </dgm:pt>
    <dgm:pt modelId="{ED4C539F-F938-4D0D-A7CC-3A5E8CEB27FC}" type="parTrans" cxnId="{D10BB692-E2D7-4896-91BB-D977AD3D1AF6}">
      <dgm:prSet/>
      <dgm:spPr/>
      <dgm:t>
        <a:bodyPr/>
        <a:lstStyle/>
        <a:p>
          <a:endParaRPr lang="en-US"/>
        </a:p>
      </dgm:t>
    </dgm:pt>
    <dgm:pt modelId="{B7429162-E374-43BF-8EFD-E8539700AD87}" type="sibTrans" cxnId="{D10BB692-E2D7-4896-91BB-D977AD3D1AF6}">
      <dgm:prSet/>
      <dgm:spPr/>
      <dgm:t>
        <a:bodyPr/>
        <a:lstStyle/>
        <a:p>
          <a:endParaRPr lang="en-US"/>
        </a:p>
      </dgm:t>
    </dgm:pt>
    <dgm:pt modelId="{EBA624A1-E56A-4706-A59F-A65E093EB6E9}">
      <dgm:prSet/>
      <dgm:spPr/>
      <dgm:t>
        <a:bodyPr/>
        <a:lstStyle/>
        <a:p>
          <a:pPr rtl="0"/>
          <a:r>
            <a:rPr lang="en-US"/>
            <a:t>Perkembangan teknologi yg sangat cepat</a:t>
          </a:r>
        </a:p>
      </dgm:t>
    </dgm:pt>
    <dgm:pt modelId="{14778D2F-2AFC-4E83-A70D-CE187617C5EF}" type="parTrans" cxnId="{C78C5636-3900-4A87-B2D7-983F21EEB200}">
      <dgm:prSet/>
      <dgm:spPr/>
      <dgm:t>
        <a:bodyPr/>
        <a:lstStyle/>
        <a:p>
          <a:endParaRPr lang="en-US"/>
        </a:p>
      </dgm:t>
    </dgm:pt>
    <dgm:pt modelId="{6712A501-8104-4400-9EB2-349DD130817D}" type="sibTrans" cxnId="{C78C5636-3900-4A87-B2D7-983F21EEB200}">
      <dgm:prSet/>
      <dgm:spPr/>
      <dgm:t>
        <a:bodyPr/>
        <a:lstStyle/>
        <a:p>
          <a:endParaRPr lang="en-US"/>
        </a:p>
      </dgm:t>
    </dgm:pt>
    <dgm:pt modelId="{41369579-E159-477D-A346-F38F3A822DBE}" type="pres">
      <dgm:prSet presAssocID="{8226CA2D-D009-45F1-BA61-99C912F5F8EA}" presName="diagram" presStyleCnt="0">
        <dgm:presLayoutVars>
          <dgm:dir/>
        </dgm:presLayoutVars>
      </dgm:prSet>
      <dgm:spPr/>
    </dgm:pt>
    <dgm:pt modelId="{8CB17D42-C653-4731-93F2-6030CFB18FDE}" type="pres">
      <dgm:prSet presAssocID="{81CDDDFF-8EAE-4E46-AAFE-1E02F13827F4}" presName="composite" presStyleCnt="0"/>
      <dgm:spPr/>
    </dgm:pt>
    <dgm:pt modelId="{416E1411-C27B-4D29-BD06-B594F9662F2B}" type="pres">
      <dgm:prSet presAssocID="{81CDDDFF-8EAE-4E46-AAFE-1E02F13827F4}" presName="Image" presStyleLbl="bgShp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323D286-8146-4E4C-82DB-D4B35093901E}" type="pres">
      <dgm:prSet presAssocID="{81CDDDFF-8EAE-4E46-AAFE-1E02F13827F4}" presName="Parent" presStyleLbl="node0" presStyleIdx="0" presStyleCnt="4">
        <dgm:presLayoutVars>
          <dgm:bulletEnabled val="1"/>
        </dgm:presLayoutVars>
      </dgm:prSet>
      <dgm:spPr/>
    </dgm:pt>
    <dgm:pt modelId="{A0F2ECCB-F7DF-4218-82F9-E25FE1C97B01}" type="pres">
      <dgm:prSet presAssocID="{6C85AF55-025B-4D27-9506-64D1AEFBBB61}" presName="sibTrans" presStyleCnt="0"/>
      <dgm:spPr/>
    </dgm:pt>
    <dgm:pt modelId="{07E669C8-40D2-4A50-99AD-C8CB659907CB}" type="pres">
      <dgm:prSet presAssocID="{6D537A58-0968-4DB2-82D6-805F748181E1}" presName="composite" presStyleCnt="0"/>
      <dgm:spPr/>
    </dgm:pt>
    <dgm:pt modelId="{FFC03357-D5BD-489E-BBEE-011645FA4E87}" type="pres">
      <dgm:prSet presAssocID="{6D537A58-0968-4DB2-82D6-805F748181E1}" presName="Image" presStyleLbl="bgShp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8B5AA9E-96DF-41F3-B559-4745174B739A}" type="pres">
      <dgm:prSet presAssocID="{6D537A58-0968-4DB2-82D6-805F748181E1}" presName="Parent" presStyleLbl="node0" presStyleIdx="1" presStyleCnt="4">
        <dgm:presLayoutVars>
          <dgm:bulletEnabled val="1"/>
        </dgm:presLayoutVars>
      </dgm:prSet>
      <dgm:spPr/>
    </dgm:pt>
    <dgm:pt modelId="{47C82EB8-0DA9-4F4F-8FA4-2FC41AC9F52B}" type="pres">
      <dgm:prSet presAssocID="{A35A0A52-7FBF-4523-B52A-3A2E011B05B4}" presName="sibTrans" presStyleCnt="0"/>
      <dgm:spPr/>
    </dgm:pt>
    <dgm:pt modelId="{F04E41C8-99FD-429C-A06E-C9569DFF6558}" type="pres">
      <dgm:prSet presAssocID="{D6165539-0AE2-463D-B80C-DA91D17AD701}" presName="composite" presStyleCnt="0"/>
      <dgm:spPr/>
    </dgm:pt>
    <dgm:pt modelId="{6E159329-1316-49D8-9C50-4A53AFA47B61}" type="pres">
      <dgm:prSet presAssocID="{D6165539-0AE2-463D-B80C-DA91D17AD701}" presName="Image" presStyleLbl="bgShp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E86EABD-137C-40B2-84D3-EFD245CA15C3}" type="pres">
      <dgm:prSet presAssocID="{D6165539-0AE2-463D-B80C-DA91D17AD701}" presName="Parent" presStyleLbl="node0" presStyleIdx="2" presStyleCnt="4">
        <dgm:presLayoutVars>
          <dgm:bulletEnabled val="1"/>
        </dgm:presLayoutVars>
      </dgm:prSet>
      <dgm:spPr/>
    </dgm:pt>
    <dgm:pt modelId="{142D3E22-B11D-4A0A-930C-742AA8619599}" type="pres">
      <dgm:prSet presAssocID="{B7429162-E374-43BF-8EFD-E8539700AD87}" presName="sibTrans" presStyleCnt="0"/>
      <dgm:spPr/>
    </dgm:pt>
    <dgm:pt modelId="{4091BDC3-3A5D-471F-B77D-62EFD50A4410}" type="pres">
      <dgm:prSet presAssocID="{EBA624A1-E56A-4706-A59F-A65E093EB6E9}" presName="composite" presStyleCnt="0"/>
      <dgm:spPr/>
    </dgm:pt>
    <dgm:pt modelId="{E3EF3622-F127-4D37-A55A-C410761F5461}" type="pres">
      <dgm:prSet presAssocID="{EBA624A1-E56A-4706-A59F-A65E093EB6E9}" presName="Image" presStyleLbl="bgShp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466B560-5F55-4FFB-87C0-1C5540327B42}" type="pres">
      <dgm:prSet presAssocID="{EBA624A1-E56A-4706-A59F-A65E093EB6E9}" presName="Parent" presStyleLbl="node0" presStyleIdx="3" presStyleCnt="4">
        <dgm:presLayoutVars>
          <dgm:bulletEnabled val="1"/>
        </dgm:presLayoutVars>
      </dgm:prSet>
      <dgm:spPr/>
    </dgm:pt>
  </dgm:ptLst>
  <dgm:cxnLst>
    <dgm:cxn modelId="{86F3030D-3C4B-4A39-85ED-6FF588F82F6F}" type="presOf" srcId="{EBA624A1-E56A-4706-A59F-A65E093EB6E9}" destId="{6466B560-5F55-4FFB-87C0-1C5540327B42}" srcOrd="0" destOrd="0" presId="urn:microsoft.com/office/officeart/2008/layout/BendingPictureCaption"/>
    <dgm:cxn modelId="{9ABD7E15-2B7A-40A2-9742-1A9016DF1DCB}" srcId="{8226CA2D-D009-45F1-BA61-99C912F5F8EA}" destId="{6D537A58-0968-4DB2-82D6-805F748181E1}" srcOrd="1" destOrd="0" parTransId="{AB90781C-8E57-49AF-9BE5-8B77BDD72F68}" sibTransId="{A35A0A52-7FBF-4523-B52A-3A2E011B05B4}"/>
    <dgm:cxn modelId="{018FDF26-7A9B-4344-832F-459BA4168ED1}" type="presOf" srcId="{D6165539-0AE2-463D-B80C-DA91D17AD701}" destId="{3E86EABD-137C-40B2-84D3-EFD245CA15C3}" srcOrd="0" destOrd="0" presId="urn:microsoft.com/office/officeart/2008/layout/BendingPictureCaption"/>
    <dgm:cxn modelId="{C78C5636-3900-4A87-B2D7-983F21EEB200}" srcId="{8226CA2D-D009-45F1-BA61-99C912F5F8EA}" destId="{EBA624A1-E56A-4706-A59F-A65E093EB6E9}" srcOrd="3" destOrd="0" parTransId="{14778D2F-2AFC-4E83-A70D-CE187617C5EF}" sibTransId="{6712A501-8104-4400-9EB2-349DD130817D}"/>
    <dgm:cxn modelId="{BA215A4E-4367-4F22-B363-6F7FDB599637}" type="presOf" srcId="{81CDDDFF-8EAE-4E46-AAFE-1E02F13827F4}" destId="{5323D286-8146-4E4C-82DB-D4B35093901E}" srcOrd="0" destOrd="0" presId="urn:microsoft.com/office/officeart/2008/layout/BendingPictureCaption"/>
    <dgm:cxn modelId="{6AE60083-9C29-4928-8FA2-DCB4A837AB45}" srcId="{8226CA2D-D009-45F1-BA61-99C912F5F8EA}" destId="{81CDDDFF-8EAE-4E46-AAFE-1E02F13827F4}" srcOrd="0" destOrd="0" parTransId="{333F66FE-FB30-4F95-8D23-DE3B3B592616}" sibTransId="{6C85AF55-025B-4D27-9506-64D1AEFBBB61}"/>
    <dgm:cxn modelId="{D10BB692-E2D7-4896-91BB-D977AD3D1AF6}" srcId="{8226CA2D-D009-45F1-BA61-99C912F5F8EA}" destId="{D6165539-0AE2-463D-B80C-DA91D17AD701}" srcOrd="2" destOrd="0" parTransId="{ED4C539F-F938-4D0D-A7CC-3A5E8CEB27FC}" sibTransId="{B7429162-E374-43BF-8EFD-E8539700AD87}"/>
    <dgm:cxn modelId="{ACE13AF6-93E1-4398-9315-FBF28440B130}" type="presOf" srcId="{6D537A58-0968-4DB2-82D6-805F748181E1}" destId="{38B5AA9E-96DF-41F3-B559-4745174B739A}" srcOrd="0" destOrd="0" presId="urn:microsoft.com/office/officeart/2008/layout/BendingPictureCaption"/>
    <dgm:cxn modelId="{F7D0A7FB-3A2F-497D-B796-D94063733D06}" type="presOf" srcId="{8226CA2D-D009-45F1-BA61-99C912F5F8EA}" destId="{41369579-E159-477D-A346-F38F3A822DBE}" srcOrd="0" destOrd="0" presId="urn:microsoft.com/office/officeart/2008/layout/BendingPictureCaption"/>
    <dgm:cxn modelId="{F7FE6AAB-DFCE-4A80-AA52-4E2D2E568103}" type="presParOf" srcId="{41369579-E159-477D-A346-F38F3A822DBE}" destId="{8CB17D42-C653-4731-93F2-6030CFB18FDE}" srcOrd="0" destOrd="0" presId="urn:microsoft.com/office/officeart/2008/layout/BendingPictureCaption"/>
    <dgm:cxn modelId="{981DB2DA-90AD-4D55-BAEE-141B453B2665}" type="presParOf" srcId="{8CB17D42-C653-4731-93F2-6030CFB18FDE}" destId="{416E1411-C27B-4D29-BD06-B594F9662F2B}" srcOrd="0" destOrd="0" presId="urn:microsoft.com/office/officeart/2008/layout/BendingPictureCaption"/>
    <dgm:cxn modelId="{D7EBD136-2869-4709-97FA-361DEC9EEBAC}" type="presParOf" srcId="{8CB17D42-C653-4731-93F2-6030CFB18FDE}" destId="{5323D286-8146-4E4C-82DB-D4B35093901E}" srcOrd="1" destOrd="0" presId="urn:microsoft.com/office/officeart/2008/layout/BendingPictureCaption"/>
    <dgm:cxn modelId="{9D0C042A-F5F4-4CDF-BD62-2C8D8566CEF0}" type="presParOf" srcId="{41369579-E159-477D-A346-F38F3A822DBE}" destId="{A0F2ECCB-F7DF-4218-82F9-E25FE1C97B01}" srcOrd="1" destOrd="0" presId="urn:microsoft.com/office/officeart/2008/layout/BendingPictureCaption"/>
    <dgm:cxn modelId="{60D9DB43-DFE6-47D3-A923-14214EA6623F}" type="presParOf" srcId="{41369579-E159-477D-A346-F38F3A822DBE}" destId="{07E669C8-40D2-4A50-99AD-C8CB659907CB}" srcOrd="2" destOrd="0" presId="urn:microsoft.com/office/officeart/2008/layout/BendingPictureCaption"/>
    <dgm:cxn modelId="{763EC290-9C42-4E0F-ACD3-F5A4DC3D3FA3}" type="presParOf" srcId="{07E669C8-40D2-4A50-99AD-C8CB659907CB}" destId="{FFC03357-D5BD-489E-BBEE-011645FA4E87}" srcOrd="0" destOrd="0" presId="urn:microsoft.com/office/officeart/2008/layout/BendingPictureCaption"/>
    <dgm:cxn modelId="{DD59A80F-A673-4595-A8E4-135F0DDEB225}" type="presParOf" srcId="{07E669C8-40D2-4A50-99AD-C8CB659907CB}" destId="{38B5AA9E-96DF-41F3-B559-4745174B739A}" srcOrd="1" destOrd="0" presId="urn:microsoft.com/office/officeart/2008/layout/BendingPictureCaption"/>
    <dgm:cxn modelId="{912C3804-781D-409B-8419-050C42C0FA80}" type="presParOf" srcId="{41369579-E159-477D-A346-F38F3A822DBE}" destId="{47C82EB8-0DA9-4F4F-8FA4-2FC41AC9F52B}" srcOrd="3" destOrd="0" presId="urn:microsoft.com/office/officeart/2008/layout/BendingPictureCaption"/>
    <dgm:cxn modelId="{D4DEAD1D-87A4-4E5A-8FC0-1A06F66F101A}" type="presParOf" srcId="{41369579-E159-477D-A346-F38F3A822DBE}" destId="{F04E41C8-99FD-429C-A06E-C9569DFF6558}" srcOrd="4" destOrd="0" presId="urn:microsoft.com/office/officeart/2008/layout/BendingPictureCaption"/>
    <dgm:cxn modelId="{CCEFA3CC-1615-4D57-8009-4239F4450830}" type="presParOf" srcId="{F04E41C8-99FD-429C-A06E-C9569DFF6558}" destId="{6E159329-1316-49D8-9C50-4A53AFA47B61}" srcOrd="0" destOrd="0" presId="urn:microsoft.com/office/officeart/2008/layout/BendingPictureCaption"/>
    <dgm:cxn modelId="{339FB95C-2E62-4D66-B8BE-73206BCD2D5F}" type="presParOf" srcId="{F04E41C8-99FD-429C-A06E-C9569DFF6558}" destId="{3E86EABD-137C-40B2-84D3-EFD245CA15C3}" srcOrd="1" destOrd="0" presId="urn:microsoft.com/office/officeart/2008/layout/BendingPictureCaption"/>
    <dgm:cxn modelId="{B22E64DF-7BCD-4F62-9031-15D0C0CB7A91}" type="presParOf" srcId="{41369579-E159-477D-A346-F38F3A822DBE}" destId="{142D3E22-B11D-4A0A-930C-742AA8619599}" srcOrd="5" destOrd="0" presId="urn:microsoft.com/office/officeart/2008/layout/BendingPictureCaption"/>
    <dgm:cxn modelId="{C1A719E2-2582-4992-AE62-83020954D5EB}" type="presParOf" srcId="{41369579-E159-477D-A346-F38F3A822DBE}" destId="{4091BDC3-3A5D-471F-B77D-62EFD50A4410}" srcOrd="6" destOrd="0" presId="urn:microsoft.com/office/officeart/2008/layout/BendingPictureCaption"/>
    <dgm:cxn modelId="{8C4124A6-20F1-4E0A-871B-20E94B424CB9}" type="presParOf" srcId="{4091BDC3-3A5D-471F-B77D-62EFD50A4410}" destId="{E3EF3622-F127-4D37-A55A-C410761F5461}" srcOrd="0" destOrd="0" presId="urn:microsoft.com/office/officeart/2008/layout/BendingPictureCaption"/>
    <dgm:cxn modelId="{F4B7CB1F-9D62-48D0-B120-CDAE0473252E}" type="presParOf" srcId="{4091BDC3-3A5D-471F-B77D-62EFD50A4410}" destId="{6466B560-5F55-4FFB-87C0-1C5540327B42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E3FADA-428F-44AE-838E-BB8D24C51D84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9CA222-C16B-4B5F-8A8B-16AB5E620C5C}">
      <dgm:prSet custT="1"/>
      <dgm:spPr/>
      <dgm:t>
        <a:bodyPr/>
        <a:lstStyle/>
        <a:p>
          <a:pPr rtl="0"/>
          <a:r>
            <a:rPr lang="en-US" sz="1400" dirty="0">
              <a:solidFill>
                <a:schemeClr val="tx1"/>
              </a:solidFill>
            </a:rPr>
            <a:t>Analisis kebutuhan sistem</a:t>
          </a:r>
        </a:p>
      </dgm:t>
    </dgm:pt>
    <dgm:pt modelId="{EED8B1E0-2E4D-46DB-918B-C9C4AEB29E92}" type="parTrans" cxnId="{C119E89F-39B1-4DAA-8FEA-9F70C12C7848}">
      <dgm:prSet/>
      <dgm:spPr/>
      <dgm:t>
        <a:bodyPr/>
        <a:lstStyle/>
        <a:p>
          <a:endParaRPr lang="en-US"/>
        </a:p>
      </dgm:t>
    </dgm:pt>
    <dgm:pt modelId="{FA9FD65E-56FF-47C0-AB9A-5C05F94690DA}" type="sibTrans" cxnId="{C119E89F-39B1-4DAA-8FEA-9F70C12C7848}">
      <dgm:prSet/>
      <dgm:spPr/>
      <dgm:t>
        <a:bodyPr/>
        <a:lstStyle/>
        <a:p>
          <a:endParaRPr lang="en-US"/>
        </a:p>
      </dgm:t>
    </dgm:pt>
    <dgm:pt modelId="{6AFBAF86-7A89-4357-9838-B4AA514D8A9F}">
      <dgm:prSet custT="1"/>
      <dgm:spPr/>
      <dgm:t>
        <a:bodyPr/>
        <a:lstStyle/>
        <a:p>
          <a:pPr rtl="0"/>
          <a:r>
            <a:rPr lang="en-US" sz="1400" dirty="0">
              <a:solidFill>
                <a:schemeClr val="tx1"/>
              </a:solidFill>
            </a:rPr>
            <a:t>Perancangan dan pemodelan data</a:t>
          </a:r>
        </a:p>
      </dgm:t>
    </dgm:pt>
    <dgm:pt modelId="{5AB655BC-A861-47D1-8F1B-03E351050F53}" type="parTrans" cxnId="{FC66E7FC-546A-40B3-B8B5-1D8BA69D0F2B}">
      <dgm:prSet/>
      <dgm:spPr/>
      <dgm:t>
        <a:bodyPr/>
        <a:lstStyle/>
        <a:p>
          <a:endParaRPr lang="en-US"/>
        </a:p>
      </dgm:t>
    </dgm:pt>
    <dgm:pt modelId="{90D106E6-07D4-4D92-866D-D1C3B49EEC4D}" type="sibTrans" cxnId="{FC66E7FC-546A-40B3-B8B5-1D8BA69D0F2B}">
      <dgm:prSet/>
      <dgm:spPr/>
      <dgm:t>
        <a:bodyPr/>
        <a:lstStyle/>
        <a:p>
          <a:endParaRPr lang="en-US"/>
        </a:p>
      </dgm:t>
    </dgm:pt>
    <dgm:pt modelId="{5A814762-E043-40A2-8621-34C65B41C3D0}">
      <dgm:prSet custT="1"/>
      <dgm:spPr/>
      <dgm:t>
        <a:bodyPr/>
        <a:lstStyle/>
        <a:p>
          <a:pPr rtl="0"/>
          <a:r>
            <a:rPr lang="en-US" sz="1400">
              <a:solidFill>
                <a:schemeClr val="tx1"/>
              </a:solidFill>
            </a:rPr>
            <a:t>Desain User-Interface</a:t>
          </a:r>
        </a:p>
      </dgm:t>
    </dgm:pt>
    <dgm:pt modelId="{E600CFAD-2D68-472E-88BD-EDEF7FE64131}" type="parTrans" cxnId="{D82C8F03-CA69-41E8-A034-A564103606F3}">
      <dgm:prSet/>
      <dgm:spPr/>
      <dgm:t>
        <a:bodyPr/>
        <a:lstStyle/>
        <a:p>
          <a:endParaRPr lang="en-US"/>
        </a:p>
      </dgm:t>
    </dgm:pt>
    <dgm:pt modelId="{E8EB0D7F-3B4E-4B3C-A3E3-52A328A5BD01}" type="sibTrans" cxnId="{D82C8F03-CA69-41E8-A034-A564103606F3}">
      <dgm:prSet/>
      <dgm:spPr/>
      <dgm:t>
        <a:bodyPr/>
        <a:lstStyle/>
        <a:p>
          <a:endParaRPr lang="en-US"/>
        </a:p>
      </dgm:t>
    </dgm:pt>
    <dgm:pt modelId="{E4540BC7-F7F2-411A-B6B5-C57A226F1C00}">
      <dgm:prSet custT="1"/>
      <dgm:spPr/>
      <dgm:t>
        <a:bodyPr/>
        <a:lstStyle/>
        <a:p>
          <a:pPr rtl="0"/>
          <a:r>
            <a:rPr lang="en-US" sz="1400">
              <a:solidFill>
                <a:schemeClr val="tx1"/>
              </a:solidFill>
            </a:rPr>
            <a:t>Pemrograman (coding)</a:t>
          </a:r>
        </a:p>
      </dgm:t>
    </dgm:pt>
    <dgm:pt modelId="{F003104C-F1CC-4E73-835D-BE0D8B97B055}" type="parTrans" cxnId="{ECC5F321-62F6-4DA6-BC8E-22EF5636F5E9}">
      <dgm:prSet/>
      <dgm:spPr/>
      <dgm:t>
        <a:bodyPr/>
        <a:lstStyle/>
        <a:p>
          <a:endParaRPr lang="en-US"/>
        </a:p>
      </dgm:t>
    </dgm:pt>
    <dgm:pt modelId="{BD7EB4C5-509D-41AF-8D5A-8222C99C6A54}" type="sibTrans" cxnId="{ECC5F321-62F6-4DA6-BC8E-22EF5636F5E9}">
      <dgm:prSet/>
      <dgm:spPr/>
      <dgm:t>
        <a:bodyPr/>
        <a:lstStyle/>
        <a:p>
          <a:endParaRPr lang="en-US"/>
        </a:p>
      </dgm:t>
    </dgm:pt>
    <dgm:pt modelId="{1738460D-1198-4536-8755-3EBC76A899F2}">
      <dgm:prSet custT="1"/>
      <dgm:spPr/>
      <dgm:t>
        <a:bodyPr/>
        <a:lstStyle/>
        <a:p>
          <a:pPr rtl="0"/>
          <a:r>
            <a:rPr lang="en-US" sz="1400">
              <a:solidFill>
                <a:schemeClr val="tx1"/>
              </a:solidFill>
            </a:rPr>
            <a:t>Pengujian</a:t>
          </a:r>
        </a:p>
      </dgm:t>
    </dgm:pt>
    <dgm:pt modelId="{F6BB7F11-8E85-4116-916A-EE6BDB446DF8}" type="parTrans" cxnId="{9814C1BA-FAC7-4A55-95DB-CEDCC006FB1C}">
      <dgm:prSet/>
      <dgm:spPr/>
      <dgm:t>
        <a:bodyPr/>
        <a:lstStyle/>
        <a:p>
          <a:endParaRPr lang="en-US"/>
        </a:p>
      </dgm:t>
    </dgm:pt>
    <dgm:pt modelId="{1D35091D-E086-41E9-BBDD-E5D87A6BEA2B}" type="sibTrans" cxnId="{9814C1BA-FAC7-4A55-95DB-CEDCC006FB1C}">
      <dgm:prSet/>
      <dgm:spPr/>
      <dgm:t>
        <a:bodyPr/>
        <a:lstStyle/>
        <a:p>
          <a:endParaRPr lang="en-US"/>
        </a:p>
      </dgm:t>
    </dgm:pt>
    <dgm:pt modelId="{23B6B482-8F51-41FF-A6ED-81A8EA853ABC}">
      <dgm:prSet custT="1"/>
      <dgm:spPr/>
      <dgm:t>
        <a:bodyPr/>
        <a:lstStyle/>
        <a:p>
          <a:pPr rtl="0"/>
          <a:r>
            <a:rPr lang="en-US" sz="1400" dirty="0">
              <a:solidFill>
                <a:schemeClr val="tx1"/>
              </a:solidFill>
            </a:rPr>
            <a:t>Promosi dan marketing</a:t>
          </a:r>
        </a:p>
      </dgm:t>
    </dgm:pt>
    <dgm:pt modelId="{38F6C472-CE78-480B-A794-D668E15C8B02}" type="parTrans" cxnId="{45EB5BA5-F845-4368-A8AC-8992B749441F}">
      <dgm:prSet/>
      <dgm:spPr/>
      <dgm:t>
        <a:bodyPr/>
        <a:lstStyle/>
        <a:p>
          <a:endParaRPr lang="en-US"/>
        </a:p>
      </dgm:t>
    </dgm:pt>
    <dgm:pt modelId="{42793ED8-A237-4E4B-9737-DDF6B7577943}" type="sibTrans" cxnId="{45EB5BA5-F845-4368-A8AC-8992B749441F}">
      <dgm:prSet/>
      <dgm:spPr/>
      <dgm:t>
        <a:bodyPr/>
        <a:lstStyle/>
        <a:p>
          <a:endParaRPr lang="en-US"/>
        </a:p>
      </dgm:t>
    </dgm:pt>
    <dgm:pt modelId="{97FA7788-6EF1-4B8E-A9F2-51B1B21038C3}">
      <dgm:prSet custT="1"/>
      <dgm:spPr/>
      <dgm:t>
        <a:bodyPr/>
        <a:lstStyle/>
        <a:p>
          <a:pPr rtl="0"/>
          <a:r>
            <a:rPr lang="en-US" sz="1400" dirty="0">
              <a:solidFill>
                <a:schemeClr val="tx1"/>
              </a:solidFill>
            </a:rPr>
            <a:t>Evaluasi dan Upgrade sistem</a:t>
          </a:r>
        </a:p>
      </dgm:t>
    </dgm:pt>
    <dgm:pt modelId="{0BC9E46D-9F30-4074-8031-686AB6BFEE93}" type="parTrans" cxnId="{BE856973-5F0A-4037-AA44-370CA73E2066}">
      <dgm:prSet/>
      <dgm:spPr/>
      <dgm:t>
        <a:bodyPr/>
        <a:lstStyle/>
        <a:p>
          <a:endParaRPr lang="en-US"/>
        </a:p>
      </dgm:t>
    </dgm:pt>
    <dgm:pt modelId="{D5F7F882-21A9-4F2D-A394-FE87D55AA0F0}" type="sibTrans" cxnId="{BE856973-5F0A-4037-AA44-370CA73E2066}">
      <dgm:prSet/>
      <dgm:spPr/>
      <dgm:t>
        <a:bodyPr/>
        <a:lstStyle/>
        <a:p>
          <a:endParaRPr lang="en-US"/>
        </a:p>
      </dgm:t>
    </dgm:pt>
    <dgm:pt modelId="{EB5C654D-3120-44C9-980B-026838312665}">
      <dgm:prSet custT="1"/>
      <dgm:spPr/>
      <dgm:t>
        <a:bodyPr/>
        <a:lstStyle/>
        <a:p>
          <a:pPr rtl="0"/>
          <a:r>
            <a:rPr lang="en-US" sz="1400" dirty="0">
              <a:solidFill>
                <a:schemeClr val="tx1"/>
              </a:solidFill>
            </a:rPr>
            <a:t>Perawatan/ Maintenance</a:t>
          </a:r>
        </a:p>
      </dgm:t>
    </dgm:pt>
    <dgm:pt modelId="{17D5E8C4-1093-4A93-BD39-37A15B6FBE53}" type="parTrans" cxnId="{20A7C524-33FF-46DD-8BB6-7F0424C8C99D}">
      <dgm:prSet/>
      <dgm:spPr/>
      <dgm:t>
        <a:bodyPr/>
        <a:lstStyle/>
        <a:p>
          <a:endParaRPr lang="en-US"/>
        </a:p>
      </dgm:t>
    </dgm:pt>
    <dgm:pt modelId="{84CBACED-4605-44F3-8368-FA3689967ECB}" type="sibTrans" cxnId="{20A7C524-33FF-46DD-8BB6-7F0424C8C99D}">
      <dgm:prSet/>
      <dgm:spPr/>
      <dgm:t>
        <a:bodyPr/>
        <a:lstStyle/>
        <a:p>
          <a:endParaRPr lang="en-US"/>
        </a:p>
      </dgm:t>
    </dgm:pt>
    <dgm:pt modelId="{AFE07179-D56D-46C5-8C25-A35AF962BE78}" type="pres">
      <dgm:prSet presAssocID="{65E3FADA-428F-44AE-838E-BB8D24C51D84}" presName="diagram" presStyleCnt="0">
        <dgm:presLayoutVars>
          <dgm:dir/>
          <dgm:resizeHandles val="exact"/>
        </dgm:presLayoutVars>
      </dgm:prSet>
      <dgm:spPr/>
    </dgm:pt>
    <dgm:pt modelId="{2C26962B-FC84-4FCB-9625-F944B9295EFC}" type="pres">
      <dgm:prSet presAssocID="{C39CA222-C16B-4B5F-8A8B-16AB5E620C5C}" presName="node" presStyleLbl="node1" presStyleIdx="0" presStyleCnt="8">
        <dgm:presLayoutVars>
          <dgm:bulletEnabled val="1"/>
        </dgm:presLayoutVars>
      </dgm:prSet>
      <dgm:spPr/>
    </dgm:pt>
    <dgm:pt modelId="{FE81E3D9-6EC3-4868-9B56-86641213D04D}" type="pres">
      <dgm:prSet presAssocID="{FA9FD65E-56FF-47C0-AB9A-5C05F94690DA}" presName="sibTrans" presStyleLbl="sibTrans2D1" presStyleIdx="0" presStyleCnt="7"/>
      <dgm:spPr/>
    </dgm:pt>
    <dgm:pt modelId="{AA688EF3-77D5-469C-95B6-6A300A9C3A83}" type="pres">
      <dgm:prSet presAssocID="{FA9FD65E-56FF-47C0-AB9A-5C05F94690DA}" presName="connectorText" presStyleLbl="sibTrans2D1" presStyleIdx="0" presStyleCnt="7"/>
      <dgm:spPr/>
    </dgm:pt>
    <dgm:pt modelId="{3A19AD8C-715B-4C3B-97AC-80B85D659744}" type="pres">
      <dgm:prSet presAssocID="{6AFBAF86-7A89-4357-9838-B4AA514D8A9F}" presName="node" presStyleLbl="node1" presStyleIdx="1" presStyleCnt="8">
        <dgm:presLayoutVars>
          <dgm:bulletEnabled val="1"/>
        </dgm:presLayoutVars>
      </dgm:prSet>
      <dgm:spPr/>
    </dgm:pt>
    <dgm:pt modelId="{B0EB4B04-1D82-489B-AE2D-758C7B362DE8}" type="pres">
      <dgm:prSet presAssocID="{90D106E6-07D4-4D92-866D-D1C3B49EEC4D}" presName="sibTrans" presStyleLbl="sibTrans2D1" presStyleIdx="1" presStyleCnt="7"/>
      <dgm:spPr/>
    </dgm:pt>
    <dgm:pt modelId="{1D9DB3A0-7D8A-4BF2-8FE7-AEBF816660F5}" type="pres">
      <dgm:prSet presAssocID="{90D106E6-07D4-4D92-866D-D1C3B49EEC4D}" presName="connectorText" presStyleLbl="sibTrans2D1" presStyleIdx="1" presStyleCnt="7"/>
      <dgm:spPr/>
    </dgm:pt>
    <dgm:pt modelId="{D9F82B6D-0A45-450F-B7BA-6E6EFC9C5EFB}" type="pres">
      <dgm:prSet presAssocID="{5A814762-E043-40A2-8621-34C65B41C3D0}" presName="node" presStyleLbl="node1" presStyleIdx="2" presStyleCnt="8">
        <dgm:presLayoutVars>
          <dgm:bulletEnabled val="1"/>
        </dgm:presLayoutVars>
      </dgm:prSet>
      <dgm:spPr/>
    </dgm:pt>
    <dgm:pt modelId="{DDFF173F-83CF-451C-8B35-059F3A87AEDF}" type="pres">
      <dgm:prSet presAssocID="{E8EB0D7F-3B4E-4B3C-A3E3-52A328A5BD01}" presName="sibTrans" presStyleLbl="sibTrans2D1" presStyleIdx="2" presStyleCnt="7"/>
      <dgm:spPr/>
    </dgm:pt>
    <dgm:pt modelId="{C03A5C62-FCDA-4FAC-8882-BFE1D570AE47}" type="pres">
      <dgm:prSet presAssocID="{E8EB0D7F-3B4E-4B3C-A3E3-52A328A5BD01}" presName="connectorText" presStyleLbl="sibTrans2D1" presStyleIdx="2" presStyleCnt="7"/>
      <dgm:spPr/>
    </dgm:pt>
    <dgm:pt modelId="{8916A2BB-BFE8-4699-97EA-B8B4A54CDFFB}" type="pres">
      <dgm:prSet presAssocID="{E4540BC7-F7F2-411A-B6B5-C57A226F1C00}" presName="node" presStyleLbl="node1" presStyleIdx="3" presStyleCnt="8">
        <dgm:presLayoutVars>
          <dgm:bulletEnabled val="1"/>
        </dgm:presLayoutVars>
      </dgm:prSet>
      <dgm:spPr/>
    </dgm:pt>
    <dgm:pt modelId="{C3CE46B5-1C6E-4137-A68E-0602CD1D642A}" type="pres">
      <dgm:prSet presAssocID="{BD7EB4C5-509D-41AF-8D5A-8222C99C6A54}" presName="sibTrans" presStyleLbl="sibTrans2D1" presStyleIdx="3" presStyleCnt="7"/>
      <dgm:spPr/>
    </dgm:pt>
    <dgm:pt modelId="{86902FCA-3709-44D7-AFB1-61BF7BBD0315}" type="pres">
      <dgm:prSet presAssocID="{BD7EB4C5-509D-41AF-8D5A-8222C99C6A54}" presName="connectorText" presStyleLbl="sibTrans2D1" presStyleIdx="3" presStyleCnt="7"/>
      <dgm:spPr/>
    </dgm:pt>
    <dgm:pt modelId="{01518644-6D32-42B6-B09E-602A5A82C726}" type="pres">
      <dgm:prSet presAssocID="{1738460D-1198-4536-8755-3EBC76A899F2}" presName="node" presStyleLbl="node1" presStyleIdx="4" presStyleCnt="8">
        <dgm:presLayoutVars>
          <dgm:bulletEnabled val="1"/>
        </dgm:presLayoutVars>
      </dgm:prSet>
      <dgm:spPr/>
    </dgm:pt>
    <dgm:pt modelId="{456D7F17-2057-45E5-BC43-1120637967D2}" type="pres">
      <dgm:prSet presAssocID="{1D35091D-E086-41E9-BBDD-E5D87A6BEA2B}" presName="sibTrans" presStyleLbl="sibTrans2D1" presStyleIdx="4" presStyleCnt="7"/>
      <dgm:spPr/>
    </dgm:pt>
    <dgm:pt modelId="{A7FF4457-45CB-4EE2-B461-1D286FCBCD99}" type="pres">
      <dgm:prSet presAssocID="{1D35091D-E086-41E9-BBDD-E5D87A6BEA2B}" presName="connectorText" presStyleLbl="sibTrans2D1" presStyleIdx="4" presStyleCnt="7"/>
      <dgm:spPr/>
    </dgm:pt>
    <dgm:pt modelId="{7785F156-8D9F-4C48-9A13-1E33ADBE8AF3}" type="pres">
      <dgm:prSet presAssocID="{23B6B482-8F51-41FF-A6ED-81A8EA853ABC}" presName="node" presStyleLbl="node1" presStyleIdx="5" presStyleCnt="8">
        <dgm:presLayoutVars>
          <dgm:bulletEnabled val="1"/>
        </dgm:presLayoutVars>
      </dgm:prSet>
      <dgm:spPr/>
    </dgm:pt>
    <dgm:pt modelId="{B32C43B8-0DD5-4E37-A9E8-19211C4B63D1}" type="pres">
      <dgm:prSet presAssocID="{42793ED8-A237-4E4B-9737-DDF6B7577943}" presName="sibTrans" presStyleLbl="sibTrans2D1" presStyleIdx="5" presStyleCnt="7"/>
      <dgm:spPr/>
    </dgm:pt>
    <dgm:pt modelId="{3B8F19AC-CF93-4589-BD24-D794FAD21107}" type="pres">
      <dgm:prSet presAssocID="{42793ED8-A237-4E4B-9737-DDF6B7577943}" presName="connectorText" presStyleLbl="sibTrans2D1" presStyleIdx="5" presStyleCnt="7"/>
      <dgm:spPr/>
    </dgm:pt>
    <dgm:pt modelId="{7DC996EA-AEF5-43ED-935D-4D943142A027}" type="pres">
      <dgm:prSet presAssocID="{97FA7788-6EF1-4B8E-A9F2-51B1B21038C3}" presName="node" presStyleLbl="node1" presStyleIdx="6" presStyleCnt="8">
        <dgm:presLayoutVars>
          <dgm:bulletEnabled val="1"/>
        </dgm:presLayoutVars>
      </dgm:prSet>
      <dgm:spPr/>
    </dgm:pt>
    <dgm:pt modelId="{11F86D28-6973-464C-9C61-6EF512B628C8}" type="pres">
      <dgm:prSet presAssocID="{D5F7F882-21A9-4F2D-A394-FE87D55AA0F0}" presName="sibTrans" presStyleLbl="sibTrans2D1" presStyleIdx="6" presStyleCnt="7"/>
      <dgm:spPr/>
    </dgm:pt>
    <dgm:pt modelId="{234A8ACF-0112-4E02-BD46-5C887C0126CD}" type="pres">
      <dgm:prSet presAssocID="{D5F7F882-21A9-4F2D-A394-FE87D55AA0F0}" presName="connectorText" presStyleLbl="sibTrans2D1" presStyleIdx="6" presStyleCnt="7"/>
      <dgm:spPr/>
    </dgm:pt>
    <dgm:pt modelId="{5594DB7F-099F-412B-9D95-5A213B201E84}" type="pres">
      <dgm:prSet presAssocID="{EB5C654D-3120-44C9-980B-026838312665}" presName="node" presStyleLbl="node1" presStyleIdx="7" presStyleCnt="8">
        <dgm:presLayoutVars>
          <dgm:bulletEnabled val="1"/>
        </dgm:presLayoutVars>
      </dgm:prSet>
      <dgm:spPr/>
    </dgm:pt>
  </dgm:ptLst>
  <dgm:cxnLst>
    <dgm:cxn modelId="{D82C8F03-CA69-41E8-A034-A564103606F3}" srcId="{65E3FADA-428F-44AE-838E-BB8D24C51D84}" destId="{5A814762-E043-40A2-8621-34C65B41C3D0}" srcOrd="2" destOrd="0" parTransId="{E600CFAD-2D68-472E-88BD-EDEF7FE64131}" sibTransId="{E8EB0D7F-3B4E-4B3C-A3E3-52A328A5BD01}"/>
    <dgm:cxn modelId="{A75E8007-B6DC-49A7-B040-0BE6F53C3535}" type="presOf" srcId="{90D106E6-07D4-4D92-866D-D1C3B49EEC4D}" destId="{1D9DB3A0-7D8A-4BF2-8FE7-AEBF816660F5}" srcOrd="1" destOrd="0" presId="urn:microsoft.com/office/officeart/2005/8/layout/process5"/>
    <dgm:cxn modelId="{86520416-1B67-4121-AEF0-2DB0C67EE390}" type="presOf" srcId="{97FA7788-6EF1-4B8E-A9F2-51B1B21038C3}" destId="{7DC996EA-AEF5-43ED-935D-4D943142A027}" srcOrd="0" destOrd="0" presId="urn:microsoft.com/office/officeart/2005/8/layout/process5"/>
    <dgm:cxn modelId="{EC052B19-2082-4096-A961-D0FC0F36A7E0}" type="presOf" srcId="{BD7EB4C5-509D-41AF-8D5A-8222C99C6A54}" destId="{C3CE46B5-1C6E-4137-A68E-0602CD1D642A}" srcOrd="0" destOrd="0" presId="urn:microsoft.com/office/officeart/2005/8/layout/process5"/>
    <dgm:cxn modelId="{D9033A1D-02F9-4734-AD74-B29A3484BA08}" type="presOf" srcId="{5A814762-E043-40A2-8621-34C65B41C3D0}" destId="{D9F82B6D-0A45-450F-B7BA-6E6EFC9C5EFB}" srcOrd="0" destOrd="0" presId="urn:microsoft.com/office/officeart/2005/8/layout/process5"/>
    <dgm:cxn modelId="{ECC5F321-62F6-4DA6-BC8E-22EF5636F5E9}" srcId="{65E3FADA-428F-44AE-838E-BB8D24C51D84}" destId="{E4540BC7-F7F2-411A-B6B5-C57A226F1C00}" srcOrd="3" destOrd="0" parTransId="{F003104C-F1CC-4E73-835D-BE0D8B97B055}" sibTransId="{BD7EB4C5-509D-41AF-8D5A-8222C99C6A54}"/>
    <dgm:cxn modelId="{20A7C524-33FF-46DD-8BB6-7F0424C8C99D}" srcId="{65E3FADA-428F-44AE-838E-BB8D24C51D84}" destId="{EB5C654D-3120-44C9-980B-026838312665}" srcOrd="7" destOrd="0" parTransId="{17D5E8C4-1093-4A93-BD39-37A15B6FBE53}" sibTransId="{84CBACED-4605-44F3-8368-FA3689967ECB}"/>
    <dgm:cxn modelId="{870FAC61-1827-4727-944B-E133026C80C4}" type="presOf" srcId="{65E3FADA-428F-44AE-838E-BB8D24C51D84}" destId="{AFE07179-D56D-46C5-8C25-A35AF962BE78}" srcOrd="0" destOrd="0" presId="urn:microsoft.com/office/officeart/2005/8/layout/process5"/>
    <dgm:cxn modelId="{15AAA34C-E77B-4CA4-AF2A-9401A03670E9}" type="presOf" srcId="{1738460D-1198-4536-8755-3EBC76A899F2}" destId="{01518644-6D32-42B6-B09E-602A5A82C726}" srcOrd="0" destOrd="0" presId="urn:microsoft.com/office/officeart/2005/8/layout/process5"/>
    <dgm:cxn modelId="{BE856973-5F0A-4037-AA44-370CA73E2066}" srcId="{65E3FADA-428F-44AE-838E-BB8D24C51D84}" destId="{97FA7788-6EF1-4B8E-A9F2-51B1B21038C3}" srcOrd="6" destOrd="0" parTransId="{0BC9E46D-9F30-4074-8031-686AB6BFEE93}" sibTransId="{D5F7F882-21A9-4F2D-A394-FE87D55AA0F0}"/>
    <dgm:cxn modelId="{88ED9953-E5DA-4E36-9110-EFA8E59DC372}" type="presOf" srcId="{FA9FD65E-56FF-47C0-AB9A-5C05F94690DA}" destId="{AA688EF3-77D5-469C-95B6-6A300A9C3A83}" srcOrd="1" destOrd="0" presId="urn:microsoft.com/office/officeart/2005/8/layout/process5"/>
    <dgm:cxn modelId="{59B47D7B-89E4-4435-A3DC-5C2C6879012E}" type="presOf" srcId="{6AFBAF86-7A89-4357-9838-B4AA514D8A9F}" destId="{3A19AD8C-715B-4C3B-97AC-80B85D659744}" srcOrd="0" destOrd="0" presId="urn:microsoft.com/office/officeart/2005/8/layout/process5"/>
    <dgm:cxn modelId="{3C075987-E4B7-45DE-9267-D114DEFBB8F9}" type="presOf" srcId="{1D35091D-E086-41E9-BBDD-E5D87A6BEA2B}" destId="{456D7F17-2057-45E5-BC43-1120637967D2}" srcOrd="0" destOrd="0" presId="urn:microsoft.com/office/officeart/2005/8/layout/process5"/>
    <dgm:cxn modelId="{00C68D88-2F53-4BA6-9FBC-10A591F6D61E}" type="presOf" srcId="{E4540BC7-F7F2-411A-B6B5-C57A226F1C00}" destId="{8916A2BB-BFE8-4699-97EA-B8B4A54CDFFB}" srcOrd="0" destOrd="0" presId="urn:microsoft.com/office/officeart/2005/8/layout/process5"/>
    <dgm:cxn modelId="{C951F192-1C4E-4215-91B7-26163036AAD6}" type="presOf" srcId="{D5F7F882-21A9-4F2D-A394-FE87D55AA0F0}" destId="{11F86D28-6973-464C-9C61-6EF512B628C8}" srcOrd="0" destOrd="0" presId="urn:microsoft.com/office/officeart/2005/8/layout/process5"/>
    <dgm:cxn modelId="{C119E89F-39B1-4DAA-8FEA-9F70C12C7848}" srcId="{65E3FADA-428F-44AE-838E-BB8D24C51D84}" destId="{C39CA222-C16B-4B5F-8A8B-16AB5E620C5C}" srcOrd="0" destOrd="0" parTransId="{EED8B1E0-2E4D-46DB-918B-C9C4AEB29E92}" sibTransId="{FA9FD65E-56FF-47C0-AB9A-5C05F94690DA}"/>
    <dgm:cxn modelId="{32CE91A0-0C43-4D76-A46C-C64A469CCCB2}" type="presOf" srcId="{1D35091D-E086-41E9-BBDD-E5D87A6BEA2B}" destId="{A7FF4457-45CB-4EE2-B461-1D286FCBCD99}" srcOrd="1" destOrd="0" presId="urn:microsoft.com/office/officeart/2005/8/layout/process5"/>
    <dgm:cxn modelId="{45EB5BA5-F845-4368-A8AC-8992B749441F}" srcId="{65E3FADA-428F-44AE-838E-BB8D24C51D84}" destId="{23B6B482-8F51-41FF-A6ED-81A8EA853ABC}" srcOrd="5" destOrd="0" parTransId="{38F6C472-CE78-480B-A794-D668E15C8B02}" sibTransId="{42793ED8-A237-4E4B-9737-DDF6B7577943}"/>
    <dgm:cxn modelId="{362E9CAF-BD2D-40B4-8BA7-A6254E22A014}" type="presOf" srcId="{D5F7F882-21A9-4F2D-A394-FE87D55AA0F0}" destId="{234A8ACF-0112-4E02-BD46-5C887C0126CD}" srcOrd="1" destOrd="0" presId="urn:microsoft.com/office/officeart/2005/8/layout/process5"/>
    <dgm:cxn modelId="{9814C1BA-FAC7-4A55-95DB-CEDCC006FB1C}" srcId="{65E3FADA-428F-44AE-838E-BB8D24C51D84}" destId="{1738460D-1198-4536-8755-3EBC76A899F2}" srcOrd="4" destOrd="0" parTransId="{F6BB7F11-8E85-4116-916A-EE6BDB446DF8}" sibTransId="{1D35091D-E086-41E9-BBDD-E5D87A6BEA2B}"/>
    <dgm:cxn modelId="{8E1389BD-B9D0-41CF-B4C9-24F3A7E66E2C}" type="presOf" srcId="{E8EB0D7F-3B4E-4B3C-A3E3-52A328A5BD01}" destId="{C03A5C62-FCDA-4FAC-8882-BFE1D570AE47}" srcOrd="1" destOrd="0" presId="urn:microsoft.com/office/officeart/2005/8/layout/process5"/>
    <dgm:cxn modelId="{BEC9FCBE-EC96-499B-804B-AF9998893618}" type="presOf" srcId="{42793ED8-A237-4E4B-9737-DDF6B7577943}" destId="{3B8F19AC-CF93-4589-BD24-D794FAD21107}" srcOrd="1" destOrd="0" presId="urn:microsoft.com/office/officeart/2005/8/layout/process5"/>
    <dgm:cxn modelId="{B5CA35D6-49B8-4B14-804D-379A5EECF7F5}" type="presOf" srcId="{EB5C654D-3120-44C9-980B-026838312665}" destId="{5594DB7F-099F-412B-9D95-5A213B201E84}" srcOrd="0" destOrd="0" presId="urn:microsoft.com/office/officeart/2005/8/layout/process5"/>
    <dgm:cxn modelId="{51946EE0-3C9C-4713-951F-D4DE77FF54CC}" type="presOf" srcId="{23B6B482-8F51-41FF-A6ED-81A8EA853ABC}" destId="{7785F156-8D9F-4C48-9A13-1E33ADBE8AF3}" srcOrd="0" destOrd="0" presId="urn:microsoft.com/office/officeart/2005/8/layout/process5"/>
    <dgm:cxn modelId="{5E9DF1E7-5FB1-4E1F-9D07-B7EAA545511C}" type="presOf" srcId="{C39CA222-C16B-4B5F-8A8B-16AB5E620C5C}" destId="{2C26962B-FC84-4FCB-9625-F944B9295EFC}" srcOrd="0" destOrd="0" presId="urn:microsoft.com/office/officeart/2005/8/layout/process5"/>
    <dgm:cxn modelId="{ECE95EEB-A594-4DDB-BFD9-FF9D86A68D05}" type="presOf" srcId="{E8EB0D7F-3B4E-4B3C-A3E3-52A328A5BD01}" destId="{DDFF173F-83CF-451C-8B35-059F3A87AEDF}" srcOrd="0" destOrd="0" presId="urn:microsoft.com/office/officeart/2005/8/layout/process5"/>
    <dgm:cxn modelId="{F16672ED-630B-422B-AC0D-1950770EBE60}" type="presOf" srcId="{FA9FD65E-56FF-47C0-AB9A-5C05F94690DA}" destId="{FE81E3D9-6EC3-4868-9B56-86641213D04D}" srcOrd="0" destOrd="0" presId="urn:microsoft.com/office/officeart/2005/8/layout/process5"/>
    <dgm:cxn modelId="{D4FF72ED-B16E-48E6-93C5-4198D9724387}" type="presOf" srcId="{BD7EB4C5-509D-41AF-8D5A-8222C99C6A54}" destId="{86902FCA-3709-44D7-AFB1-61BF7BBD0315}" srcOrd="1" destOrd="0" presId="urn:microsoft.com/office/officeart/2005/8/layout/process5"/>
    <dgm:cxn modelId="{FC66E7FC-546A-40B3-B8B5-1D8BA69D0F2B}" srcId="{65E3FADA-428F-44AE-838E-BB8D24C51D84}" destId="{6AFBAF86-7A89-4357-9838-B4AA514D8A9F}" srcOrd="1" destOrd="0" parTransId="{5AB655BC-A861-47D1-8F1B-03E351050F53}" sibTransId="{90D106E6-07D4-4D92-866D-D1C3B49EEC4D}"/>
    <dgm:cxn modelId="{2AE642FE-2FB9-4436-B180-9FC6B2B1DB41}" type="presOf" srcId="{90D106E6-07D4-4D92-866D-D1C3B49EEC4D}" destId="{B0EB4B04-1D82-489B-AE2D-758C7B362DE8}" srcOrd="0" destOrd="0" presId="urn:microsoft.com/office/officeart/2005/8/layout/process5"/>
    <dgm:cxn modelId="{D6BDCDFF-7009-4065-94D3-90A11EE3DAFA}" type="presOf" srcId="{42793ED8-A237-4E4B-9737-DDF6B7577943}" destId="{B32C43B8-0DD5-4E37-A9E8-19211C4B63D1}" srcOrd="0" destOrd="0" presId="urn:microsoft.com/office/officeart/2005/8/layout/process5"/>
    <dgm:cxn modelId="{7359EE88-C490-4DBE-B9BE-6AE9CF7AFF89}" type="presParOf" srcId="{AFE07179-D56D-46C5-8C25-A35AF962BE78}" destId="{2C26962B-FC84-4FCB-9625-F944B9295EFC}" srcOrd="0" destOrd="0" presId="urn:microsoft.com/office/officeart/2005/8/layout/process5"/>
    <dgm:cxn modelId="{33161A09-51D5-45C5-BF26-22575D356086}" type="presParOf" srcId="{AFE07179-D56D-46C5-8C25-A35AF962BE78}" destId="{FE81E3D9-6EC3-4868-9B56-86641213D04D}" srcOrd="1" destOrd="0" presId="urn:microsoft.com/office/officeart/2005/8/layout/process5"/>
    <dgm:cxn modelId="{E827FDD6-343D-4A3E-A69D-06AF0AD01334}" type="presParOf" srcId="{FE81E3D9-6EC3-4868-9B56-86641213D04D}" destId="{AA688EF3-77D5-469C-95B6-6A300A9C3A83}" srcOrd="0" destOrd="0" presId="urn:microsoft.com/office/officeart/2005/8/layout/process5"/>
    <dgm:cxn modelId="{1ADBA486-4793-40AF-BAF8-018429BFE44F}" type="presParOf" srcId="{AFE07179-D56D-46C5-8C25-A35AF962BE78}" destId="{3A19AD8C-715B-4C3B-97AC-80B85D659744}" srcOrd="2" destOrd="0" presId="urn:microsoft.com/office/officeart/2005/8/layout/process5"/>
    <dgm:cxn modelId="{C2AD6817-3F52-4E3B-99B7-2A1315F0A44D}" type="presParOf" srcId="{AFE07179-D56D-46C5-8C25-A35AF962BE78}" destId="{B0EB4B04-1D82-489B-AE2D-758C7B362DE8}" srcOrd="3" destOrd="0" presId="urn:microsoft.com/office/officeart/2005/8/layout/process5"/>
    <dgm:cxn modelId="{78429B7F-9523-4FD7-BFC0-8F2A5F2043D8}" type="presParOf" srcId="{B0EB4B04-1D82-489B-AE2D-758C7B362DE8}" destId="{1D9DB3A0-7D8A-4BF2-8FE7-AEBF816660F5}" srcOrd="0" destOrd="0" presId="urn:microsoft.com/office/officeart/2005/8/layout/process5"/>
    <dgm:cxn modelId="{3E657215-0A61-4AF4-BC5D-582B9EDE04F8}" type="presParOf" srcId="{AFE07179-D56D-46C5-8C25-A35AF962BE78}" destId="{D9F82B6D-0A45-450F-B7BA-6E6EFC9C5EFB}" srcOrd="4" destOrd="0" presId="urn:microsoft.com/office/officeart/2005/8/layout/process5"/>
    <dgm:cxn modelId="{0B8BE48D-E45B-4E81-8120-F8FA52729006}" type="presParOf" srcId="{AFE07179-D56D-46C5-8C25-A35AF962BE78}" destId="{DDFF173F-83CF-451C-8B35-059F3A87AEDF}" srcOrd="5" destOrd="0" presId="urn:microsoft.com/office/officeart/2005/8/layout/process5"/>
    <dgm:cxn modelId="{120E5BBE-1932-4C15-AF68-43BE9C3CF11F}" type="presParOf" srcId="{DDFF173F-83CF-451C-8B35-059F3A87AEDF}" destId="{C03A5C62-FCDA-4FAC-8882-BFE1D570AE47}" srcOrd="0" destOrd="0" presId="urn:microsoft.com/office/officeart/2005/8/layout/process5"/>
    <dgm:cxn modelId="{7C4521F2-CD6C-4746-8528-52C76A3D62B0}" type="presParOf" srcId="{AFE07179-D56D-46C5-8C25-A35AF962BE78}" destId="{8916A2BB-BFE8-4699-97EA-B8B4A54CDFFB}" srcOrd="6" destOrd="0" presId="urn:microsoft.com/office/officeart/2005/8/layout/process5"/>
    <dgm:cxn modelId="{8D552CF8-D489-4EAE-AF43-EEB5374DF3ED}" type="presParOf" srcId="{AFE07179-D56D-46C5-8C25-A35AF962BE78}" destId="{C3CE46B5-1C6E-4137-A68E-0602CD1D642A}" srcOrd="7" destOrd="0" presId="urn:microsoft.com/office/officeart/2005/8/layout/process5"/>
    <dgm:cxn modelId="{AD778923-04F2-4E83-8143-6B4F86F96E4C}" type="presParOf" srcId="{C3CE46B5-1C6E-4137-A68E-0602CD1D642A}" destId="{86902FCA-3709-44D7-AFB1-61BF7BBD0315}" srcOrd="0" destOrd="0" presId="urn:microsoft.com/office/officeart/2005/8/layout/process5"/>
    <dgm:cxn modelId="{80284A33-F880-44CD-B587-F22D10CB5547}" type="presParOf" srcId="{AFE07179-D56D-46C5-8C25-A35AF962BE78}" destId="{01518644-6D32-42B6-B09E-602A5A82C726}" srcOrd="8" destOrd="0" presId="urn:microsoft.com/office/officeart/2005/8/layout/process5"/>
    <dgm:cxn modelId="{93A6120D-A26A-4C2C-AD55-2A8B8A04EA50}" type="presParOf" srcId="{AFE07179-D56D-46C5-8C25-A35AF962BE78}" destId="{456D7F17-2057-45E5-BC43-1120637967D2}" srcOrd="9" destOrd="0" presId="urn:microsoft.com/office/officeart/2005/8/layout/process5"/>
    <dgm:cxn modelId="{E82AD28D-09FE-4C6F-B00D-E3332781DBE1}" type="presParOf" srcId="{456D7F17-2057-45E5-BC43-1120637967D2}" destId="{A7FF4457-45CB-4EE2-B461-1D286FCBCD99}" srcOrd="0" destOrd="0" presId="urn:microsoft.com/office/officeart/2005/8/layout/process5"/>
    <dgm:cxn modelId="{7FAB38BE-69B8-4998-A275-757D083E4D1C}" type="presParOf" srcId="{AFE07179-D56D-46C5-8C25-A35AF962BE78}" destId="{7785F156-8D9F-4C48-9A13-1E33ADBE8AF3}" srcOrd="10" destOrd="0" presId="urn:microsoft.com/office/officeart/2005/8/layout/process5"/>
    <dgm:cxn modelId="{BFE57AFF-96EC-4B10-B108-94A171EA0CEA}" type="presParOf" srcId="{AFE07179-D56D-46C5-8C25-A35AF962BE78}" destId="{B32C43B8-0DD5-4E37-A9E8-19211C4B63D1}" srcOrd="11" destOrd="0" presId="urn:microsoft.com/office/officeart/2005/8/layout/process5"/>
    <dgm:cxn modelId="{FD627C35-76D0-4A9A-8D94-157381331711}" type="presParOf" srcId="{B32C43B8-0DD5-4E37-A9E8-19211C4B63D1}" destId="{3B8F19AC-CF93-4589-BD24-D794FAD21107}" srcOrd="0" destOrd="0" presId="urn:microsoft.com/office/officeart/2005/8/layout/process5"/>
    <dgm:cxn modelId="{1EF89919-B1B0-4D0C-AF62-C1C34B6D450F}" type="presParOf" srcId="{AFE07179-D56D-46C5-8C25-A35AF962BE78}" destId="{7DC996EA-AEF5-43ED-935D-4D943142A027}" srcOrd="12" destOrd="0" presId="urn:microsoft.com/office/officeart/2005/8/layout/process5"/>
    <dgm:cxn modelId="{89D5C203-F6C5-45BB-819B-6DC1AD8FCFE0}" type="presParOf" srcId="{AFE07179-D56D-46C5-8C25-A35AF962BE78}" destId="{11F86D28-6973-464C-9C61-6EF512B628C8}" srcOrd="13" destOrd="0" presId="urn:microsoft.com/office/officeart/2005/8/layout/process5"/>
    <dgm:cxn modelId="{FA550A72-B925-45F4-AD7D-12602575EB68}" type="presParOf" srcId="{11F86D28-6973-464C-9C61-6EF512B628C8}" destId="{234A8ACF-0112-4E02-BD46-5C887C0126CD}" srcOrd="0" destOrd="0" presId="urn:microsoft.com/office/officeart/2005/8/layout/process5"/>
    <dgm:cxn modelId="{CAC0A4C6-1DC1-4B75-B79B-9D17C818854A}" type="presParOf" srcId="{AFE07179-D56D-46C5-8C25-A35AF962BE78}" destId="{5594DB7F-099F-412B-9D95-5A213B201E8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5D2F0-C724-4493-9892-9E2E8EC219A5}">
      <dsp:nvSpPr>
        <dsp:cNvPr id="0" name=""/>
        <dsp:cNvSpPr/>
      </dsp:nvSpPr>
      <dsp:spPr>
        <a:xfrm>
          <a:off x="5141" y="0"/>
          <a:ext cx="3650735" cy="2194922"/>
        </a:xfrm>
        <a:prstGeom prst="homePlate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90" tIns="40640" rIns="515159" bIns="4064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Jumlah pengguna internet yang semakin banyak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Teknologi internet dan website yang terus berkembang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Tingginya angka kebutuhan perusahaan akan aplikasi berbasis web</a:t>
          </a:r>
        </a:p>
      </dsp:txBody>
      <dsp:txXfrm>
        <a:off x="5141" y="0"/>
        <a:ext cx="3376370" cy="2194922"/>
      </dsp:txXfrm>
    </dsp:sp>
    <dsp:sp modelId="{24A92A1D-7EC9-4C76-A5F5-1644FB9DD0E8}">
      <dsp:nvSpPr>
        <dsp:cNvPr id="0" name=""/>
        <dsp:cNvSpPr/>
      </dsp:nvSpPr>
      <dsp:spPr>
        <a:xfrm>
          <a:off x="2925730" y="0"/>
          <a:ext cx="3650735" cy="2194922"/>
        </a:xfrm>
        <a:prstGeom prst="chevron">
          <a:avLst>
            <a:gd name="adj" fmla="val 25000"/>
          </a:avLst>
        </a:prstGeom>
        <a:solidFill>
          <a:schemeClr val="accent3">
            <a:hueOff val="15358367"/>
            <a:satOff val="-70588"/>
            <a:lumOff val="1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90" tIns="45720" rIns="128790" bIns="4572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Semakin dibutuhkannya tenaga kerja yang kompeten di bidang pemrograman berbasis web</a:t>
          </a:r>
        </a:p>
      </dsp:txBody>
      <dsp:txXfrm>
        <a:off x="3474461" y="0"/>
        <a:ext cx="2553274" cy="2194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333F2-E0CC-42E8-A3FE-3549B9690A53}">
      <dsp:nvSpPr>
        <dsp:cNvPr id="0" name=""/>
        <dsp:cNvSpPr/>
      </dsp:nvSpPr>
      <dsp:spPr>
        <a:xfrm>
          <a:off x="2369819" y="60007"/>
          <a:ext cx="2880360" cy="28803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Jumlah pengguna internet yang semakin banyak</a:t>
          </a:r>
        </a:p>
      </dsp:txBody>
      <dsp:txXfrm>
        <a:off x="2753867" y="564070"/>
        <a:ext cx="2112264" cy="1296162"/>
      </dsp:txXfrm>
    </dsp:sp>
    <dsp:sp modelId="{F1B35235-232A-426E-B633-32FC46396E08}">
      <dsp:nvSpPr>
        <dsp:cNvPr id="0" name=""/>
        <dsp:cNvSpPr/>
      </dsp:nvSpPr>
      <dsp:spPr>
        <a:xfrm>
          <a:off x="3409149" y="1860232"/>
          <a:ext cx="2880360" cy="28803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Teknologi internet dan website yang terus berkembang</a:t>
          </a:r>
        </a:p>
      </dsp:txBody>
      <dsp:txXfrm>
        <a:off x="4290059" y="2604325"/>
        <a:ext cx="1728216" cy="1584198"/>
      </dsp:txXfrm>
    </dsp:sp>
    <dsp:sp modelId="{8ACCC447-A634-4BC2-87DB-57E9ABD2120E}">
      <dsp:nvSpPr>
        <dsp:cNvPr id="0" name=""/>
        <dsp:cNvSpPr/>
      </dsp:nvSpPr>
      <dsp:spPr>
        <a:xfrm>
          <a:off x="1330490" y="1860232"/>
          <a:ext cx="2880360" cy="28803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Tingginya angka kebutuhan perusahaan akan aplikasi berbasis web</a:t>
          </a:r>
        </a:p>
      </dsp:txBody>
      <dsp:txXfrm>
        <a:off x="1601723" y="2604325"/>
        <a:ext cx="1728216" cy="1584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E1411-C27B-4D29-BD06-B594F9662F2B}">
      <dsp:nvSpPr>
        <dsp:cNvPr id="0" name=""/>
        <dsp:cNvSpPr/>
      </dsp:nvSpPr>
      <dsp:spPr>
        <a:xfrm>
          <a:off x="943" y="665622"/>
          <a:ext cx="1564212" cy="115594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3D286-8146-4E4C-82DB-D4B35093901E}">
      <dsp:nvSpPr>
        <dsp:cNvPr id="0" name=""/>
        <dsp:cNvSpPr/>
      </dsp:nvSpPr>
      <dsp:spPr>
        <a:xfrm>
          <a:off x="317113" y="1611975"/>
          <a:ext cx="1347885" cy="323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000" kern="1200" dirty="0"/>
            <a:t>Kompleksitas sistem</a:t>
          </a:r>
        </a:p>
      </dsp:txBody>
      <dsp:txXfrm>
        <a:off x="317113" y="1611975"/>
        <a:ext cx="1347885" cy="323919"/>
      </dsp:txXfrm>
    </dsp:sp>
    <dsp:sp modelId="{FFC03357-D5BD-489E-BBEE-011645FA4E87}">
      <dsp:nvSpPr>
        <dsp:cNvPr id="0" name=""/>
        <dsp:cNvSpPr/>
      </dsp:nvSpPr>
      <dsp:spPr>
        <a:xfrm>
          <a:off x="2045898" y="665622"/>
          <a:ext cx="1564212" cy="115594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5AA9E-96DF-41F3-B559-4745174B739A}">
      <dsp:nvSpPr>
        <dsp:cNvPr id="0" name=""/>
        <dsp:cNvSpPr/>
      </dsp:nvSpPr>
      <dsp:spPr>
        <a:xfrm>
          <a:off x="2362068" y="1611975"/>
          <a:ext cx="1347885" cy="323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000" kern="1200"/>
            <a:t>Keamanan data</a:t>
          </a:r>
        </a:p>
      </dsp:txBody>
      <dsp:txXfrm>
        <a:off x="2362068" y="1611975"/>
        <a:ext cx="1347885" cy="323919"/>
      </dsp:txXfrm>
    </dsp:sp>
    <dsp:sp modelId="{6E159329-1316-49D8-9C50-4A53AFA47B61}">
      <dsp:nvSpPr>
        <dsp:cNvPr id="0" name=""/>
        <dsp:cNvSpPr/>
      </dsp:nvSpPr>
      <dsp:spPr>
        <a:xfrm>
          <a:off x="4090853" y="665622"/>
          <a:ext cx="1564212" cy="1155947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6EABD-137C-40B2-84D3-EFD245CA15C3}">
      <dsp:nvSpPr>
        <dsp:cNvPr id="0" name=""/>
        <dsp:cNvSpPr/>
      </dsp:nvSpPr>
      <dsp:spPr>
        <a:xfrm>
          <a:off x="4407024" y="1611975"/>
          <a:ext cx="1347885" cy="323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000" kern="1200"/>
            <a:t>Kecepatan akses</a:t>
          </a:r>
        </a:p>
      </dsp:txBody>
      <dsp:txXfrm>
        <a:off x="4407024" y="1611975"/>
        <a:ext cx="1347885" cy="323919"/>
      </dsp:txXfrm>
    </dsp:sp>
    <dsp:sp modelId="{E3EF3622-F127-4D37-A55A-C410761F5461}">
      <dsp:nvSpPr>
        <dsp:cNvPr id="0" name=""/>
        <dsp:cNvSpPr/>
      </dsp:nvSpPr>
      <dsp:spPr>
        <a:xfrm>
          <a:off x="6135808" y="665622"/>
          <a:ext cx="1564212" cy="1155947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6B560-5F55-4FFB-87C0-1C5540327B42}">
      <dsp:nvSpPr>
        <dsp:cNvPr id="0" name=""/>
        <dsp:cNvSpPr/>
      </dsp:nvSpPr>
      <dsp:spPr>
        <a:xfrm>
          <a:off x="6451979" y="1611975"/>
          <a:ext cx="1347885" cy="323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000" kern="1200"/>
            <a:t>Perkembangan teknologi yg sangat cepat</a:t>
          </a:r>
        </a:p>
      </dsp:txBody>
      <dsp:txXfrm>
        <a:off x="6451979" y="1611975"/>
        <a:ext cx="1347885" cy="3239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6962B-FC84-4FCB-9625-F944B9295EFC}">
      <dsp:nvSpPr>
        <dsp:cNvPr id="0" name=""/>
        <dsp:cNvSpPr/>
      </dsp:nvSpPr>
      <dsp:spPr>
        <a:xfrm>
          <a:off x="3133" y="292789"/>
          <a:ext cx="1370086" cy="8220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Analisis kebutuhan sistem</a:t>
          </a:r>
        </a:p>
      </dsp:txBody>
      <dsp:txXfrm>
        <a:off x="27210" y="316866"/>
        <a:ext cx="1321932" cy="773897"/>
      </dsp:txXfrm>
    </dsp:sp>
    <dsp:sp modelId="{FE81E3D9-6EC3-4868-9B56-86641213D04D}">
      <dsp:nvSpPr>
        <dsp:cNvPr id="0" name=""/>
        <dsp:cNvSpPr/>
      </dsp:nvSpPr>
      <dsp:spPr>
        <a:xfrm>
          <a:off x="1493787" y="533924"/>
          <a:ext cx="290458" cy="339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93787" y="601880"/>
        <a:ext cx="203321" cy="203869"/>
      </dsp:txXfrm>
    </dsp:sp>
    <dsp:sp modelId="{3A19AD8C-715B-4C3B-97AC-80B85D659744}">
      <dsp:nvSpPr>
        <dsp:cNvPr id="0" name=""/>
        <dsp:cNvSpPr/>
      </dsp:nvSpPr>
      <dsp:spPr>
        <a:xfrm>
          <a:off x="1921254" y="292789"/>
          <a:ext cx="1370086" cy="8220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Perancangan dan pemodelan data</a:t>
          </a:r>
        </a:p>
      </dsp:txBody>
      <dsp:txXfrm>
        <a:off x="1945331" y="316866"/>
        <a:ext cx="1321932" cy="773897"/>
      </dsp:txXfrm>
    </dsp:sp>
    <dsp:sp modelId="{B0EB4B04-1D82-489B-AE2D-758C7B362DE8}">
      <dsp:nvSpPr>
        <dsp:cNvPr id="0" name=""/>
        <dsp:cNvSpPr/>
      </dsp:nvSpPr>
      <dsp:spPr>
        <a:xfrm>
          <a:off x="3411907" y="533924"/>
          <a:ext cx="290458" cy="339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11907" y="601880"/>
        <a:ext cx="203321" cy="203869"/>
      </dsp:txXfrm>
    </dsp:sp>
    <dsp:sp modelId="{D9F82B6D-0A45-450F-B7BA-6E6EFC9C5EFB}">
      <dsp:nvSpPr>
        <dsp:cNvPr id="0" name=""/>
        <dsp:cNvSpPr/>
      </dsp:nvSpPr>
      <dsp:spPr>
        <a:xfrm>
          <a:off x="3839374" y="292789"/>
          <a:ext cx="1370086" cy="8220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Desain User-Interface</a:t>
          </a:r>
        </a:p>
      </dsp:txBody>
      <dsp:txXfrm>
        <a:off x="3863451" y="316866"/>
        <a:ext cx="1321932" cy="773897"/>
      </dsp:txXfrm>
    </dsp:sp>
    <dsp:sp modelId="{DDFF173F-83CF-451C-8B35-059F3A87AEDF}">
      <dsp:nvSpPr>
        <dsp:cNvPr id="0" name=""/>
        <dsp:cNvSpPr/>
      </dsp:nvSpPr>
      <dsp:spPr>
        <a:xfrm>
          <a:off x="5330028" y="533924"/>
          <a:ext cx="290458" cy="339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30028" y="601880"/>
        <a:ext cx="203321" cy="203869"/>
      </dsp:txXfrm>
    </dsp:sp>
    <dsp:sp modelId="{8916A2BB-BFE8-4699-97EA-B8B4A54CDFFB}">
      <dsp:nvSpPr>
        <dsp:cNvPr id="0" name=""/>
        <dsp:cNvSpPr/>
      </dsp:nvSpPr>
      <dsp:spPr>
        <a:xfrm>
          <a:off x="5757495" y="292789"/>
          <a:ext cx="1370086" cy="8220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Pemrograman (coding)</a:t>
          </a:r>
        </a:p>
      </dsp:txBody>
      <dsp:txXfrm>
        <a:off x="5781572" y="316866"/>
        <a:ext cx="1321932" cy="773897"/>
      </dsp:txXfrm>
    </dsp:sp>
    <dsp:sp modelId="{C3CE46B5-1C6E-4137-A68E-0602CD1D642A}">
      <dsp:nvSpPr>
        <dsp:cNvPr id="0" name=""/>
        <dsp:cNvSpPr/>
      </dsp:nvSpPr>
      <dsp:spPr>
        <a:xfrm rot="5400000">
          <a:off x="6297309" y="1210747"/>
          <a:ext cx="290458" cy="339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6340604" y="1235409"/>
        <a:ext cx="203869" cy="203321"/>
      </dsp:txXfrm>
    </dsp:sp>
    <dsp:sp modelId="{01518644-6D32-42B6-B09E-602A5A82C726}">
      <dsp:nvSpPr>
        <dsp:cNvPr id="0" name=""/>
        <dsp:cNvSpPr/>
      </dsp:nvSpPr>
      <dsp:spPr>
        <a:xfrm>
          <a:off x="5757495" y="1662875"/>
          <a:ext cx="1370086" cy="8220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Pengujian</a:t>
          </a:r>
        </a:p>
      </dsp:txBody>
      <dsp:txXfrm>
        <a:off x="5781572" y="1686952"/>
        <a:ext cx="1321932" cy="773897"/>
      </dsp:txXfrm>
    </dsp:sp>
    <dsp:sp modelId="{456D7F17-2057-45E5-BC43-1120637967D2}">
      <dsp:nvSpPr>
        <dsp:cNvPr id="0" name=""/>
        <dsp:cNvSpPr/>
      </dsp:nvSpPr>
      <dsp:spPr>
        <a:xfrm rot="10800000">
          <a:off x="5346469" y="1904010"/>
          <a:ext cx="290458" cy="339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433606" y="1971966"/>
        <a:ext cx="203321" cy="203869"/>
      </dsp:txXfrm>
    </dsp:sp>
    <dsp:sp modelId="{7785F156-8D9F-4C48-9A13-1E33ADBE8AF3}">
      <dsp:nvSpPr>
        <dsp:cNvPr id="0" name=""/>
        <dsp:cNvSpPr/>
      </dsp:nvSpPr>
      <dsp:spPr>
        <a:xfrm>
          <a:off x="3839374" y="1662875"/>
          <a:ext cx="1370086" cy="8220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Promosi dan marketing</a:t>
          </a:r>
        </a:p>
      </dsp:txBody>
      <dsp:txXfrm>
        <a:off x="3863451" y="1686952"/>
        <a:ext cx="1321932" cy="773897"/>
      </dsp:txXfrm>
    </dsp:sp>
    <dsp:sp modelId="{B32C43B8-0DD5-4E37-A9E8-19211C4B63D1}">
      <dsp:nvSpPr>
        <dsp:cNvPr id="0" name=""/>
        <dsp:cNvSpPr/>
      </dsp:nvSpPr>
      <dsp:spPr>
        <a:xfrm rot="10800000">
          <a:off x="3428348" y="1904010"/>
          <a:ext cx="290458" cy="339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515485" y="1971966"/>
        <a:ext cx="203321" cy="203869"/>
      </dsp:txXfrm>
    </dsp:sp>
    <dsp:sp modelId="{7DC996EA-AEF5-43ED-935D-4D943142A027}">
      <dsp:nvSpPr>
        <dsp:cNvPr id="0" name=""/>
        <dsp:cNvSpPr/>
      </dsp:nvSpPr>
      <dsp:spPr>
        <a:xfrm>
          <a:off x="1921254" y="1662875"/>
          <a:ext cx="1370086" cy="8220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Evaluasi dan Upgrade sistem</a:t>
          </a:r>
        </a:p>
      </dsp:txBody>
      <dsp:txXfrm>
        <a:off x="1945331" y="1686952"/>
        <a:ext cx="1321932" cy="773897"/>
      </dsp:txXfrm>
    </dsp:sp>
    <dsp:sp modelId="{11F86D28-6973-464C-9C61-6EF512B628C8}">
      <dsp:nvSpPr>
        <dsp:cNvPr id="0" name=""/>
        <dsp:cNvSpPr/>
      </dsp:nvSpPr>
      <dsp:spPr>
        <a:xfrm rot="10800000">
          <a:off x="1510228" y="1904010"/>
          <a:ext cx="290458" cy="339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1597365" y="1971966"/>
        <a:ext cx="203321" cy="203869"/>
      </dsp:txXfrm>
    </dsp:sp>
    <dsp:sp modelId="{5594DB7F-099F-412B-9D95-5A213B201E84}">
      <dsp:nvSpPr>
        <dsp:cNvPr id="0" name=""/>
        <dsp:cNvSpPr/>
      </dsp:nvSpPr>
      <dsp:spPr>
        <a:xfrm>
          <a:off x="3133" y="1662875"/>
          <a:ext cx="1370086" cy="8220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Perawatan/ Maintenance</a:t>
          </a:r>
        </a:p>
      </dsp:txBody>
      <dsp:txXfrm>
        <a:off x="27210" y="1686952"/>
        <a:ext cx="1321932" cy="773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FB2AA-DA2C-4866-B6D4-72CC5CEE581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EA59-F0FB-4A4E-94DD-42D463B9B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0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689C-2FDC-40E3-9D7C-BD281DAC3E62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55F8-68A2-4468-9DE6-8970E2D97A71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5B33-138A-4E62-B6ED-D9323EA0E011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B088-173F-4EC8-A653-7A941858EDBB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4785-DEEF-4FA3-AEE5-7358FCBDC909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3A13-3CFD-4D95-B78B-43BB0F039B2D}" type="datetime1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0E17-8656-48E9-968F-57CD8F3842FC}" type="datetime1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F15D-825E-40DE-900A-94FC32677093}" type="datetime1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A647-7060-4779-8095-CE2B1FED8010}" type="datetime1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3B33-3121-4482-BB77-2EE34D783B61}" type="datetime1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56AD-59D7-436A-9623-E19DB69FEE11}" type="datetime1">
              <a:rPr lang="en-US" smtClean="0"/>
              <a:t>9/4/2017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29C1F64-4BCC-4B34-8176-E12A379281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Pengembangan Aplikasi Web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6A39FA6-D472-4AEC-9729-F56D00382ABA}" type="datetime1">
              <a:rPr lang="en-US" smtClean="0"/>
              <a:t>9/4/2017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Introduction: </a:t>
            </a:r>
            <a:r>
              <a:rPr lang="en-US" sz="3000" b="1" dirty="0" err="1"/>
              <a:t>Pengembangan</a:t>
            </a:r>
            <a:r>
              <a:rPr lang="en-US" sz="3000" b="1" dirty="0"/>
              <a:t> </a:t>
            </a:r>
            <a:r>
              <a:rPr lang="en-US" sz="3000" b="1" dirty="0" err="1"/>
              <a:t>Aplikasi</a:t>
            </a:r>
            <a:r>
              <a:rPr lang="en-US" sz="3000" b="1" dirty="0"/>
              <a:t> Web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676400"/>
          </a:xfrm>
        </p:spPr>
        <p:txBody>
          <a:bodyPr>
            <a:normAutofit/>
          </a:bodyPr>
          <a:lstStyle/>
          <a:p>
            <a:r>
              <a:rPr lang="en-US" dirty="0"/>
              <a:t>Oleh:</a:t>
            </a:r>
          </a:p>
          <a:p>
            <a:r>
              <a:rPr lang="en-US" dirty="0"/>
              <a:t>Rian </a:t>
            </a:r>
            <a:r>
              <a:rPr lang="en-US" dirty="0" err="1"/>
              <a:t>Andrian</a:t>
            </a:r>
            <a:endParaRPr lang="en-US" dirty="0"/>
          </a:p>
          <a:p>
            <a:r>
              <a:rPr lang="en-US" dirty="0"/>
              <a:t>rian@if.uinsgd.ac.id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7C8E-D330-4067-A545-3F3E1DA5952F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D:\_WORK\@NGAJAR UIN\NEW CHAPTER\Bimbingan\cropped-Logo-UIN-Bandu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362200" y="381000"/>
            <a:ext cx="5867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1"/>
                </a:solidFill>
              </a:rPr>
              <a:t>Fakultas Sains dan Tenologi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UIN Sunan Gunung Djati Bandung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D8748-93D3-4C9A-BB59-529BBCB2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</p:spTree>
    <p:extLst>
      <p:ext uri="{BB962C8B-B14F-4D97-AF65-F5344CB8AC3E}">
        <p14:creationId xmlns:p14="http://schemas.microsoft.com/office/powerpoint/2010/main" val="304985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DD2E-3A06-470D-BD12-C61819A7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Mengapa</a:t>
            </a:r>
            <a:r>
              <a:rPr lang="en-US" sz="3600" dirty="0"/>
              <a:t> </a:t>
            </a:r>
            <a:r>
              <a:rPr lang="en-US" sz="3600" dirty="0" err="1"/>
              <a:t>Belajar</a:t>
            </a:r>
            <a:r>
              <a:rPr lang="en-US" sz="3600" dirty="0"/>
              <a:t> </a:t>
            </a:r>
            <a:r>
              <a:rPr lang="en-US" sz="3600" dirty="0" err="1"/>
              <a:t>Pengembangan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r>
              <a:rPr lang="en-US" sz="3600" dirty="0"/>
              <a:t> Web?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36C931-0B16-4C60-B16F-82650BE6B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580066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FB31-37C6-4661-BAB3-C74AA36C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4A08-7999-40D2-A5F0-DBF0965E9756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F2FFA-97FA-4557-AEB8-043AB752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A2656-E3C1-475D-87D1-B0539A9B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</p:spTree>
    <p:extLst>
      <p:ext uri="{BB962C8B-B14F-4D97-AF65-F5344CB8AC3E}">
        <p14:creationId xmlns:p14="http://schemas.microsoft.com/office/powerpoint/2010/main" val="98752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DD2E-3A06-470D-BD12-C61819A7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Tantangan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FB31-37C6-4661-BAB3-C74AA36C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CDE-57D4-4FB3-B16C-14C17D2B2639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F2FFA-97FA-4557-AEB8-043AB752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8EA4EF-75E4-4773-A34D-18DD19830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676016"/>
              </p:ext>
            </p:extLst>
          </p:nvPr>
        </p:nvGraphicFramePr>
        <p:xfrm>
          <a:off x="352592" y="2180496"/>
          <a:ext cx="7800808" cy="2601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058DF-C483-4FC9-B4AA-EF3E8503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</p:spTree>
    <p:extLst>
      <p:ext uri="{BB962C8B-B14F-4D97-AF65-F5344CB8AC3E}">
        <p14:creationId xmlns:p14="http://schemas.microsoft.com/office/powerpoint/2010/main" val="389312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0600-597B-4EEB-A3EF-DA0DE614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Kelebihan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r>
              <a:rPr lang="en-US" sz="3600" dirty="0"/>
              <a:t>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DDD30-0B4D-4710-A254-6AFD751A4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Multiplatform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113E8-D746-4CD8-9F4A-A3ECD0C97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3282E-E358-4D57-8AF8-962D8CC2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103B-6CDD-4315-95DC-5DE7E8E9EA23}" type="datetime1">
              <a:rPr lang="en-US" smtClean="0"/>
              <a:t>9/4/2017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8407CA-C619-4CDC-8149-362151C9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9705EF-E487-4149-8D7E-9E45394AAC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1562" y="2452586"/>
            <a:ext cx="2428875" cy="2019300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F1E5A18-386B-425C-B160-BADFDB7281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19600" y="2438400"/>
            <a:ext cx="3657600" cy="20476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30BE-4888-4A25-97C0-F67952EB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</p:spTree>
    <p:extLst>
      <p:ext uri="{BB962C8B-B14F-4D97-AF65-F5344CB8AC3E}">
        <p14:creationId xmlns:p14="http://schemas.microsoft.com/office/powerpoint/2010/main" val="341969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DD2E-3A06-470D-BD12-C61819A7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Pengembangan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r>
              <a:rPr lang="en-US" sz="3600" dirty="0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76E3-14B5-4EFB-A034-E312CE550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133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/>
              <a:t>Catatan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Software Development Life Cycle (SDLC)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FB31-37C6-4661-BAB3-C74AA36C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AAC3-4AE4-4C60-BAB2-C3122B69C5ED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F2FFA-97FA-4557-AEB8-043AB752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4DDD6C8-0A7B-4853-8412-27FBEF076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812644"/>
              </p:ext>
            </p:extLst>
          </p:nvPr>
        </p:nvGraphicFramePr>
        <p:xfrm>
          <a:off x="717885" y="1371600"/>
          <a:ext cx="7130715" cy="2777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9DE1C1-2350-4841-8E64-7DA8377A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</p:spTree>
    <p:extLst>
      <p:ext uri="{BB962C8B-B14F-4D97-AF65-F5344CB8AC3E}">
        <p14:creationId xmlns:p14="http://schemas.microsoft.com/office/powerpoint/2010/main" val="159785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DD2E-3A06-470D-BD12-C61819A7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Tugas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76E3-14B5-4EFB-A034-E312CE55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-342900">
              <a:buFont typeface="+mj-lt"/>
              <a:buAutoNum type="arabicPeriod"/>
            </a:pP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internet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pPr lvl="1" indent="-342900">
              <a:buFont typeface="+mj-lt"/>
              <a:buAutoNum type="arabicPeriod"/>
            </a:pPr>
            <a:r>
              <a:rPr lang="nb-NO" dirty="0"/>
              <a:t>IP,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TCP,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UDP,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DNS,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PPP,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SLIP,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ICMP,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POP3,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IMAP,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SMTP,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HTTP,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HTTPS,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SSH,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Telnet,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FTP,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LDAP,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SSL,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VPN,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VPS.</a:t>
            </a:r>
          </a:p>
          <a:p>
            <a:pPr indent="-342900">
              <a:buFont typeface="+mj-lt"/>
              <a:buAutoNum type="arabicPeriod"/>
            </a:pP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web 1.0, web 2.0, </a:t>
            </a:r>
            <a:r>
              <a:rPr lang="en-US" dirty="0" err="1"/>
              <a:t>dan</a:t>
            </a:r>
            <a:r>
              <a:rPr lang="en-US" dirty="0"/>
              <a:t> web 3.0!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FB31-37C6-4661-BAB3-C74AA36C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050-4866-4C49-9C31-7B1C7368CCE0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F2FFA-97FA-4557-AEB8-043AB752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51B8D-F51D-4016-B68E-697F85A1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</p:spTree>
    <p:extLst>
      <p:ext uri="{BB962C8B-B14F-4D97-AF65-F5344CB8AC3E}">
        <p14:creationId xmlns:p14="http://schemas.microsoft.com/office/powerpoint/2010/main" val="82505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DD2E-3A06-470D-BD12-C61819A7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400"/>
            <a:ext cx="7620000" cy="1143000"/>
          </a:xfrm>
        </p:spPr>
        <p:txBody>
          <a:bodyPr/>
          <a:lstStyle/>
          <a:p>
            <a:r>
              <a:rPr lang="en-US" sz="3600" dirty="0" err="1"/>
              <a:t>Terimakasih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FB31-37C6-4661-BAB3-C74AA36C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0DC1-E6D1-439F-98F0-F8EF0F336279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F2FFA-97FA-4557-AEB8-043AB752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8340F-BCE1-4AF2-80AB-117B887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</p:spTree>
    <p:extLst>
      <p:ext uri="{BB962C8B-B14F-4D97-AF65-F5344CB8AC3E}">
        <p14:creationId xmlns:p14="http://schemas.microsoft.com/office/powerpoint/2010/main" val="411382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DF57-AB5C-433D-9A8B-EDFB7BE5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400"/>
            <a:ext cx="7620000" cy="1143000"/>
          </a:xfrm>
        </p:spPr>
        <p:txBody>
          <a:bodyPr/>
          <a:lstStyle/>
          <a:p>
            <a:r>
              <a:rPr lang="en-US" sz="3600" dirty="0" err="1"/>
              <a:t>Perkuliahan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B7D7-B32B-49DB-A075-B45FC7B9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BAE0-3896-4E4C-B5D1-A87E6AFE228B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51BEC-5049-424F-A023-398A95BC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6B05C-56FA-4506-8B70-C650B2BD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</p:spTree>
    <p:extLst>
      <p:ext uri="{BB962C8B-B14F-4D97-AF65-F5344CB8AC3E}">
        <p14:creationId xmlns:p14="http://schemas.microsoft.com/office/powerpoint/2010/main" val="156738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DF57-AB5C-433D-9A8B-EDFB7BE5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0AB9-E178-4B13-B0D1-1AC6D8771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Nama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kuliah</a:t>
            </a:r>
            <a:r>
              <a:rPr lang="en-US" sz="2400" dirty="0"/>
              <a:t>: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Web </a:t>
            </a:r>
          </a:p>
          <a:p>
            <a:r>
              <a:rPr lang="en-US" sz="2400" dirty="0"/>
              <a:t>Mata </a:t>
            </a:r>
            <a:r>
              <a:rPr lang="en-US" sz="2400" dirty="0" err="1"/>
              <a:t>kuliah</a:t>
            </a:r>
            <a:r>
              <a:rPr lang="en-US" sz="2400" dirty="0"/>
              <a:t> </a:t>
            </a:r>
            <a:r>
              <a:rPr lang="en-US" sz="2400" dirty="0" err="1"/>
              <a:t>wajib</a:t>
            </a:r>
            <a:endParaRPr lang="en-US" sz="2400" dirty="0"/>
          </a:p>
          <a:p>
            <a:r>
              <a:rPr lang="en-US" sz="2400" dirty="0" err="1"/>
              <a:t>Kredit</a:t>
            </a:r>
            <a:r>
              <a:rPr lang="en-US" sz="2400" dirty="0"/>
              <a:t> = 3 </a:t>
            </a:r>
            <a:r>
              <a:rPr lang="en-US" sz="2400" dirty="0" err="1"/>
              <a:t>sks</a:t>
            </a:r>
            <a:endParaRPr lang="en-US" sz="2400" dirty="0"/>
          </a:p>
          <a:p>
            <a:pPr lvl="1"/>
            <a:r>
              <a:rPr lang="en-US" dirty="0"/>
              <a:t>2 </a:t>
            </a:r>
            <a:r>
              <a:rPr lang="en-US" dirty="0" err="1"/>
              <a:t>sks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US" dirty="0"/>
          </a:p>
          <a:p>
            <a:pPr lvl="1"/>
            <a:r>
              <a:rPr lang="en-US" dirty="0"/>
              <a:t>1 </a:t>
            </a:r>
            <a:r>
              <a:rPr lang="en-US" dirty="0" err="1"/>
              <a:t>sks</a:t>
            </a:r>
            <a:r>
              <a:rPr lang="en-US" dirty="0"/>
              <a:t> </a:t>
            </a:r>
            <a:r>
              <a:rPr lang="en-US" dirty="0" err="1"/>
              <a:t>praktik</a:t>
            </a:r>
            <a:endParaRPr lang="en-US" dirty="0"/>
          </a:p>
          <a:p>
            <a:r>
              <a:rPr lang="en-US" sz="2400" dirty="0"/>
              <a:t>Mata </a:t>
            </a:r>
            <a:r>
              <a:rPr lang="en-US" sz="2400" dirty="0" err="1"/>
              <a:t>kuliah</a:t>
            </a:r>
            <a:r>
              <a:rPr lang="en-US" sz="2400" dirty="0"/>
              <a:t> </a:t>
            </a:r>
            <a:r>
              <a:rPr lang="en-US" sz="2400" dirty="0" err="1"/>
              <a:t>prasyarat</a:t>
            </a:r>
            <a:r>
              <a:rPr lang="en-US" sz="2400" dirty="0"/>
              <a:t>: </a:t>
            </a:r>
            <a:r>
              <a:rPr lang="en-US" sz="2400" dirty="0" err="1"/>
              <a:t>Rekayasa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, </a:t>
            </a:r>
            <a:r>
              <a:rPr lang="en-US" sz="2400" dirty="0" err="1"/>
              <a:t>Sistem</a:t>
            </a:r>
            <a:r>
              <a:rPr lang="en-US" sz="2400" dirty="0"/>
              <a:t> Basis Data,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B7D7-B32B-49DB-A075-B45FC7B9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5A8-3F14-4E8F-A023-30E75DBAFB89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51BEC-5049-424F-A023-398A95BC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6369B-19AB-419C-9D8D-D23BBB78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</p:spTree>
    <p:extLst>
      <p:ext uri="{BB962C8B-B14F-4D97-AF65-F5344CB8AC3E}">
        <p14:creationId xmlns:p14="http://schemas.microsoft.com/office/powerpoint/2010/main" val="352498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Kontrak kuliah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Kehadiran :  (75 % syarat UTS &amp; UAS)</a:t>
            </a:r>
            <a:endParaRPr lang="en-US" dirty="0"/>
          </a:p>
          <a:p>
            <a:r>
              <a:rPr lang="en-US" dirty="0"/>
              <a:t>Penilaian: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200" dirty="0"/>
              <a:t>Mandiri (15%)</a:t>
            </a:r>
          </a:p>
          <a:p>
            <a:pPr marL="850900" lvl="2" indent="0">
              <a:buNone/>
            </a:pPr>
            <a:r>
              <a:rPr lang="en-US" sz="2200" dirty="0"/>
              <a:t>Absensi dan atau Quiz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200" dirty="0"/>
              <a:t>Terstruktur (15%)</a:t>
            </a:r>
          </a:p>
          <a:p>
            <a:pPr marL="850900" lvl="2" indent="0">
              <a:buNone/>
            </a:pPr>
            <a:r>
              <a:rPr lang="en-US" sz="2200" dirty="0"/>
              <a:t>Tugas-Tugas Praktikum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200" dirty="0"/>
              <a:t>UTS (30%)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200" dirty="0"/>
              <a:t>UAS (40%)</a:t>
            </a:r>
          </a:p>
          <a:p>
            <a:pPr marL="342900" lvl="1">
              <a:buClr>
                <a:schemeClr val="accent1"/>
              </a:buClr>
            </a:pPr>
            <a:r>
              <a:rPr lang="fi-FI" dirty="0"/>
              <a:t>Kehadiran &lt; 75 % : Tidak Bisa Mengikuti UAS</a:t>
            </a:r>
          </a:p>
          <a:p>
            <a:pPr marL="114300" lvl="1" indent="0">
              <a:buClr>
                <a:schemeClr val="accent1"/>
              </a:buClr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Bahan perkuliahan dapat di download di: </a:t>
            </a:r>
            <a:r>
              <a:rPr lang="en-US" dirty="0">
                <a:solidFill>
                  <a:srgbClr val="FF0000"/>
                </a:solidFill>
              </a:rPr>
              <a:t>http://bit.ly/2vXqgiH</a:t>
            </a:r>
            <a:endParaRPr lang="en-US" sz="2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B742-9061-43C7-98E3-317E1E983D1D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689DE-65ED-473F-A3C0-4BDF5ED2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</p:spTree>
    <p:extLst>
      <p:ext uri="{BB962C8B-B14F-4D97-AF65-F5344CB8AC3E}">
        <p14:creationId xmlns:p14="http://schemas.microsoft.com/office/powerpoint/2010/main" val="393833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W3schools.com</a:t>
            </a:r>
          </a:p>
          <a:p>
            <a:r>
              <a:rPr lang="en-US" dirty="0"/>
              <a:t>Stackoverflow.com</a:t>
            </a:r>
          </a:p>
          <a:p>
            <a:pPr lvl="0"/>
            <a:r>
              <a:rPr lang="en-US" dirty="0" err="1"/>
              <a:t>Sutedja</a:t>
            </a:r>
            <a:r>
              <a:rPr lang="en-US" dirty="0"/>
              <a:t>, Bernard </a:t>
            </a:r>
            <a:r>
              <a:rPr lang="en-US" dirty="0" err="1"/>
              <a:t>Renaldy</a:t>
            </a:r>
            <a:r>
              <a:rPr lang="en-US" dirty="0"/>
              <a:t> </a:t>
            </a:r>
            <a:r>
              <a:rPr lang="en-US" dirty="0" err="1"/>
              <a:t>dkk</a:t>
            </a:r>
            <a:r>
              <a:rPr lang="en-US" dirty="0"/>
              <a:t>. 2006. </a:t>
            </a:r>
            <a:r>
              <a:rPr lang="en-US" i="1" dirty="0" err="1"/>
              <a:t>Mudah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Cepat</a:t>
            </a:r>
            <a:r>
              <a:rPr lang="en-US" i="1" dirty="0"/>
              <a:t> </a:t>
            </a:r>
            <a:r>
              <a:rPr lang="en-US" i="1" dirty="0" err="1"/>
              <a:t>Menguasai</a:t>
            </a:r>
            <a:r>
              <a:rPr lang="en-US" i="1" dirty="0"/>
              <a:t> </a:t>
            </a:r>
            <a:r>
              <a:rPr lang="en-US" i="1" dirty="0" err="1"/>
              <a:t>Pemrograman</a:t>
            </a:r>
            <a:r>
              <a:rPr lang="en-US" i="1" dirty="0"/>
              <a:t> Web</a:t>
            </a:r>
            <a:r>
              <a:rPr lang="en-US" dirty="0"/>
              <a:t>. Bandung: </a:t>
            </a:r>
            <a:r>
              <a:rPr lang="en-US" dirty="0" err="1"/>
              <a:t>Informatika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Hakim, </a:t>
            </a:r>
            <a:r>
              <a:rPr lang="en-US" dirty="0" err="1"/>
              <a:t>Lukmanul</a:t>
            </a:r>
            <a:r>
              <a:rPr lang="en-US" dirty="0"/>
              <a:t>. 2010. </a:t>
            </a:r>
            <a:r>
              <a:rPr lang="en-US" dirty="0" err="1"/>
              <a:t>Bikin</a:t>
            </a:r>
            <a:r>
              <a:rPr lang="en-US" dirty="0"/>
              <a:t> Website Super Keren </a:t>
            </a:r>
            <a:r>
              <a:rPr lang="en-US" dirty="0" err="1"/>
              <a:t>dengan</a:t>
            </a:r>
            <a:r>
              <a:rPr lang="en-US" dirty="0"/>
              <a:t> PHP &amp; jQuery. Yogyakarta: </a:t>
            </a:r>
            <a:r>
              <a:rPr lang="en-US" dirty="0" err="1"/>
              <a:t>Lokomedia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59A3-BD3F-4C11-AFB6-4B79470E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806-59A6-4B3A-9B5A-D2AA336E5B18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72EB3-3A0E-4178-A6F5-1340881D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2557-8ABC-4A52-B6A6-E6C97CC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3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DF57-AB5C-433D-9A8B-EDFB7BE5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400"/>
            <a:ext cx="7620000" cy="1143000"/>
          </a:xfrm>
        </p:spPr>
        <p:txBody>
          <a:bodyPr/>
          <a:lstStyle/>
          <a:p>
            <a:r>
              <a:rPr lang="en-US" sz="3600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B7D7-B32B-49DB-A075-B45FC7B9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4AEC-E6B5-4502-838F-2CC0F287D756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51BEC-5049-424F-A023-398A95BC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3A485-CB47-4E43-B54C-9A7E5465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</p:spTree>
    <p:extLst>
      <p:ext uri="{BB962C8B-B14F-4D97-AF65-F5344CB8AC3E}">
        <p14:creationId xmlns:p14="http://schemas.microsoft.com/office/powerpoint/2010/main" val="205947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internet di </a:t>
            </a:r>
            <a:r>
              <a:rPr lang="en-US" dirty="0" err="1"/>
              <a:t>indonesia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76200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Tahun</a:t>
            </a:r>
            <a:r>
              <a:rPr lang="en-US" dirty="0"/>
              <a:t> 2014 </a:t>
            </a:r>
            <a:r>
              <a:rPr lang="en-US" dirty="0" err="1"/>
              <a:t>pengguna</a:t>
            </a:r>
            <a:r>
              <a:rPr lang="en-US" dirty="0"/>
              <a:t> internet di Indonesia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88,1 </a:t>
            </a:r>
            <a:r>
              <a:rPr lang="en-US" dirty="0" err="1">
                <a:solidFill>
                  <a:srgbClr val="FF0000"/>
                </a:solidFill>
              </a:rPr>
              <a:t>juta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jiwa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 252,4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/>
              <a:t>jiwa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(Pusat Kajian </a:t>
            </a:r>
            <a:r>
              <a:rPr lang="en-US" sz="2000" dirty="0" err="1"/>
              <a:t>Komunikasi</a:t>
            </a:r>
            <a:r>
              <a:rPr lang="en-US" sz="2000" dirty="0"/>
              <a:t> UI, 14 April 2015)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58ECD-34BE-46E1-BF64-4B4D2343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91" y="1699419"/>
            <a:ext cx="5583217" cy="274319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D0271-0A19-44F7-97B9-1A2F30C7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B76-5CCE-4D72-91F4-47C41433E4D9}" type="datetime1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986B8-95AD-4B34-A7B0-23BD1A2F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75CD2-57D1-4025-A4DE-D3E7FFE9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DD2E-3A06-470D-BD12-C61819A7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Pengguna</a:t>
            </a:r>
            <a:r>
              <a:rPr lang="en-US" sz="3600" dirty="0"/>
              <a:t> internet di </a:t>
            </a:r>
            <a:r>
              <a:rPr lang="en-US" sz="3600" dirty="0" err="1"/>
              <a:t>indonesia</a:t>
            </a:r>
            <a:r>
              <a:rPr lang="en-US" sz="3600" dirty="0"/>
              <a:t>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FB31-37C6-4661-BAB3-C74AA36C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5320-D709-4CE8-BC0F-A8ED7DAD06CD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F2FFA-97FA-4557-AEB8-043AB752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DE6EC8-1772-4ECF-8B8E-752A9EF3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1" y="2514600"/>
            <a:ext cx="3356885" cy="19812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561A3A-5878-4B7C-B156-0715221DE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6144" y="2322909"/>
            <a:ext cx="3815194" cy="236458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3D379-2CC9-46EB-BB6D-806045CD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</p:spTree>
    <p:extLst>
      <p:ext uri="{BB962C8B-B14F-4D97-AF65-F5344CB8AC3E}">
        <p14:creationId xmlns:p14="http://schemas.microsoft.com/office/powerpoint/2010/main" val="67074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DD2E-3A06-470D-BD12-C61819A7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Peluang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FB31-37C6-4661-BAB3-C74AA36C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5FA3-993A-4135-BFB2-825EBB65766D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F2FFA-97FA-4557-AEB8-043AB752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F64-4BCC-4B34-8176-E12A3792818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D8DA5981-E66A-4651-BF3A-A25346062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176893"/>
              </p:ext>
            </p:extLst>
          </p:nvPr>
        </p:nvGraphicFramePr>
        <p:xfrm>
          <a:off x="885992" y="2377078"/>
          <a:ext cx="6581608" cy="2194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29738-657D-4857-A758-8EC637B3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Pengembangan Aplikasi Web</a:t>
            </a:r>
          </a:p>
        </p:txBody>
      </p:sp>
    </p:spTree>
    <p:extLst>
      <p:ext uri="{BB962C8B-B14F-4D97-AF65-F5344CB8AC3E}">
        <p14:creationId xmlns:p14="http://schemas.microsoft.com/office/powerpoint/2010/main" val="1073786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445</TotalTime>
  <Words>449</Words>
  <Application>Microsoft Office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Wingdings</vt:lpstr>
      <vt:lpstr>Adjacency</vt:lpstr>
      <vt:lpstr>Introduction: Pengembangan Aplikasi Web</vt:lpstr>
      <vt:lpstr>Perkuliahan</vt:lpstr>
      <vt:lpstr>Overview</vt:lpstr>
      <vt:lpstr>Kontrak kuliah</vt:lpstr>
      <vt:lpstr>Referensi</vt:lpstr>
      <vt:lpstr>Introduction</vt:lpstr>
      <vt:lpstr>Pengguna internet di indonesia</vt:lpstr>
      <vt:lpstr>Pengguna internet di indonesia (2)</vt:lpstr>
      <vt:lpstr>Peluang</vt:lpstr>
      <vt:lpstr>Mengapa Belajar Pengembangan Aplikasi Web?</vt:lpstr>
      <vt:lpstr>Tantangan</vt:lpstr>
      <vt:lpstr>Kelebihan Aplikasi Web</vt:lpstr>
      <vt:lpstr>Pengembangan Aplikasi Web</vt:lpstr>
      <vt:lpstr>Tugas</vt:lpstr>
      <vt:lpstr>Terimakasih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Rian Andrian</dc:creator>
  <cp:lastModifiedBy>ADMIN</cp:lastModifiedBy>
  <cp:revision>36</cp:revision>
  <dcterms:created xsi:type="dcterms:W3CDTF">2017-01-16T05:29:24Z</dcterms:created>
  <dcterms:modified xsi:type="dcterms:W3CDTF">2017-09-04T04:33:46Z</dcterms:modified>
</cp:coreProperties>
</file>