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Average"/>
      <p:regular r:id="rId79"/>
    </p:embeddedFon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Average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3eefe0e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3eefe0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ba8c549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ba8c549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ba8c549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eba8c549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ba8c549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eba8c549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eba8c549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eba8c549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ba8c549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ba8c549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eba8c549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eba8c549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ba8c549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eba8c549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eba8c549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eba8c549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eba8c549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eba8c549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ba8c54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ba8c54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eba8c549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eba8c549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eba8c549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eba8c549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ba8c54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ba8c54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eba8c549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eba8c549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eba8c549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eba8c549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eba8c549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eba8c549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eba8c549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eba8c549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eba8c549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eba8c549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ba8c549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ba8c549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eba8c54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eba8c54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ba8c54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ba8c54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eba8c54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eba8c54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ba8c549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eba8c549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eba8c549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eba8c549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eba8c549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eba8c549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eba8c549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eba8c549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eba8c549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eba8c549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eba8c549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eba8c549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eba8c549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eba8c549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eba8c549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eba8c549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3eefe0e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3eefe0e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ba8c549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ba8c549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3eefe0e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3eefe0e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eba8c549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eba8c549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eba8c549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eba8c549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eba8c549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eba8c549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eba8c549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eba8c549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eba8c549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eba8c549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eba8c549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eba8c549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f188197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f188197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eba8c54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eba8c54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f188197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f188197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a8c54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a8c54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eba8c549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eba8c549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f188197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6f188197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3eefe0e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3eefe0e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eba8c549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eba8c549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3eefe0e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3eefe0e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eba8c549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eba8c549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3eefe0e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3eefe0e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6eba8c549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6eba8c549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3eefe0e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73eefe0e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3eefe0e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73eefe0e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ba8c549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ba8c549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3eefe0e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3eefe0e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6eba8c549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6eba8c549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73eefe0e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73eefe0e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eba8c549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6eba8c549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3eefe0e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3eefe0e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eba8c549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6eba8c549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3eefe0e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3eefe0e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eba8c549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6eba8c549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73eefe0e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73eefe0e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3eefe0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3eefe0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ba8c549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ba8c549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eba8c549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eba8c549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6eba8c549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6eba8c549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3eefe0e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73eefe0e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ba8c54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ba8c54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3eefe0e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3eefe0e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0124D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docs/5.3/getting-started/downloa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docs/5.3/getting-started/content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5.3/getting-started/introduc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etbootstrap.com/docs/5.3/content/reboo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programmerzamannow.com" TargetMode="External"/><Relationship Id="rId5" Type="http://schemas.openxmlformats.org/officeDocument/2006/relationships/hyperlink" Target="http://youtube.com/c/ProgrammerZamanN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etbootstrap.com/docs/5.3/content/typography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etbootstrap.com/docs/5.3/layout/breakpoint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etbootstrap.com/docs/5.3/utilities/background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etbootstrap.com/docs/5.3/utilities/color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etbootstrap.com/docs/5.3/utilities/tex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etbootstrap.com/docs/5.3/utilities/spacin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etbootstrap.com/docs/5.3/utilities/border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etbootstrap.com/docs/5.3/utilities/sizin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etbootstrap.com/docs/5.3/utilities/shadow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etbootstrap.com/docs/5.3/helpers/color-backgroun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etbootstrap.com/docs/5.3/utilities/visibility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etbootstrap.com/docs/5.3/utilities/opacity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etbootstrap.com/docs/5.3/utilities/link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etbootstrap.com/docs/5.3/utilities/display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etbootstrap.com/docs/5.3/utilities/overflo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etbootstrap.com/docs/5.3/utilities/position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etbootstrap.com/docs/5.3/helpers/position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etbootstrap.com/docs/5.3/utilities/vertical-align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etbootstrap.com/docs/5.3/utilities/z-index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etbootstrap.com/docs/5.3/utilities/interactions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twbs/bootstrap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etbootstrap.com/docs/5.3/content/images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etbootstrap.com/docs/5.3/content/figures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etbootstrap.com/docs/5.3/utilities/object-fit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etbootstrap.com/docs/5.3/content/tables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icons.getbootstrap.com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etbootstrap.com/docs/5.3/customize/color-modes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Bootstrap Dasar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Bootstrap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Bootstrap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https://getbootstrap.com/docs/5.3/getting-started/download/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Bootstrap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https://getbootstrap.com/docs/5.3/getting-started/contents/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Buatlah folder dengan nama belajar-bootstrap-dasar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Download file Bootstrap dan extract ke dalam folder belajar-bootstrap-dasar dengan nama bootstrap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Folder Project</a:t>
            </a:r>
            <a:endParaRPr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858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 World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 World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kita menggunakan Bootstrap, secara otomatis semua pengaturan default Bootstrap akan ditambahkan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https://getbootstrap.com/docs/5.3/getting-started/introduction/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Reboot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kita menambahkan Bootstrap ke halaman HTML, Bootstrap akan melakukan Reboot seluruh format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Reboot digunakan agar halaman HTML konsisten di semua Web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Sederhananya Reboot melakukan pengaturan ulang seluruh nilai default CSS sehingga tidak mengikuti pengaturan Web Browser, dengan begitu otomatis tampilan di semua Web Browser akan konsisten 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Ada banyak sekali yang di Reboot oleh Bootstrap, kita bisa lihat di halaman berikut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https://getbootstrap.com/docs/5.3/content/reboot/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Semua pengaturan Reboot bisa kita lihat di file bootstrap-reboot.css</a:t>
            </a:r>
            <a:endParaRPr/>
          </a:p>
        </p:txBody>
      </p:sp>
      <p:sp>
        <p:nvSpPr>
          <p:cNvPr id="213" name="Google Shape;2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Reboot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14074"/>
          <a:stretch/>
        </p:blipFill>
        <p:spPr>
          <a:xfrm>
            <a:off x="1800" y="-101050"/>
            <a:ext cx="9144003" cy="5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49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Technical architect at one of the biggest ecommerce company in Indonesia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13+ years experiences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www.programmerzamannow.com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youtube.com/c/ProgrammerZamanNow</a:t>
            </a:r>
            <a:r>
              <a:rPr lang="id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</a:t>
            </a:r>
            <a:r>
              <a:rPr lang="id"/>
              <a:t>ypography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</a:t>
            </a:r>
            <a:r>
              <a:rPr lang="id"/>
              <a:t>ypography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Pengaturan Reboot, Bootstrap juga mengubah default Typography yang digunakan seperti font family dan font size 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Detail dari Typography apa saja yang digunakan di Bootstrap, kita bisa lihat di halaman dokumentasinya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https://getbootstrap.com/docs/5.3/content/typography/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Breakpoint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Breakpoint</a:t>
            </a:r>
            <a:endParaRPr/>
          </a:p>
        </p:txBody>
      </p:sp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Breakpoint adalah ukuran lebar (width) yang mendefinisikan layout responsive di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beberapa ukuran breakpoint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Kedepannya, jika kita menggunakan nama class yang mengandung nama breakpoint, berarti kita bisa tahu bahwa class tersebut digunakan pada breakpoint yang ditentukan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https://getbootstrap.com/docs/5.3/layout/breakpoints/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mengubah gaya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https://getbootstrap.com/docs/5.3/utilities/background/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https://getbootstrap.com/docs/5.3/utilities/colors/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  <p:sp>
        <p:nvSpPr>
          <p:cNvPr id="268" name="Google Shape;26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Spacing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Spacing</a:t>
            </a:r>
            <a:endParaRPr/>
          </a:p>
        </p:txBody>
      </p:sp>
      <p:sp>
        <p:nvSpPr>
          <p:cNvPr id="279" name="Google Shape;27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margin dan juga 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https://getbootstrap.com/docs/5.3/utilities/spacing/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https://getbootstrap.com/docs/5.3/utilities/borders/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Sizing</a:t>
            </a:r>
            <a:endParaRPr/>
          </a:p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ukuran tinggi (height) dan lebar (width)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https://getbootstrap.com/docs/5.3/utilities/sizing/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Shadow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Shadow</a:t>
            </a:r>
            <a:endParaRPr/>
          </a:p>
        </p:txBody>
      </p:sp>
      <p:sp>
        <p:nvSpPr>
          <p:cNvPr id="312" name="Google Shape;31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box shadow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https://getbootstrap.com/docs/5.3/utilities/shadows/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dan Background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dan Background</a:t>
            </a:r>
            <a:endParaRPr/>
          </a:p>
        </p:txBody>
      </p:sp>
      <p:sp>
        <p:nvSpPr>
          <p:cNvPr id="323" name="Google Shape;32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mengatur color dan background secara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https://getbootstrap.com/docs/5.3/helpers/color-background/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HTML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CSS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JavaScript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Visibility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Visibility</a:t>
            </a:r>
            <a:endParaRPr/>
          </a:p>
        </p:txBody>
      </p:sp>
      <p:sp>
        <p:nvSpPr>
          <p:cNvPr id="334" name="Google Shape;33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https://getbootstrap.com/docs/5.3/utilities/visibility/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  <p:sp>
        <p:nvSpPr>
          <p:cNvPr id="345" name="Google Shape;3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opacity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https://getbootstrap.com/docs/5.3/utilities/opacity/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  <p:sp>
        <p:nvSpPr>
          <p:cNvPr id="356" name="Google Shape;35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gaya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https://getbootstrap.com/docs/5.3/utilities/link/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Display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Display</a:t>
            </a:r>
            <a:endParaRPr/>
          </a:p>
        </p:txBody>
      </p:sp>
      <p:sp>
        <p:nvSpPr>
          <p:cNvPr id="367" name="Google Shape;36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https://getbootstrap.com/docs/5.3/utilities/display/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  <p:sp>
        <p:nvSpPr>
          <p:cNvPr id="378" name="Google Shape;37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gaya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https://getbootstrap.com/docs/5.3/utilities/overflow/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Bootstrap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Position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Position</a:t>
            </a:r>
            <a:endParaRPr/>
          </a:p>
        </p:txBody>
      </p:sp>
      <p:sp>
        <p:nvSpPr>
          <p:cNvPr id="389" name="Google Shape;38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https://getbootstrap.com/docs/5.3/utilities/position/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Quick Position</a:t>
            </a:r>
            <a:endParaRPr/>
          </a:p>
        </p:txBody>
      </p:sp>
      <p:sp>
        <p:nvSpPr>
          <p:cNvPr id="395" name="Google Shape;39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position secara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https://getbootstrap.com/docs/5.3/helpers/position/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Alignment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Alignment</a:t>
            </a:r>
            <a:endParaRPr/>
          </a:p>
        </p:txBody>
      </p:sp>
      <p:sp>
        <p:nvSpPr>
          <p:cNvPr id="406" name="Google Shape;406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vertical </a:t>
            </a:r>
            <a:r>
              <a:rPr lang="id"/>
              <a:t>alignment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https://getbootstrap.com/docs/5.3/utilities/vertical-align/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Z-Index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Z-Index</a:t>
            </a:r>
            <a:endParaRPr/>
          </a:p>
        </p:txBody>
      </p:sp>
      <p:sp>
        <p:nvSpPr>
          <p:cNvPr id="417" name="Google Shape;41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z-index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https://getbootstrap.com/docs/5.3/utilities/z-index/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Interaction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Interaction</a:t>
            </a:r>
            <a:endParaRPr/>
          </a:p>
        </p:txBody>
      </p:sp>
      <p:sp>
        <p:nvSpPr>
          <p:cNvPr id="428" name="Google Shape;428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text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https://getbootstrap.com/docs/5.3/utilities/interactions/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Bootstrap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pertama kali dikembangkan di Twitter sebagai project internal bernama Twitter Blueprint, tujuannya untuk membuat CSS library agar tampilan frontend di internal Twitter konsisten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Twitter akhirnya merilis Twitter Blueprint sebagai project opensource tahun 2011 dengan nama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ini Bootstrap sudah rilis versi 5, dan menjadi salah satu CSS framework terpopuler di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https://github.com/twbs/bootstrap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439" name="Google Shape;43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https://getbootstrap.com/docs/5.3/content/images/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Figure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Figure</a:t>
            </a:r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fiture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https://getbootstrap.com/docs/5.3/content/figures/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Fit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Fit</a:t>
            </a:r>
            <a:endParaRPr/>
          </a:p>
        </p:txBody>
      </p:sp>
      <p:sp>
        <p:nvSpPr>
          <p:cNvPr id="461" name="Google Shape;461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mengatur object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https://getbootstrap.com/docs/5.3/utilities/object-fit/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  <p:sp>
        <p:nvSpPr>
          <p:cNvPr id="472" name="Google Shape;472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mengatur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https://getbootstrap.com/docs/5.3/content/tables/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Icon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Icon</a:t>
            </a:r>
            <a:endParaRPr/>
          </a:p>
        </p:txBody>
      </p:sp>
      <p:sp>
        <p:nvSpPr>
          <p:cNvPr id="483" name="Google Shape;48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fitur icon, yang bisa digunakan untuk membuat icon dalam halaman web secara mudah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https://icons.getbootstrap.com/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Mode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Belajar Bootstrap?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didesain agar responsive dan bisa berjalan di semua browser modern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banyak sekali komponen, seperti navbar, dropdown, label, alert, dan lain-lain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bisa mudah dikembangkan dan disesuaikan sesuai dengan kebutuhan kita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tidak membutuhkan library lain, sehingga sangat optimal untuk kita gunakan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Banyak sekali template-template yang gratis dan berbayar dibuat menggunakan Bootstrap, sehingga sangat bermanfaat ketika kita mengerti Bootstrap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Mode</a:t>
            </a:r>
            <a:endParaRPr/>
          </a:p>
        </p:txBody>
      </p:sp>
      <p:sp>
        <p:nvSpPr>
          <p:cNvPr id="494" name="Google Shape;49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tema warna, dan kita bisa mengatur tema warna yang kita inginkan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https://getbootstrap.com/docs/5.3/customize/color-modes/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505" name="Google Shape;505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Customize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Dokumentasi Resmi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Dokumentasi Resmi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Cara belajar terbaik adalah dengan membaca dokumentasi resminya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dokumentasi yang baik, sehingga untuk belajar Bootstrap kita bisa baca dokumentasinya secara langsung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Pada kelas ini, kita akan gunakan dokumentasi resmi sebagai acuan untuk belajar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