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80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34233E-9BD9-414A-B885-68DB5BD3F29E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79E59D-DCEF-42AB-93F5-75B3EFED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C05C95-364F-4D22-9966-6D9CA0777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527" y="87157"/>
            <a:ext cx="9708044" cy="43380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	  Tax FILLING AND TAX RETURNS		 	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26F80-C230-4FD4-9C66-5F150E2CE9A0}"/>
              </a:ext>
            </a:extLst>
          </p:cNvPr>
          <p:cNvSpPr/>
          <p:nvPr/>
        </p:nvSpPr>
        <p:spPr>
          <a:xfrm>
            <a:off x="9401452" y="1100831"/>
            <a:ext cx="1262423" cy="4338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F3A22-8BF6-4EA3-950E-AC83F34FEE14}"/>
              </a:ext>
            </a:extLst>
          </p:cNvPr>
          <p:cNvSpPr/>
          <p:nvPr/>
        </p:nvSpPr>
        <p:spPr>
          <a:xfrm>
            <a:off x="2228294" y="1100831"/>
            <a:ext cx="1438183" cy="4338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FILING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50248-5C9C-442E-ACEB-5C390D075C70}"/>
              </a:ext>
            </a:extLst>
          </p:cNvPr>
          <p:cNvSpPr/>
          <p:nvPr/>
        </p:nvSpPr>
        <p:spPr>
          <a:xfrm>
            <a:off x="328474" y="2114502"/>
            <a:ext cx="11588317" cy="41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electronically in just minutes and save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know that filing your taxes can sometimes be unpleasant. That is why our helpful online tax preparation program works with you to make the filling process as pain-free as possible. Many filers can use our online tax software to electronically file their taxes in less than 15 minutes.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use the E-file software, a visitor simply needs to create a free account (here), enter their taxpayer information, income figures, then any deductions they may have, and our software will calculate and prepare the return. Once a user has completed preparing their return they will be provided the option of either e-filing or printing and mailing. It's as simple as that.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2186-5DEC-4204-9CF4-A267808581FB}"/>
              </a:ext>
            </a:extLst>
          </p:cNvPr>
          <p:cNvSpPr/>
          <p:nvPr/>
        </p:nvSpPr>
        <p:spPr>
          <a:xfrm>
            <a:off x="4467531" y="1100830"/>
            <a:ext cx="1595021" cy="433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4FBC6-CBA3-42F4-9BA1-E22E8D1366DE}"/>
              </a:ext>
            </a:extLst>
          </p:cNvPr>
          <p:cNvSpPr txBox="1"/>
          <p:nvPr/>
        </p:nvSpPr>
        <p:spPr>
          <a:xfrm>
            <a:off x="452761" y="363984"/>
            <a:ext cx="177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FC403-793C-4989-B478-7EB930B5D72A}"/>
              </a:ext>
            </a:extLst>
          </p:cNvPr>
          <p:cNvSpPr/>
          <p:nvPr/>
        </p:nvSpPr>
        <p:spPr>
          <a:xfrm>
            <a:off x="6853561" y="1100830"/>
            <a:ext cx="1935332" cy="433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78968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F68E56-368F-4763-BF3B-81A8448F4052}"/>
              </a:ext>
            </a:extLst>
          </p:cNvPr>
          <p:cNvSpPr/>
          <p:nvPr/>
        </p:nvSpPr>
        <p:spPr>
          <a:xfrm>
            <a:off x="4128117" y="150920"/>
            <a:ext cx="4279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TAX FILLING AND TAX RETURNS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8CB3E-5E8A-4036-A908-746BAF92D9FD}"/>
              </a:ext>
            </a:extLst>
          </p:cNvPr>
          <p:cNvSpPr/>
          <p:nvPr/>
        </p:nvSpPr>
        <p:spPr>
          <a:xfrm>
            <a:off x="9605639" y="656948"/>
            <a:ext cx="1393794" cy="43500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78BF7C-8847-4475-A410-21EF3F2FB37C}"/>
              </a:ext>
            </a:extLst>
          </p:cNvPr>
          <p:cNvCxnSpPr>
            <a:cxnSpLocks/>
          </p:cNvCxnSpPr>
          <p:nvPr/>
        </p:nvCxnSpPr>
        <p:spPr>
          <a:xfrm flipH="1">
            <a:off x="8851037" y="1091953"/>
            <a:ext cx="1233997" cy="106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0ABCF8-52D8-42CE-AD60-9CF1509A662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502283" y="1091953"/>
            <a:ext cx="492712" cy="106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80ABAF-21DB-404A-A017-55C4ADC83D4A}"/>
              </a:ext>
            </a:extLst>
          </p:cNvPr>
          <p:cNvSpPr/>
          <p:nvPr/>
        </p:nvSpPr>
        <p:spPr>
          <a:xfrm>
            <a:off x="8069802" y="2157274"/>
            <a:ext cx="126062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7A9C1-4F59-4BCB-9B96-38C81792BDB3}"/>
              </a:ext>
            </a:extLst>
          </p:cNvPr>
          <p:cNvSpPr/>
          <p:nvPr/>
        </p:nvSpPr>
        <p:spPr>
          <a:xfrm>
            <a:off x="9942991" y="2157274"/>
            <a:ext cx="210400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FF848-821F-4E43-858C-35F785D0D5B7}"/>
              </a:ext>
            </a:extLst>
          </p:cNvPr>
          <p:cNvSpPr/>
          <p:nvPr/>
        </p:nvSpPr>
        <p:spPr>
          <a:xfrm>
            <a:off x="1695636" y="656947"/>
            <a:ext cx="1571348" cy="435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TAX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FILING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65A64F-3067-45D8-822F-5C8E0F03AA66}"/>
              </a:ext>
            </a:extLst>
          </p:cNvPr>
          <p:cNvSpPr/>
          <p:nvPr/>
        </p:nvSpPr>
        <p:spPr>
          <a:xfrm>
            <a:off x="4128117" y="656947"/>
            <a:ext cx="1464815" cy="435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TAX RETURNS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E0E03C-4A5E-4872-BCDC-85F3351FAFF4}"/>
              </a:ext>
            </a:extLst>
          </p:cNvPr>
          <p:cNvSpPr/>
          <p:nvPr/>
        </p:nvSpPr>
        <p:spPr>
          <a:xfrm>
            <a:off x="2148396" y="2157275"/>
            <a:ext cx="130501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463283-D14D-4B5B-B910-FA1F13C7C2FD}"/>
              </a:ext>
            </a:extLst>
          </p:cNvPr>
          <p:cNvSpPr/>
          <p:nvPr/>
        </p:nvSpPr>
        <p:spPr>
          <a:xfrm>
            <a:off x="3968318" y="2157274"/>
            <a:ext cx="17222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ORGANISATION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EFC461-B709-4F63-A144-AE625D4A210E}"/>
              </a:ext>
            </a:extLst>
          </p:cNvPr>
          <p:cNvSpPr/>
          <p:nvPr/>
        </p:nvSpPr>
        <p:spPr>
          <a:xfrm>
            <a:off x="310718" y="2157274"/>
            <a:ext cx="14159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824C52-CF49-404A-909D-9FCF43D73975}"/>
              </a:ext>
            </a:extLst>
          </p:cNvPr>
          <p:cNvCxnSpPr>
            <a:stCxn id="14" idx="2"/>
            <a:endCxn id="48" idx="0"/>
          </p:cNvCxnSpPr>
          <p:nvPr/>
        </p:nvCxnSpPr>
        <p:spPr>
          <a:xfrm>
            <a:off x="2481310" y="1091952"/>
            <a:ext cx="2348142" cy="106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E2AAB9-B9AA-44D1-A571-8C1DBEFCF94B}"/>
              </a:ext>
            </a:extLst>
          </p:cNvPr>
          <p:cNvCxnSpPr>
            <a:stCxn id="14" idx="2"/>
          </p:cNvCxnSpPr>
          <p:nvPr/>
        </p:nvCxnSpPr>
        <p:spPr>
          <a:xfrm>
            <a:off x="2481310" y="1091952"/>
            <a:ext cx="190869" cy="1065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F35B1B-3C58-4E52-B14E-8CEF54CA2246}"/>
              </a:ext>
            </a:extLst>
          </p:cNvPr>
          <p:cNvCxnSpPr>
            <a:stCxn id="14" idx="2"/>
            <a:endCxn id="49" idx="0"/>
          </p:cNvCxnSpPr>
          <p:nvPr/>
        </p:nvCxnSpPr>
        <p:spPr>
          <a:xfrm flipH="1">
            <a:off x="1018713" y="1091952"/>
            <a:ext cx="1462597" cy="106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F950386-489B-4A39-AB98-BA78E40EF113}"/>
              </a:ext>
            </a:extLst>
          </p:cNvPr>
          <p:cNvSpPr txBox="1"/>
          <p:nvPr/>
        </p:nvSpPr>
        <p:spPr>
          <a:xfrm>
            <a:off x="177553" y="230819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799547-7FA3-43E6-95DC-DA41A8ACA4AC}"/>
              </a:ext>
            </a:extLst>
          </p:cNvPr>
          <p:cNvSpPr txBox="1"/>
          <p:nvPr/>
        </p:nvSpPr>
        <p:spPr>
          <a:xfrm>
            <a:off x="381740" y="399495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3C88FB-323B-4C3B-BD78-B40E559320AC}"/>
              </a:ext>
            </a:extLst>
          </p:cNvPr>
          <p:cNvSpPr/>
          <p:nvPr/>
        </p:nvSpPr>
        <p:spPr>
          <a:xfrm>
            <a:off x="6267635" y="656947"/>
            <a:ext cx="1775536" cy="435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4088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59929-A03D-460D-A66D-04D86E249B50}"/>
              </a:ext>
            </a:extLst>
          </p:cNvPr>
          <p:cNvSpPr txBox="1"/>
          <p:nvPr/>
        </p:nvSpPr>
        <p:spPr>
          <a:xfrm>
            <a:off x="159798" y="13316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32874-BE98-4140-8467-AE7826A9903E}"/>
              </a:ext>
            </a:extLst>
          </p:cNvPr>
          <p:cNvSpPr/>
          <p:nvPr/>
        </p:nvSpPr>
        <p:spPr>
          <a:xfrm>
            <a:off x="2796464" y="585926"/>
            <a:ext cx="6027937" cy="5984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CDC26-3EC5-4CAE-8624-A56E9B28DD94}"/>
              </a:ext>
            </a:extLst>
          </p:cNvPr>
          <p:cNvSpPr/>
          <p:nvPr/>
        </p:nvSpPr>
        <p:spPr>
          <a:xfrm>
            <a:off x="2974019" y="2464462"/>
            <a:ext cx="5672829" cy="509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A4FCF-E3FD-4BBC-ABD9-970473302C98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5EC1F-5370-458C-A970-B9CE669D64FA}"/>
              </a:ext>
            </a:extLst>
          </p:cNvPr>
          <p:cNvSpPr txBox="1"/>
          <p:nvPr/>
        </p:nvSpPr>
        <p:spPr>
          <a:xfrm>
            <a:off x="2974019" y="2095130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7EA89-851C-4897-BDA3-9FB4E800F229}"/>
              </a:ext>
            </a:extLst>
          </p:cNvPr>
          <p:cNvSpPr txBox="1"/>
          <p:nvPr/>
        </p:nvSpPr>
        <p:spPr>
          <a:xfrm>
            <a:off x="2974019" y="3059668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D3CBD7-6B2B-4E88-918D-073DC3393896}"/>
              </a:ext>
            </a:extLst>
          </p:cNvPr>
          <p:cNvSpPr/>
          <p:nvPr/>
        </p:nvSpPr>
        <p:spPr>
          <a:xfrm>
            <a:off x="2974019" y="3476918"/>
            <a:ext cx="5672830" cy="497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Enter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420D3-6DFE-4BEC-AFDB-6531F5F9DA6F}"/>
              </a:ext>
            </a:extLst>
          </p:cNvPr>
          <p:cNvSpPr/>
          <p:nvPr/>
        </p:nvSpPr>
        <p:spPr>
          <a:xfrm>
            <a:off x="2974019" y="4397976"/>
            <a:ext cx="5672829" cy="440354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A3429-D17C-45CA-8192-286944A708E7}"/>
              </a:ext>
            </a:extLst>
          </p:cNvPr>
          <p:cNvSpPr/>
          <p:nvPr/>
        </p:nvSpPr>
        <p:spPr>
          <a:xfrm>
            <a:off x="3071674" y="5113538"/>
            <a:ext cx="195309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25E9C-2E7A-435A-BEA8-09883F8918EC}"/>
              </a:ext>
            </a:extLst>
          </p:cNvPr>
          <p:cNvSpPr txBox="1"/>
          <p:nvPr/>
        </p:nvSpPr>
        <p:spPr>
          <a:xfrm>
            <a:off x="3373515" y="5035404"/>
            <a:ext cx="15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AB207C-F72C-4397-A4FD-771431BF4600}"/>
              </a:ext>
            </a:extLst>
          </p:cNvPr>
          <p:cNvCxnSpPr/>
          <p:nvPr/>
        </p:nvCxnSpPr>
        <p:spPr>
          <a:xfrm>
            <a:off x="8389398" y="736847"/>
            <a:ext cx="168676" cy="150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28AFE6-5631-4E84-B113-A95080133E35}"/>
              </a:ext>
            </a:extLst>
          </p:cNvPr>
          <p:cNvCxnSpPr/>
          <p:nvPr/>
        </p:nvCxnSpPr>
        <p:spPr>
          <a:xfrm flipH="1">
            <a:off x="8380520" y="732863"/>
            <a:ext cx="168676" cy="14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DA68A-C193-41E8-B632-F60296C49F4B}"/>
              </a:ext>
            </a:extLst>
          </p:cNvPr>
          <p:cNvSpPr txBox="1"/>
          <p:nvPr/>
        </p:nvSpPr>
        <p:spPr>
          <a:xfrm>
            <a:off x="6418555" y="5865011"/>
            <a:ext cx="22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BBE8661-B4F9-4556-9A17-7B6FC49C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71" y="600232"/>
            <a:ext cx="1624685" cy="16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39D9DF-37FF-4D6A-8C99-780150B7109D}"/>
              </a:ext>
            </a:extLst>
          </p:cNvPr>
          <p:cNvSpPr/>
          <p:nvPr/>
        </p:nvSpPr>
        <p:spPr>
          <a:xfrm>
            <a:off x="3291396" y="-108250"/>
            <a:ext cx="6112275" cy="696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A474D78-32BE-4DB7-92E6-F9029AE2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7" y="-62144"/>
            <a:ext cx="1500327" cy="1278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8D3A8-F0A0-43B8-83C8-656A678A6A43}"/>
              </a:ext>
            </a:extLst>
          </p:cNvPr>
          <p:cNvSpPr txBox="1"/>
          <p:nvPr/>
        </p:nvSpPr>
        <p:spPr>
          <a:xfrm>
            <a:off x="3790765" y="1477324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88377-612D-4EA8-B414-96CD4FF16C8C}"/>
              </a:ext>
            </a:extLst>
          </p:cNvPr>
          <p:cNvSpPr/>
          <p:nvPr/>
        </p:nvSpPr>
        <p:spPr>
          <a:xfrm>
            <a:off x="3790765" y="1895282"/>
            <a:ext cx="5291091" cy="438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Enter Email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EB38F-0407-4206-BCD4-99AA7DECF45B}"/>
              </a:ext>
            </a:extLst>
          </p:cNvPr>
          <p:cNvSpPr/>
          <p:nvPr/>
        </p:nvSpPr>
        <p:spPr>
          <a:xfrm>
            <a:off x="3790764" y="2767215"/>
            <a:ext cx="5291091" cy="438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Enter Password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F7A0C-B945-4CC3-A2BD-B5309BBAB3AE}"/>
              </a:ext>
            </a:extLst>
          </p:cNvPr>
          <p:cNvSpPr/>
          <p:nvPr/>
        </p:nvSpPr>
        <p:spPr>
          <a:xfrm>
            <a:off x="3790764" y="3653207"/>
            <a:ext cx="5291091" cy="438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Re-Enter Password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14DCA6-0B2F-4EE5-B2F7-42C7E2194818}"/>
              </a:ext>
            </a:extLst>
          </p:cNvPr>
          <p:cNvSpPr txBox="1"/>
          <p:nvPr/>
        </p:nvSpPr>
        <p:spPr>
          <a:xfrm>
            <a:off x="3750815" y="2371451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69D6A0-BD5F-4F49-BE60-42DAEB4BE115}"/>
              </a:ext>
            </a:extLst>
          </p:cNvPr>
          <p:cNvSpPr txBox="1"/>
          <p:nvPr/>
        </p:nvSpPr>
        <p:spPr>
          <a:xfrm>
            <a:off x="3750815" y="3203982"/>
            <a:ext cx="18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817397-C743-4C5F-9A01-DB5B73C02D68}"/>
              </a:ext>
            </a:extLst>
          </p:cNvPr>
          <p:cNvSpPr/>
          <p:nvPr/>
        </p:nvSpPr>
        <p:spPr>
          <a:xfrm>
            <a:off x="3790763" y="5408509"/>
            <a:ext cx="5291091" cy="43853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C1631-4FD1-48FF-9ED4-B3C646431772}"/>
              </a:ext>
            </a:extLst>
          </p:cNvPr>
          <p:cNvSpPr/>
          <p:nvPr/>
        </p:nvSpPr>
        <p:spPr>
          <a:xfrm>
            <a:off x="3812959" y="5976999"/>
            <a:ext cx="244136" cy="221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D583B4-9E03-47E7-A4A3-FBD4E9E3C3FD}"/>
              </a:ext>
            </a:extLst>
          </p:cNvPr>
          <p:cNvSpPr txBox="1"/>
          <p:nvPr/>
        </p:nvSpPr>
        <p:spPr>
          <a:xfrm>
            <a:off x="4057095" y="5903304"/>
            <a:ext cx="17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ABA5C-AC6F-4D89-9003-9A2567659B66}"/>
              </a:ext>
            </a:extLst>
          </p:cNvPr>
          <p:cNvSpPr txBox="1"/>
          <p:nvPr/>
        </p:nvSpPr>
        <p:spPr>
          <a:xfrm>
            <a:off x="3790765" y="1107992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Already</a:t>
            </a:r>
            <a:r>
              <a:rPr lang="en-US" dirty="0"/>
              <a:t> </a:t>
            </a:r>
            <a:r>
              <a:rPr lang="en-US" sz="1200" dirty="0"/>
              <a:t>have</a:t>
            </a:r>
            <a:r>
              <a:rPr lang="en-US" dirty="0"/>
              <a:t> </a:t>
            </a:r>
            <a:r>
              <a:rPr lang="en-US" sz="1200" dirty="0"/>
              <a:t>an</a:t>
            </a:r>
            <a:r>
              <a:rPr lang="en-US" dirty="0"/>
              <a:t> </a:t>
            </a:r>
            <a:r>
              <a:rPr lang="en-US" sz="1200" dirty="0"/>
              <a:t>account?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accent2">
                    <a:lumMod val="75000"/>
                  </a:schemeClr>
                </a:solidFill>
              </a:rPr>
              <a:t>Sign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C0832-0766-4078-9C61-DD7BDC212744}"/>
              </a:ext>
            </a:extLst>
          </p:cNvPr>
          <p:cNvSpPr txBox="1"/>
          <p:nvPr/>
        </p:nvSpPr>
        <p:spPr>
          <a:xfrm>
            <a:off x="3790764" y="4163858"/>
            <a:ext cx="529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Number  (recommended)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4EA3E-C17E-4BB2-91F2-53AC157C1331}"/>
              </a:ext>
            </a:extLst>
          </p:cNvPr>
          <p:cNvSpPr/>
          <p:nvPr/>
        </p:nvSpPr>
        <p:spPr>
          <a:xfrm>
            <a:off x="3790763" y="4602394"/>
            <a:ext cx="5291091" cy="438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FAEC6-1494-4FF6-B8CD-490E12E2AC67}"/>
              </a:ext>
            </a:extLst>
          </p:cNvPr>
          <p:cNvSpPr txBox="1"/>
          <p:nvPr/>
        </p:nvSpPr>
        <p:spPr>
          <a:xfrm>
            <a:off x="438150" y="1905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B1425-DCEF-4281-8DBE-54233C3BFDC7}"/>
              </a:ext>
            </a:extLst>
          </p:cNvPr>
          <p:cNvSpPr txBox="1"/>
          <p:nvPr/>
        </p:nvSpPr>
        <p:spPr>
          <a:xfrm>
            <a:off x="10515600" y="190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Menu </a:t>
            </a:r>
          </a:p>
        </p:txBody>
      </p:sp>
      <p:sp>
        <p:nvSpPr>
          <p:cNvPr id="7" name="Flowchart: Merge 6">
            <a:extLst>
              <a:ext uri="{FF2B5EF4-FFF2-40B4-BE49-F238E27FC236}">
                <a16:creationId xmlns:a16="http://schemas.microsoft.com/office/drawing/2014/main" id="{D7F93924-EC03-44A3-BD4C-3571C78475BA}"/>
              </a:ext>
            </a:extLst>
          </p:cNvPr>
          <p:cNvSpPr/>
          <p:nvPr/>
        </p:nvSpPr>
        <p:spPr>
          <a:xfrm flipH="1">
            <a:off x="11649075" y="375166"/>
            <a:ext cx="209550" cy="11430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51EF6-71B8-4C73-B9E9-C4E41B5E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89416"/>
            <a:ext cx="600075" cy="5715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F27AC3-A341-482F-9F9C-2A09B2B23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34185"/>
              </p:ext>
            </p:extLst>
          </p:nvPr>
        </p:nvGraphicFramePr>
        <p:xfrm>
          <a:off x="10125075" y="762000"/>
          <a:ext cx="19907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125371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i="0" strike="noStrike" dirty="0">
                          <a:solidFill>
                            <a:schemeClr val="bg1"/>
                          </a:solidFill>
                        </a:rPr>
                        <a:t>Account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Update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History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Logout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908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09D4C56-6A71-4BED-9DB8-0BA08B8314C3}"/>
              </a:ext>
            </a:extLst>
          </p:cNvPr>
          <p:cNvSpPr txBox="1"/>
          <p:nvPr/>
        </p:nvSpPr>
        <p:spPr>
          <a:xfrm>
            <a:off x="8262937" y="19050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6E26CD-C7FC-44B4-A029-43DAADE4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88432"/>
              </p:ext>
            </p:extLst>
          </p:nvPr>
        </p:nvGraphicFramePr>
        <p:xfrm>
          <a:off x="184150" y="737116"/>
          <a:ext cx="2673350" cy="403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1769394857"/>
                    </a:ext>
                  </a:extLst>
                </a:gridCol>
              </a:tblGrid>
              <a:tr h="504364">
                <a:tc>
                  <a:txBody>
                    <a:bodyPr/>
                    <a:lstStyle/>
                    <a:p>
                      <a:r>
                        <a:rPr lang="en-US" b="0" dirty="0"/>
                        <a:t>Basic Info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4689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Tax Filing</a:t>
                      </a:r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81572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Payment Activity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94088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Tax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Returns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15434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History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81621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Help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&amp; Support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597588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17081"/>
                  </a:ext>
                </a:extLst>
              </a:tr>
              <a:tr h="504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7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1C6C7B-8527-4D97-92EB-9FBCB5712BE1}"/>
              </a:ext>
            </a:extLst>
          </p:cNvPr>
          <p:cNvSpPr txBox="1"/>
          <p:nvPr/>
        </p:nvSpPr>
        <p:spPr>
          <a:xfrm>
            <a:off x="1314449" y="552450"/>
            <a:ext cx="268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0C1BD-748B-4C27-BD00-4C345E0E6274}"/>
              </a:ext>
            </a:extLst>
          </p:cNvPr>
          <p:cNvSpPr txBox="1"/>
          <p:nvPr/>
        </p:nvSpPr>
        <p:spPr>
          <a:xfrm>
            <a:off x="1323977" y="974169"/>
            <a:ext cx="26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5F04D-885E-4A19-A71A-261A14F4AE29}"/>
              </a:ext>
            </a:extLst>
          </p:cNvPr>
          <p:cNvSpPr txBox="1"/>
          <p:nvPr/>
        </p:nvSpPr>
        <p:spPr>
          <a:xfrm>
            <a:off x="1323976" y="1440894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E2579B-3BD2-4B1F-BB5B-2A273FAD150B}"/>
              </a:ext>
            </a:extLst>
          </p:cNvPr>
          <p:cNvSpPr txBox="1"/>
          <p:nvPr/>
        </p:nvSpPr>
        <p:spPr>
          <a:xfrm>
            <a:off x="1276351" y="1877318"/>
            <a:ext cx="24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1428D04C-2724-4211-B8F9-D29CD4BCAEE5}"/>
              </a:ext>
            </a:extLst>
          </p:cNvPr>
          <p:cNvSpPr/>
          <p:nvPr/>
        </p:nvSpPr>
        <p:spPr>
          <a:xfrm>
            <a:off x="2333624" y="2018941"/>
            <a:ext cx="123825" cy="12382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7A415-C840-4127-937D-F8BE80134EC1}"/>
              </a:ext>
            </a:extLst>
          </p:cNvPr>
          <p:cNvSpPr txBox="1"/>
          <p:nvPr/>
        </p:nvSpPr>
        <p:spPr>
          <a:xfrm>
            <a:off x="1323976" y="2142767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3EF32-9A4E-4B1D-A3A4-F4EF0BDCEC2A}"/>
              </a:ext>
            </a:extLst>
          </p:cNvPr>
          <p:cNvSpPr txBox="1"/>
          <p:nvPr/>
        </p:nvSpPr>
        <p:spPr>
          <a:xfrm>
            <a:off x="1276351" y="245125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875BD-71BC-4E4B-B735-D59C77A97E2A}"/>
              </a:ext>
            </a:extLst>
          </p:cNvPr>
          <p:cNvSpPr txBox="1"/>
          <p:nvPr/>
        </p:nvSpPr>
        <p:spPr>
          <a:xfrm>
            <a:off x="1314448" y="2765762"/>
            <a:ext cx="199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9DA7D-6384-4B3A-AB44-9A0A823E0CF1}"/>
              </a:ext>
            </a:extLst>
          </p:cNvPr>
          <p:cNvSpPr txBox="1"/>
          <p:nvPr/>
        </p:nvSpPr>
        <p:spPr>
          <a:xfrm>
            <a:off x="1314448" y="30802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Address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05150C-43ED-4913-9681-893AEFEA395A}"/>
              </a:ext>
            </a:extLst>
          </p:cNvPr>
          <p:cNvSpPr/>
          <p:nvPr/>
        </p:nvSpPr>
        <p:spPr>
          <a:xfrm>
            <a:off x="3686174" y="534860"/>
            <a:ext cx="4029076" cy="4131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First 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B090CE-672A-4603-9F75-083075360C5A}"/>
              </a:ext>
            </a:extLst>
          </p:cNvPr>
          <p:cNvSpPr/>
          <p:nvPr/>
        </p:nvSpPr>
        <p:spPr>
          <a:xfrm>
            <a:off x="3686174" y="1053971"/>
            <a:ext cx="4029076" cy="386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Last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7DD546-6150-42CF-9002-5C886D40A148}"/>
              </a:ext>
            </a:extLst>
          </p:cNvPr>
          <p:cNvSpPr/>
          <p:nvPr/>
        </p:nvSpPr>
        <p:spPr>
          <a:xfrm>
            <a:off x="3686174" y="1520696"/>
            <a:ext cx="4029076" cy="386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SSN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FEC24AE-343B-4478-95DD-D28C87CCFBFF}"/>
              </a:ext>
            </a:extLst>
          </p:cNvPr>
          <p:cNvSpPr/>
          <p:nvPr/>
        </p:nvSpPr>
        <p:spPr>
          <a:xfrm>
            <a:off x="3686174" y="2018941"/>
            <a:ext cx="4029076" cy="432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Address Line 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97FF48-B414-4582-B015-94BA471CC872}"/>
              </a:ext>
            </a:extLst>
          </p:cNvPr>
          <p:cNvSpPr/>
          <p:nvPr/>
        </p:nvSpPr>
        <p:spPr>
          <a:xfrm>
            <a:off x="3686174" y="2562581"/>
            <a:ext cx="4029076" cy="432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Address Line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C22AA7-4209-4937-9DBB-0267B49514DE}"/>
              </a:ext>
            </a:extLst>
          </p:cNvPr>
          <p:cNvSpPr/>
          <p:nvPr/>
        </p:nvSpPr>
        <p:spPr>
          <a:xfrm>
            <a:off x="3686174" y="3135093"/>
            <a:ext cx="1181101" cy="392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3CDE46-2013-4EDE-A77D-82267CFFD739}"/>
              </a:ext>
            </a:extLst>
          </p:cNvPr>
          <p:cNvSpPr/>
          <p:nvPr/>
        </p:nvSpPr>
        <p:spPr>
          <a:xfrm>
            <a:off x="5143500" y="3135093"/>
            <a:ext cx="952500" cy="392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D8CD4E-0481-4F20-9B8A-F3AFAFCE51E9}"/>
              </a:ext>
            </a:extLst>
          </p:cNvPr>
          <p:cNvSpPr/>
          <p:nvPr/>
        </p:nvSpPr>
        <p:spPr>
          <a:xfrm>
            <a:off x="6467475" y="3135094"/>
            <a:ext cx="1247775" cy="392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864C8C-CA5E-49BE-AC99-6CB9389061DD}"/>
              </a:ext>
            </a:extLst>
          </p:cNvPr>
          <p:cNvSpPr txBox="1"/>
          <p:nvPr/>
        </p:nvSpPr>
        <p:spPr>
          <a:xfrm>
            <a:off x="1357315" y="371475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A70993-92DB-486C-9E83-CFA519C5AB2C}"/>
              </a:ext>
            </a:extLst>
          </p:cNvPr>
          <p:cNvSpPr/>
          <p:nvPr/>
        </p:nvSpPr>
        <p:spPr>
          <a:xfrm>
            <a:off x="3686174" y="3636943"/>
            <a:ext cx="1685927" cy="410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erge 33">
            <a:extLst>
              <a:ext uri="{FF2B5EF4-FFF2-40B4-BE49-F238E27FC236}">
                <a16:creationId xmlns:a16="http://schemas.microsoft.com/office/drawing/2014/main" id="{BFFD48F1-1537-4843-BC51-7A31DD459B96}"/>
              </a:ext>
            </a:extLst>
          </p:cNvPr>
          <p:cNvSpPr/>
          <p:nvPr/>
        </p:nvSpPr>
        <p:spPr>
          <a:xfrm>
            <a:off x="5114922" y="3783299"/>
            <a:ext cx="123825" cy="15635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DF84A-5C54-4672-A1B4-57971AD3D511}"/>
              </a:ext>
            </a:extLst>
          </p:cNvPr>
          <p:cNvSpPr txBox="1"/>
          <p:nvPr/>
        </p:nvSpPr>
        <p:spPr>
          <a:xfrm>
            <a:off x="1283494" y="4194869"/>
            <a:ext cx="187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Maritual</a:t>
            </a:r>
            <a:r>
              <a:rPr lang="en-US" dirty="0"/>
              <a:t> Status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78A6A78-48E3-49CF-8388-C2A0D1F89244}"/>
              </a:ext>
            </a:extLst>
          </p:cNvPr>
          <p:cNvSpPr/>
          <p:nvPr/>
        </p:nvSpPr>
        <p:spPr>
          <a:xfrm>
            <a:off x="3686174" y="4193767"/>
            <a:ext cx="1685927" cy="4221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erge 37">
            <a:extLst>
              <a:ext uri="{FF2B5EF4-FFF2-40B4-BE49-F238E27FC236}">
                <a16:creationId xmlns:a16="http://schemas.microsoft.com/office/drawing/2014/main" id="{00B5840E-A76C-42BE-9581-10AD7B59C4E3}"/>
              </a:ext>
            </a:extLst>
          </p:cNvPr>
          <p:cNvSpPr/>
          <p:nvPr/>
        </p:nvSpPr>
        <p:spPr>
          <a:xfrm>
            <a:off x="5114922" y="4329038"/>
            <a:ext cx="138111" cy="15808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F9E71-8984-47CD-9D8C-E011A0BAE974}"/>
              </a:ext>
            </a:extLst>
          </p:cNvPr>
          <p:cNvSpPr txBox="1"/>
          <p:nvPr/>
        </p:nvSpPr>
        <p:spPr>
          <a:xfrm>
            <a:off x="1276351" y="4774525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Status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7FBC1-8A9F-4425-A166-315CADD485BF}"/>
              </a:ext>
            </a:extLst>
          </p:cNvPr>
          <p:cNvSpPr/>
          <p:nvPr/>
        </p:nvSpPr>
        <p:spPr>
          <a:xfrm>
            <a:off x="3686174" y="4751232"/>
            <a:ext cx="2328862" cy="410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75C5E09-6180-4FEA-9D43-7ACF24E4921E}"/>
              </a:ext>
            </a:extLst>
          </p:cNvPr>
          <p:cNvSpPr/>
          <p:nvPr/>
        </p:nvSpPr>
        <p:spPr>
          <a:xfrm>
            <a:off x="5700712" y="4893928"/>
            <a:ext cx="123825" cy="12382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B2D9B1-0DF9-415A-B96E-35FF1D090658}"/>
              </a:ext>
            </a:extLst>
          </p:cNvPr>
          <p:cNvSpPr txBox="1"/>
          <p:nvPr/>
        </p:nvSpPr>
        <p:spPr>
          <a:xfrm>
            <a:off x="1293021" y="5344119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5C71F6-E9D3-43FD-8322-19B8645923A9}"/>
              </a:ext>
            </a:extLst>
          </p:cNvPr>
          <p:cNvSpPr/>
          <p:nvPr/>
        </p:nvSpPr>
        <p:spPr>
          <a:xfrm>
            <a:off x="3686173" y="5327760"/>
            <a:ext cx="842963" cy="385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DC755D-CA19-4F8A-A202-A6F6AC9E374A}"/>
              </a:ext>
            </a:extLst>
          </p:cNvPr>
          <p:cNvSpPr/>
          <p:nvPr/>
        </p:nvSpPr>
        <p:spPr>
          <a:xfrm>
            <a:off x="4722015" y="5303861"/>
            <a:ext cx="923924" cy="406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73ECB6-ADBF-4003-BEEB-432891DB33BF}"/>
              </a:ext>
            </a:extLst>
          </p:cNvPr>
          <p:cNvSpPr/>
          <p:nvPr/>
        </p:nvSpPr>
        <p:spPr>
          <a:xfrm>
            <a:off x="5929312" y="5306003"/>
            <a:ext cx="1162050" cy="4043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>
            <a:extLst>
              <a:ext uri="{FF2B5EF4-FFF2-40B4-BE49-F238E27FC236}">
                <a16:creationId xmlns:a16="http://schemas.microsoft.com/office/drawing/2014/main" id="{D65BFAB0-E99D-4B22-9281-882E3A9637C6}"/>
              </a:ext>
            </a:extLst>
          </p:cNvPr>
          <p:cNvSpPr/>
          <p:nvPr/>
        </p:nvSpPr>
        <p:spPr>
          <a:xfrm>
            <a:off x="4324351" y="5449742"/>
            <a:ext cx="114292" cy="8262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Merge 46">
            <a:extLst>
              <a:ext uri="{FF2B5EF4-FFF2-40B4-BE49-F238E27FC236}">
                <a16:creationId xmlns:a16="http://schemas.microsoft.com/office/drawing/2014/main" id="{E3A5016E-7B99-4742-83CB-6B5EF2CD66D2}"/>
              </a:ext>
            </a:extLst>
          </p:cNvPr>
          <p:cNvSpPr/>
          <p:nvPr/>
        </p:nvSpPr>
        <p:spPr>
          <a:xfrm>
            <a:off x="5419727" y="5441562"/>
            <a:ext cx="142873" cy="9080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Merge 47">
            <a:extLst>
              <a:ext uri="{FF2B5EF4-FFF2-40B4-BE49-F238E27FC236}">
                <a16:creationId xmlns:a16="http://schemas.microsoft.com/office/drawing/2014/main" id="{62B757AA-B9CE-489D-8715-4FB04952857F}"/>
              </a:ext>
            </a:extLst>
          </p:cNvPr>
          <p:cNvSpPr/>
          <p:nvPr/>
        </p:nvSpPr>
        <p:spPr>
          <a:xfrm>
            <a:off x="6829422" y="5433763"/>
            <a:ext cx="133353" cy="98606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E3BCE1-8880-4A21-83C9-F75F7E985673}"/>
              </a:ext>
            </a:extLst>
          </p:cNvPr>
          <p:cNvSpPr txBox="1"/>
          <p:nvPr/>
        </p:nvSpPr>
        <p:spPr>
          <a:xfrm>
            <a:off x="1466850" y="19411"/>
            <a:ext cx="435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Personal Information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D02DE3-2594-4A08-8179-C792741192FE}"/>
              </a:ext>
            </a:extLst>
          </p:cNvPr>
          <p:cNvSpPr/>
          <p:nvPr/>
        </p:nvSpPr>
        <p:spPr>
          <a:xfrm>
            <a:off x="7800975" y="5943600"/>
            <a:ext cx="2219325" cy="542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7684AF-97DD-41D6-9EF0-0FB83043549C}"/>
              </a:ext>
            </a:extLst>
          </p:cNvPr>
          <p:cNvSpPr/>
          <p:nvPr/>
        </p:nvSpPr>
        <p:spPr>
          <a:xfrm>
            <a:off x="592931" y="5938480"/>
            <a:ext cx="1381125" cy="5303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0083262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1277</TotalTime>
  <Words>266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N</dc:creator>
  <cp:lastModifiedBy>Swapna N</cp:lastModifiedBy>
  <cp:revision>39</cp:revision>
  <dcterms:created xsi:type="dcterms:W3CDTF">2019-06-13T21:09:50Z</dcterms:created>
  <dcterms:modified xsi:type="dcterms:W3CDTF">2019-06-14T18:40:50Z</dcterms:modified>
</cp:coreProperties>
</file>