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5" r:id="rId4"/>
    <p:sldId id="276" r:id="rId5"/>
    <p:sldId id="283" r:id="rId6"/>
    <p:sldId id="282" r:id="rId7"/>
    <p:sldId id="28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7" autoAdjust="0"/>
  </p:normalViewPr>
  <p:slideViewPr>
    <p:cSldViewPr>
      <p:cViewPr varScale="1">
        <p:scale>
          <a:sx n="101" d="100"/>
          <a:sy n="101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50AF3-30C9-493C-B821-F5224027D843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DD24D-A1F9-46BC-87A2-80715F8FE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23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D24D-A1F9-46BC-87A2-80715F8FE2A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68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01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75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6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30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9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6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8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7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08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359F-806F-4643-9D9F-D4D2D50DA344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D3B9-ED4D-47A0-B8F1-BC5E5711E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78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9"/>
            <a:ext cx="7918648" cy="158417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автономное профессиональное образовательное учреждение 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Вологодской области 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«Вологодский колледж связи и информационных технологий»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700808"/>
            <a:ext cx="7992888" cy="3937992"/>
          </a:xfrm>
        </p:spPr>
        <p:txBody>
          <a:bodyPr>
            <a:normAutofit/>
          </a:bodyPr>
          <a:lstStyle/>
          <a:p>
            <a:pPr algn="r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Проектирование и разработка веб-приложения для фитнес-зала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Курсовой проект выполнил студент гр. ИСП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419р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Огольцов Е.А.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Дусанюк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Р.А.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banan\Desktop\Vksit 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27" y="81355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5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79064"/>
            <a:ext cx="8229600" cy="108012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10EFC17-45B5-48BB-88A8-98CB9609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и создание веб-приложения для фитнес-зала представляет собой отличное маркетинговое решение для организаций, а также удобство в приобретении услуги информации об этом зале.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0398"/>
            <a:ext cx="8229600" cy="108012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Цель и задачи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проектирование и разработка веб-приложения для фитнес – зала.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предметную область разработки веб-приложения.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и описать инструментальные средства реализации веб-приложения.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макет и дизайн будущего веб-приложения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веб-приложения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3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0398"/>
            <a:ext cx="8229600" cy="108012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Главная страница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1713170" cy="52385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23728" y="1124745"/>
            <a:ext cx="1656184" cy="523858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4109721" y="1124744"/>
            <a:ext cx="4577080" cy="24511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4109720" y="3789039"/>
            <a:ext cx="4577080" cy="25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1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0398"/>
            <a:ext cx="8229600" cy="108012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Вёрстка веб-приложения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5744" t="8001" r="47638" b="49010"/>
          <a:stretch/>
        </p:blipFill>
        <p:spPr>
          <a:xfrm>
            <a:off x="456803" y="3849263"/>
            <a:ext cx="3816424" cy="2376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5744" t="52219" r="47638" b="7248"/>
          <a:stretch/>
        </p:blipFill>
        <p:spPr>
          <a:xfrm>
            <a:off x="4871075" y="3849263"/>
            <a:ext cx="3816424" cy="23762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6532" t="8000" r="14169" b="47148"/>
          <a:stretch/>
        </p:blipFill>
        <p:spPr>
          <a:xfrm>
            <a:off x="456802" y="1240518"/>
            <a:ext cx="3816425" cy="24765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16532" t="54036" r="14169" b="5901"/>
          <a:stretch/>
        </p:blipFill>
        <p:spPr>
          <a:xfrm>
            <a:off x="4870375" y="1280547"/>
            <a:ext cx="3816425" cy="24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8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379064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10EFC17-45B5-48BB-88A8-98CB9609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продукт веб-приложение для фитнес-зала предназначен для людей, кто хочет укрепить и улучшить свое здоровье, не тратить свободное время в пустую. В нем можно будет оформить абонемент, доступен подробный осмотр списка всех услуг, акций и скидок. </a:t>
            </a:r>
          </a:p>
        </p:txBody>
      </p:sp>
    </p:spTree>
    <p:extLst>
      <p:ext uri="{BB962C8B-B14F-4D97-AF65-F5344CB8AC3E}">
        <p14:creationId xmlns:p14="http://schemas.microsoft.com/office/powerpoint/2010/main" val="193411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ru-RU" sz="7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7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14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144</Words>
  <Application>Microsoft Office PowerPoint</Application>
  <PresentationFormat>Экран (4:3)</PresentationFormat>
  <Paragraphs>23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автономное профессиональное образовательное учреждение  Вологодской области  «Вологодский колледж связи и информационных технологий»   </vt:lpstr>
      <vt:lpstr>Актуальность</vt:lpstr>
      <vt:lpstr>Цель и задачи</vt:lpstr>
      <vt:lpstr>Главная страница</vt:lpstr>
      <vt:lpstr>Вёрстка веб-приложения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автономное профессиональное образовательное учреждение  Вологодской области  «Вологодский колледж связи и информационных технологий»</dc:title>
  <dc:creator>Пользователь Windows</dc:creator>
  <cp:lastModifiedBy>Егорка О</cp:lastModifiedBy>
  <cp:revision>29</cp:revision>
  <dcterms:created xsi:type="dcterms:W3CDTF">2020-11-25T08:05:03Z</dcterms:created>
  <dcterms:modified xsi:type="dcterms:W3CDTF">2023-03-05T07:21:45Z</dcterms:modified>
</cp:coreProperties>
</file>