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107204"/>
            <a:ext cx="9982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GB" sz="2400" dirty="0" err="1"/>
              <a:t>M.Munivel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31220</a:t>
            </a:r>
            <a:r>
              <a:rPr lang="en-GB" sz="2400" dirty="0"/>
              <a:t>6984</a:t>
            </a:r>
            <a:r>
              <a:rPr lang="en-IN" sz="2400" dirty="0"/>
              <a:t>/</a:t>
            </a:r>
            <a:r>
              <a:rPr lang="en-GB" sz="2400" dirty="0"/>
              <a:t>7907F1745FA619A992E4987AFBA84C8F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sharkmg304@gmail.com</cp:lastModifiedBy>
  <cp:revision>22</cp:revision>
  <dcterms:created xsi:type="dcterms:W3CDTF">2024-03-29T15:07:22Z</dcterms:created>
  <dcterms:modified xsi:type="dcterms:W3CDTF">2024-09-27T09:12:17Z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