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60"/>
    <a:srgbClr val="648CCC"/>
    <a:srgbClr val="9EC6FF"/>
    <a:srgbClr val="C5E0B4"/>
    <a:srgbClr val="4472C4"/>
    <a:srgbClr val="DAE3F3"/>
    <a:srgbClr val="E2F0D9"/>
    <a:srgbClr val="4C78C6"/>
    <a:srgbClr val="A9D18E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488" autoAdjust="0"/>
  </p:normalViewPr>
  <p:slideViewPr>
    <p:cSldViewPr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22400" cy="122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B48FE-AF1C-F731-6AD6-73186433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1349B-86D4-A762-FAF8-18226B8D8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4C7B9-99EA-E5B2-D02D-7CE5E0F7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4B50C-EDED-49CD-6EC4-1117990C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F2E4B-5977-6348-071E-819E6199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172C-255E-6AE4-4E9A-9AEAE6EC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20453-3DCD-83AE-1758-6618BFC1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FC4AA-1EFF-E52F-94AD-C343AE0E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ED73-089B-BBD6-A925-2DE3251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F7DBB-3AEC-D9FE-130B-A30AF3B7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27A46-C3F2-EA15-C340-67D210DC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EAE85-F8D2-FA28-8933-AF1D8952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5FCC-5455-0AA0-4C84-68EBD0AB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B5220-F8C4-2FBF-332D-CAD5292B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7E4DA-2969-9C35-221C-99C95B59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9F64-77BA-BBDF-6EC9-0091D227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E6DFA-2CA8-DC86-4B4F-98BA4F6B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15CA2-C6F4-2653-CE3F-5C8EC87A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6FA2-4F73-8875-892F-21FAE0B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64193-7184-9F0E-EFD9-74FD91D2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2249C-C66D-7406-99B7-9E2D4606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8929F-F5E8-CA2C-1A03-17E9540E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2241-67E5-D42B-1030-E7B07C26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9FD9A-DE9B-D2EE-9A8A-1A7AC006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A8E3-25DB-89B3-555E-8F698FC7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EB139-26E2-DDA0-08AB-63ABFFA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53A16-6BCD-A78D-D9FB-E36D9C0C7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7DD74-8FF1-CC6F-21E0-50104130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F52D1-2281-8956-8E8F-F8B1108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50DC3-809F-109D-E610-02255E97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0EA38-6318-0846-B98F-80D15DF4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7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A37B-7229-EC6C-4287-EE542362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20F1E-FB58-E0AC-BA48-777C3B92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BFEAA-3097-2F9E-693B-5749DA3B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96A8E-0B2A-68E3-3E9C-D3698AAB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466873-F49C-CDED-5D60-D736BAB6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75C15-AD04-01CA-553C-5813AACD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21F28-B2FA-0705-20E1-7E7AE62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82771-E80D-6488-F407-6DC836F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4E94-93BA-E752-F604-0CE7259C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B45C4-840F-F0C5-ECD8-1A3610AE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51C6-F344-BD79-BD92-92C93ABE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2E2CC-63FF-25FD-4DF5-B3AD0680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19532-F692-C040-59D1-0E209D5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58F77-BF2C-15C9-4E40-6D27040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258556-6801-A8AB-0EAE-57B57727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9014F-67C7-5D1D-4560-4C1D9851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A4779-0587-ACF8-90AC-3E44B4BA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478C5-6D2B-905F-7223-A864F1D2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4E94A-8D6B-C1E8-DD8E-B8A91C6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CC898-367B-6647-6201-6C0DCA17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9B98F-8DC6-05F3-CFB9-A2EC48ED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CE7E1-715A-A757-2A7D-AE8F5E5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50EDB-EA27-7C18-FBF5-1D108D2D4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F5012-68C7-F001-24BF-C98471CBC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EDD2B-A969-92E3-C1B1-DC217B2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6690E-A6E2-8472-3E80-1A6D2AF7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DA68-9660-87E0-F7D0-F0F11B59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1C14CE-AEBF-294C-64E0-F7E87108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75AB9-A8F0-57FA-DE97-9B34BCF6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0F2-4A52-9D3E-C117-43D3F26B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13FFF-F7DA-4709-93C4-32D685A1979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9D83C-DEB8-966A-32E0-E59DCE85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6AE3E-99CE-360A-3558-1EA7F0364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AEC58AD-18B8-FAE8-A0A8-FEDFE536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" y="491400"/>
            <a:ext cx="4419600" cy="1885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64DB90-093A-197E-A9EB-1026798DEE28}"/>
              </a:ext>
            </a:extLst>
          </p:cNvPr>
          <p:cNvSpPr/>
          <p:nvPr/>
        </p:nvSpPr>
        <p:spPr>
          <a:xfrm>
            <a:off x="1497193" y="1425266"/>
            <a:ext cx="1080000" cy="1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5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23B28-A468-FA0D-8A38-B06A20BC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24200"/>
            <a:ext cx="11785599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A259150-A349-0EE3-2EA9-9B8D68216254}"/>
              </a:ext>
            </a:extLst>
          </p:cNvPr>
          <p:cNvSpPr/>
          <p:nvPr/>
        </p:nvSpPr>
        <p:spPr>
          <a:xfrm>
            <a:off x="691350" y="22755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0914A8-282A-6200-BEF2-9FDA2A9DECBC}"/>
              </a:ext>
            </a:extLst>
          </p:cNvPr>
          <p:cNvSpPr/>
          <p:nvPr/>
        </p:nvSpPr>
        <p:spPr>
          <a:xfrm>
            <a:off x="1017148" y="22755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BAA234-05F9-1526-7473-04F53E40E15F}"/>
              </a:ext>
            </a:extLst>
          </p:cNvPr>
          <p:cNvSpPr/>
          <p:nvPr/>
        </p:nvSpPr>
        <p:spPr>
          <a:xfrm>
            <a:off x="891148" y="20826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B07967-DAD3-C147-636B-C6C16EA69639}"/>
              </a:ext>
            </a:extLst>
          </p:cNvPr>
          <p:cNvSpPr/>
          <p:nvPr/>
        </p:nvSpPr>
        <p:spPr>
          <a:xfrm>
            <a:off x="891148" y="44064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0FE98B-BF2B-9865-7866-4378859EB642}"/>
              </a:ext>
            </a:extLst>
          </p:cNvPr>
          <p:cNvSpPr/>
          <p:nvPr/>
        </p:nvSpPr>
        <p:spPr>
          <a:xfrm>
            <a:off x="6096000" y="3411125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367024-9A0F-0973-7DF7-13A15FE8395D}"/>
              </a:ext>
            </a:extLst>
          </p:cNvPr>
          <p:cNvSpPr/>
          <p:nvPr/>
        </p:nvSpPr>
        <p:spPr>
          <a:xfrm>
            <a:off x="11533599" y="28170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278A42-30BC-13EE-C957-F51A7D21D983}"/>
              </a:ext>
            </a:extLst>
          </p:cNvPr>
          <p:cNvSpPr/>
          <p:nvPr/>
        </p:nvSpPr>
        <p:spPr>
          <a:xfrm>
            <a:off x="6096000" y="63666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양희봉</dc:creator>
  <cp:lastModifiedBy>희봉 양</cp:lastModifiedBy>
  <cp:revision>8</cp:revision>
  <dcterms:created xsi:type="dcterms:W3CDTF">2024-03-13T23:46:25Z</dcterms:created>
  <dcterms:modified xsi:type="dcterms:W3CDTF">2024-09-09T01:18:28Z</dcterms:modified>
</cp:coreProperties>
</file>