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AA4D32-FD11-40C5-B3A6-11ECF32EABA4}" type="datetimeFigureOut">
              <a:rPr lang="pt-BR" smtClean="0"/>
              <a:pPr/>
              <a:t>16/02/2019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B11CD4-115E-4873-A83B-B202D53523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algn="ctr"/>
            <a:r>
              <a:rPr lang="pt-BR" sz="5900" dirty="0" smtClean="0"/>
              <a:t>Curso</a:t>
            </a:r>
            <a:r>
              <a:rPr lang="pt-BR" sz="5900" dirty="0"/>
              <a:t> Breve de Visitação </a:t>
            </a:r>
            <a:r>
              <a:rPr lang="pt-BR" sz="5900" dirty="0" smtClean="0"/>
              <a:t>Hospitalar</a:t>
            </a:r>
          </a:p>
          <a:p>
            <a:pPr algn="ctr"/>
            <a:endParaRPr lang="pt-BR" sz="4600" dirty="0" smtClean="0"/>
          </a:p>
          <a:p>
            <a:pPr algn="ctr"/>
            <a:endParaRPr lang="pt-BR" sz="4600" dirty="0" smtClean="0"/>
          </a:p>
          <a:p>
            <a:pPr algn="ctr"/>
            <a:endParaRPr lang="pt-BR" sz="3200" dirty="0"/>
          </a:p>
          <a:p>
            <a:pPr algn="just">
              <a:buNone/>
            </a:pPr>
            <a:r>
              <a:rPr lang="pt-BR" sz="3200" dirty="0"/>
              <a:t>           </a:t>
            </a:r>
            <a:endParaRPr lang="pt-BR" sz="3200" dirty="0" smtClean="0"/>
          </a:p>
          <a:p>
            <a:pPr algn="just">
              <a:buNone/>
            </a:pPr>
            <a:endParaRPr lang="pt-BR" sz="3200" dirty="0" smtClean="0"/>
          </a:p>
          <a:p>
            <a:pPr algn="just">
              <a:buNone/>
            </a:pPr>
            <a:r>
              <a:rPr lang="pt-BR" sz="3200" dirty="0" smtClean="0"/>
              <a:t>  </a:t>
            </a:r>
            <a:r>
              <a:rPr lang="pt-BR" sz="3200" dirty="0"/>
              <a:t>“ </a:t>
            </a:r>
            <a:r>
              <a:rPr lang="pt-BR" sz="4000" dirty="0">
                <a:latin typeface="Book Antiqua" pitchFamily="18" charset="0"/>
                <a:ea typeface="Cambria Math" pitchFamily="18" charset="0"/>
              </a:rPr>
              <a:t>O sofrimento, a dor, a enfermidade e o momento de crise, são momentos que afligem e assolam o ser humano e  portanto, carecem da presença e do cuidado pastoral no campo da saúde, pois esse ato é juntar-se ao paciente e familiares com o objetivo de fortalecê-la, consolá-la e acompanhá-la neste  momento difícil, levando o Amor, a Fé e a Esperança.  </a:t>
            </a:r>
          </a:p>
          <a:p>
            <a:pPr>
              <a:buNone/>
            </a:pPr>
            <a:r>
              <a:rPr lang="pt-BR" sz="4000" dirty="0">
                <a:latin typeface="Book Antiqua" pitchFamily="18" charset="0"/>
                <a:ea typeface="Cambria Math" pitchFamily="18" charset="0"/>
              </a:rPr>
              <a:t>           Atuar nos hospitais levando o amor de Deus, seu consolo e alívio num momento de dor. Esta é a principal missão da </a:t>
            </a:r>
            <a:r>
              <a:rPr lang="pt-BR" sz="4000" dirty="0" err="1">
                <a:latin typeface="Book Antiqua" pitchFamily="18" charset="0"/>
                <a:ea typeface="Cambria Math" pitchFamily="18" charset="0"/>
              </a:rPr>
              <a:t>Capelania</a:t>
            </a:r>
            <a:r>
              <a:rPr lang="pt-BR" sz="4000" dirty="0">
                <a:latin typeface="Book Antiqua" pitchFamily="18" charset="0"/>
                <a:ea typeface="Cambria Math" pitchFamily="18" charset="0"/>
              </a:rPr>
              <a:t> Hospitalar. </a:t>
            </a:r>
            <a:r>
              <a:rPr lang="pt-BR" sz="4000" dirty="0">
                <a:latin typeface="Book Antiqua" pitchFamily="18" charset="0"/>
              </a:rPr>
              <a:t>”</a:t>
            </a:r>
          </a:p>
          <a:p>
            <a:endParaRPr lang="pt-BR" sz="4200" dirty="0"/>
          </a:p>
          <a:p>
            <a:r>
              <a:rPr lang="pt-BR" sz="4200" b="1" u="sng" dirty="0" smtClean="0"/>
              <a:t>Dia</a:t>
            </a:r>
            <a:r>
              <a:rPr lang="pt-BR" sz="4200" b="1" dirty="0" smtClean="0"/>
              <a:t>:   26 de Fevereiro (de 19:30 as 21:30 h) e 09 de Março (</a:t>
            </a:r>
            <a:r>
              <a:rPr lang="pt-BR" sz="4200" b="1" dirty="0" err="1" smtClean="0"/>
              <a:t>Sabado</a:t>
            </a:r>
            <a:r>
              <a:rPr lang="pt-BR" sz="4200" b="1" dirty="0" smtClean="0"/>
              <a:t> )</a:t>
            </a:r>
          </a:p>
          <a:p>
            <a:pPr lvl="8" algn="r"/>
            <a:r>
              <a:rPr lang="pt-BR" sz="3800" b="1" dirty="0" smtClean="0"/>
              <a:t>De 15 as 17 </a:t>
            </a:r>
            <a:r>
              <a:rPr lang="pt-BR" sz="3800" b="1" dirty="0" err="1" smtClean="0"/>
              <a:t>hr</a:t>
            </a:r>
            <a:r>
              <a:rPr lang="pt-BR" sz="3800" b="1" dirty="0" smtClean="0"/>
              <a:t>       </a:t>
            </a:r>
            <a:endParaRPr lang="pt-BR" sz="3800" dirty="0" smtClean="0"/>
          </a:p>
          <a:p>
            <a:r>
              <a:rPr lang="pt-BR" sz="4200" b="1" u="sng" dirty="0" smtClean="0"/>
              <a:t>Local</a:t>
            </a:r>
            <a:r>
              <a:rPr lang="pt-BR" sz="4200" b="1" dirty="0"/>
              <a:t>:  </a:t>
            </a:r>
            <a:r>
              <a:rPr lang="pt-BR" sz="4200" b="1" dirty="0" smtClean="0"/>
              <a:t>         </a:t>
            </a:r>
            <a:r>
              <a:rPr lang="pt-BR" sz="5100" b="1" dirty="0" smtClean="0"/>
              <a:t>    I</a:t>
            </a:r>
            <a:r>
              <a:rPr lang="pt-BR" sz="5100" dirty="0" smtClean="0"/>
              <a:t>greja   </a:t>
            </a:r>
            <a:r>
              <a:rPr lang="pt-BR" sz="5100" b="1" dirty="0" smtClean="0"/>
              <a:t>P</a:t>
            </a:r>
            <a:r>
              <a:rPr lang="pt-BR" sz="5100" dirty="0" smtClean="0"/>
              <a:t>resbiteriana   </a:t>
            </a:r>
            <a:r>
              <a:rPr lang="pt-BR" sz="5100" b="1" dirty="0" smtClean="0"/>
              <a:t>A</a:t>
            </a:r>
            <a:r>
              <a:rPr lang="pt-BR" sz="5100" dirty="0" smtClean="0"/>
              <a:t>liança</a:t>
            </a:r>
          </a:p>
          <a:p>
            <a:pPr algn="ctr">
              <a:buNone/>
            </a:pPr>
            <a:r>
              <a:rPr lang="pt-BR" sz="2900" b="1" dirty="0" smtClean="0"/>
              <a:t> (Ao Lado do Hospital Municipal – Cid. Nobre )</a:t>
            </a:r>
          </a:p>
          <a:p>
            <a:pPr>
              <a:buNone/>
            </a:pPr>
            <a:endParaRPr lang="pt-BR" sz="4200" dirty="0"/>
          </a:p>
          <a:p>
            <a:r>
              <a:rPr lang="pt-BR" sz="4200" b="1" dirty="0"/>
              <a:t>Entrada Franca – </a:t>
            </a:r>
            <a:r>
              <a:rPr lang="pt-BR" sz="3800" b="1" dirty="0"/>
              <a:t>Contato &gt; Capelão </a:t>
            </a:r>
            <a:r>
              <a:rPr lang="pt-BR" sz="3800" b="1" dirty="0" err="1"/>
              <a:t>Winder</a:t>
            </a:r>
            <a:r>
              <a:rPr lang="pt-BR" sz="3800" b="1" dirty="0"/>
              <a:t> Bahia  (31) 98910-1603</a:t>
            </a:r>
            <a:endParaRPr lang="pt-BR" sz="3800" dirty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67544" y="332657"/>
            <a:ext cx="82089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Convite – Venha Participar do   </a:t>
            </a:r>
            <a:endParaRPr lang="pt-BR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Imagem 6" descr="vis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556792"/>
            <a:ext cx="3524250" cy="12961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6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Concurso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Winder Bahia</dc:creator>
  <cp:lastModifiedBy>Winder Bahia</cp:lastModifiedBy>
  <cp:revision>6</cp:revision>
  <dcterms:created xsi:type="dcterms:W3CDTF">2018-06-10T20:22:21Z</dcterms:created>
  <dcterms:modified xsi:type="dcterms:W3CDTF">2019-02-16T14:14:41Z</dcterms:modified>
</cp:coreProperties>
</file>